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3dcbb521d2456d" /><Relationship Type="http://schemas.openxmlformats.org/officeDocument/2006/relationships/extended-properties" Target="/docProps/app.xml" Id="R951616d16d184321" /><Relationship Type="http://schemas.openxmlformats.org/officeDocument/2006/relationships/officeDocument" Target="/ppt/presentation.xml" Id="R66c6ec9811c040b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612deda7d2b45a8"/>
  </p:sldMasterIdLst>
  <p:notesMasterIdLst>
    <p:notesMasterId xmlns:r="http://schemas.openxmlformats.org/officeDocument/2006/relationships" r:id="Rc970f3d1d67e4d3b"/>
  </p:notesMasterIdLst>
  <p:sldIdLst>
    <p:sldId xmlns:r="http://schemas.openxmlformats.org/officeDocument/2006/relationships" id="256" r:id="R54d87285d82440b7"/>
    <p:sldId xmlns:r="http://schemas.openxmlformats.org/officeDocument/2006/relationships" id="257" r:id="Ra7fe5d3f6d2f4c20"/>
    <p:sldId xmlns:r="http://schemas.openxmlformats.org/officeDocument/2006/relationships" id="258" r:id="Rfdfcc689f8fa49ab"/>
    <p:sldId xmlns:r="http://schemas.openxmlformats.org/officeDocument/2006/relationships" id="259" r:id="R0982082adc444e42"/>
    <p:sldId xmlns:r="http://schemas.openxmlformats.org/officeDocument/2006/relationships" id="260" r:id="Rab21b49a09b049b9"/>
    <p:sldId xmlns:r="http://schemas.openxmlformats.org/officeDocument/2006/relationships" id="261" r:id="R6ad1930aba6448e6"/>
    <p:sldId xmlns:r="http://schemas.openxmlformats.org/officeDocument/2006/relationships" id="262" r:id="R76734ee803b14e05"/>
    <p:sldId xmlns:r="http://schemas.openxmlformats.org/officeDocument/2006/relationships" id="263" r:id="R493dd4c418774d1c"/>
    <p:sldId xmlns:r="http://schemas.openxmlformats.org/officeDocument/2006/relationships" id="264" r:id="R52a34a7f340847af"/>
    <p:sldId xmlns:r="http://schemas.openxmlformats.org/officeDocument/2006/relationships" id="265" r:id="R18153f43f7df47e0"/>
    <p:sldId xmlns:r="http://schemas.openxmlformats.org/officeDocument/2006/relationships" id="266" r:id="Rf282a4696c584950"/>
    <p:sldId xmlns:r="http://schemas.openxmlformats.org/officeDocument/2006/relationships" id="267" r:id="Ra96d751ff05d4b4d"/>
    <p:sldId xmlns:r="http://schemas.openxmlformats.org/officeDocument/2006/relationships" id="268" r:id="R51fde71fd0854d18"/>
    <p:sldId xmlns:r="http://schemas.openxmlformats.org/officeDocument/2006/relationships" id="269" r:id="Re6819cb89d2a41b9"/>
    <p:sldId xmlns:r="http://schemas.openxmlformats.org/officeDocument/2006/relationships" id="270" r:id="R594d9f36cec345a3"/>
    <p:sldId xmlns:r="http://schemas.openxmlformats.org/officeDocument/2006/relationships" id="271" r:id="R3f030fed2a5c43e2"/>
    <p:sldId xmlns:r="http://schemas.openxmlformats.org/officeDocument/2006/relationships" id="272" r:id="R496c21d678224096"/>
    <p:sldId xmlns:r="http://schemas.openxmlformats.org/officeDocument/2006/relationships" id="273" r:id="R61bbafe9e30a4403"/>
    <p:sldId xmlns:r="http://schemas.openxmlformats.org/officeDocument/2006/relationships" id="274" r:id="R8f8af91df3994c98"/>
    <p:sldId xmlns:r="http://schemas.openxmlformats.org/officeDocument/2006/relationships" id="275" r:id="Re09d548e2b64462e"/>
    <p:sldId xmlns:r="http://schemas.openxmlformats.org/officeDocument/2006/relationships" id="276" r:id="R9a380ca309394ab8"/>
    <p:sldId xmlns:r="http://schemas.openxmlformats.org/officeDocument/2006/relationships" id="277" r:id="Rf27bb783b7bb477d"/>
    <p:sldId xmlns:r="http://schemas.openxmlformats.org/officeDocument/2006/relationships" id="278" r:id="R85e72e3512674054"/>
    <p:sldId xmlns:r="http://schemas.openxmlformats.org/officeDocument/2006/relationships" id="279" r:id="Rfdb7a92e27424e36"/>
    <p:sldId xmlns:r="http://schemas.openxmlformats.org/officeDocument/2006/relationships" id="280" r:id="Re2ede4057b124bb1"/>
    <p:sldId xmlns:r="http://schemas.openxmlformats.org/officeDocument/2006/relationships" id="281" r:id="R747ede0e78c34c17"/>
    <p:sldId xmlns:r="http://schemas.openxmlformats.org/officeDocument/2006/relationships" id="282" r:id="Rb94005b5f9c145a6"/>
    <p:sldId xmlns:r="http://schemas.openxmlformats.org/officeDocument/2006/relationships" id="283" r:id="R757b246b88414dcd"/>
    <p:sldId xmlns:r="http://schemas.openxmlformats.org/officeDocument/2006/relationships" id="284" r:id="Ra753c037bff44822"/>
    <p:sldId xmlns:r="http://schemas.openxmlformats.org/officeDocument/2006/relationships" id="285" r:id="R24b9c0b271ae4e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fd31f40e2a41bb" /><Relationship Type="http://schemas.openxmlformats.org/officeDocument/2006/relationships/slideMaster" Target="/ppt/slideMasters/slideMaster1.xml" Id="R6612deda7d2b45a8" /><Relationship Type="http://schemas.openxmlformats.org/officeDocument/2006/relationships/notesMaster" Target="/ppt/notesMasters/notesMaster1.xml" Id="Rc970f3d1d67e4d3b" /><Relationship Type="http://schemas.openxmlformats.org/officeDocument/2006/relationships/presProps" Target="/ppt/presProps.xml" Id="Rba20c495a8c941f3" /><Relationship Type="http://schemas.openxmlformats.org/officeDocument/2006/relationships/tableStyles" Target="/ppt/tableStyles.xml" Id="Re013fc8a632b4e85" /><Relationship Type="http://schemas.openxmlformats.org/officeDocument/2006/relationships/slide" Target="/ppt/slides/slide1.xml" Id="R54d87285d82440b7" /><Relationship Type="http://schemas.openxmlformats.org/officeDocument/2006/relationships/slide" Target="/ppt/slides/slide2.xml" Id="Ra7fe5d3f6d2f4c20" /><Relationship Type="http://schemas.openxmlformats.org/officeDocument/2006/relationships/slide" Target="/ppt/slides/slide3.xml" Id="Rfdfcc689f8fa49ab" /><Relationship Type="http://schemas.openxmlformats.org/officeDocument/2006/relationships/slide" Target="/ppt/slides/slide4.xml" Id="R0982082adc444e42" /><Relationship Type="http://schemas.openxmlformats.org/officeDocument/2006/relationships/slide" Target="/ppt/slides/slide5.xml" Id="Rab21b49a09b049b9" /><Relationship Type="http://schemas.openxmlformats.org/officeDocument/2006/relationships/slide" Target="/ppt/slides/slide6.xml" Id="R6ad1930aba6448e6" /><Relationship Type="http://schemas.openxmlformats.org/officeDocument/2006/relationships/slide" Target="/ppt/slides/slide7.xml" Id="R76734ee803b14e05" /><Relationship Type="http://schemas.openxmlformats.org/officeDocument/2006/relationships/slide" Target="/ppt/slides/slide8.xml" Id="R493dd4c418774d1c" /><Relationship Type="http://schemas.openxmlformats.org/officeDocument/2006/relationships/slide" Target="/ppt/slides/slide9.xml" Id="R52a34a7f340847af" /><Relationship Type="http://schemas.openxmlformats.org/officeDocument/2006/relationships/slide" Target="/ppt/slides/slide10.xml" Id="R18153f43f7df47e0" /><Relationship Type="http://schemas.openxmlformats.org/officeDocument/2006/relationships/slide" Target="/ppt/slides/slide11.xml" Id="Rf282a4696c584950" /><Relationship Type="http://schemas.openxmlformats.org/officeDocument/2006/relationships/slide" Target="/ppt/slides/slide12.xml" Id="Ra96d751ff05d4b4d" /><Relationship Type="http://schemas.openxmlformats.org/officeDocument/2006/relationships/slide" Target="/ppt/slides/slide13.xml" Id="R51fde71fd0854d18" /><Relationship Type="http://schemas.openxmlformats.org/officeDocument/2006/relationships/slide" Target="/ppt/slides/slide14.xml" Id="Re6819cb89d2a41b9" /><Relationship Type="http://schemas.openxmlformats.org/officeDocument/2006/relationships/slide" Target="/ppt/slides/slide15.xml" Id="R594d9f36cec345a3" /><Relationship Type="http://schemas.openxmlformats.org/officeDocument/2006/relationships/slide" Target="/ppt/slides/slide16.xml" Id="R3f030fed2a5c43e2" /><Relationship Type="http://schemas.openxmlformats.org/officeDocument/2006/relationships/slide" Target="/ppt/slides/slide17.xml" Id="R496c21d678224096" /><Relationship Type="http://schemas.openxmlformats.org/officeDocument/2006/relationships/slide" Target="/ppt/slides/slide18.xml" Id="R61bbafe9e30a4403" /><Relationship Type="http://schemas.openxmlformats.org/officeDocument/2006/relationships/slide" Target="/ppt/slides/slide19.xml" Id="R8f8af91df3994c98" /><Relationship Type="http://schemas.openxmlformats.org/officeDocument/2006/relationships/slide" Target="/ppt/slides/slide20.xml" Id="Re09d548e2b64462e" /><Relationship Type="http://schemas.openxmlformats.org/officeDocument/2006/relationships/slide" Target="/ppt/slides/slide21.xml" Id="R9a380ca309394ab8" /><Relationship Type="http://schemas.openxmlformats.org/officeDocument/2006/relationships/slide" Target="/ppt/slides/slide22.xml" Id="Rf27bb783b7bb477d" /><Relationship Type="http://schemas.openxmlformats.org/officeDocument/2006/relationships/slide" Target="/ppt/slides/slide23.xml" Id="R85e72e3512674054" /><Relationship Type="http://schemas.openxmlformats.org/officeDocument/2006/relationships/slide" Target="/ppt/slides/slide24.xml" Id="Rfdb7a92e27424e36" /><Relationship Type="http://schemas.openxmlformats.org/officeDocument/2006/relationships/slide" Target="/ppt/slides/slide25.xml" Id="Re2ede4057b124bb1" /><Relationship Type="http://schemas.openxmlformats.org/officeDocument/2006/relationships/slide" Target="/ppt/slides/slide26.xml" Id="R747ede0e78c34c17" /><Relationship Type="http://schemas.openxmlformats.org/officeDocument/2006/relationships/slide" Target="/ppt/slides/slide27.xml" Id="Rb94005b5f9c145a6" /><Relationship Type="http://schemas.openxmlformats.org/officeDocument/2006/relationships/slide" Target="/ppt/slides/slide28.xml" Id="R757b246b88414dcd" /><Relationship Type="http://schemas.openxmlformats.org/officeDocument/2006/relationships/slide" Target="/ppt/slides/slide29.xml" Id="Ra753c037bff44822" /><Relationship Type="http://schemas.openxmlformats.org/officeDocument/2006/relationships/slide" Target="/ppt/slides/slide30.xml" Id="R24b9c0b271ae4e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083635b79746b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fd73842b4534f86" /><Relationship Type="http://schemas.openxmlformats.org/officeDocument/2006/relationships/notesMaster" Target="/ppt/notesMasters/notesMaster1.xml" Id="Rfd712209c153494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c398caaff040fd" /><Relationship Type="http://schemas.openxmlformats.org/officeDocument/2006/relationships/notesMaster" Target="/ppt/notesMasters/notesMaster1.xml" Id="Rc43823625578414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a8b9ee37134e9d" /><Relationship Type="http://schemas.openxmlformats.org/officeDocument/2006/relationships/notesMaster" Target="/ppt/notesMasters/notesMaster1.xml" Id="R0ea8c16fd4ee4b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a4c78f2aaa4abd" /><Relationship Type="http://schemas.openxmlformats.org/officeDocument/2006/relationships/notesMaster" Target="/ppt/notesMasters/notesMaster1.xml" Id="Rdd96cdf97f85427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40e24772da04546" /><Relationship Type="http://schemas.openxmlformats.org/officeDocument/2006/relationships/notesMaster" Target="/ppt/notesMasters/notesMaster1.xml" Id="R592183e3e9664e5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09e201ae211479d" /><Relationship Type="http://schemas.openxmlformats.org/officeDocument/2006/relationships/notesMaster" Target="/ppt/notesMasters/notesMaster1.xml" Id="Rd316b83d95fc46c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3bb516411ef426a" /><Relationship Type="http://schemas.openxmlformats.org/officeDocument/2006/relationships/notesMaster" Target="/ppt/notesMasters/notesMaster1.xml" Id="R204a257a55a64d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808a3c4e2af4c5b" /><Relationship Type="http://schemas.openxmlformats.org/officeDocument/2006/relationships/notesMaster" Target="/ppt/notesMasters/notesMaster1.xml" Id="R0bfeb4098b8a44d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b63cd0cdc464431" /><Relationship Type="http://schemas.openxmlformats.org/officeDocument/2006/relationships/notesMaster" Target="/ppt/notesMasters/notesMaster1.xml" Id="R5b158f42aff94c4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25354a1d92e4035" /><Relationship Type="http://schemas.openxmlformats.org/officeDocument/2006/relationships/notesMaster" Target="/ppt/notesMasters/notesMaster1.xml" Id="R951d4008ce5d4b6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6b3218ce4e24de2" /><Relationship Type="http://schemas.openxmlformats.org/officeDocument/2006/relationships/notesMaster" Target="/ppt/notesMasters/notesMaster1.xml" Id="Rc9b3cf341f4645c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c7e88f542d84b8d" /><Relationship Type="http://schemas.openxmlformats.org/officeDocument/2006/relationships/notesMaster" Target="/ppt/notesMasters/notesMaster1.xml" Id="R5fe596c02e60483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b07b8ae51e24b76" /><Relationship Type="http://schemas.openxmlformats.org/officeDocument/2006/relationships/notesMaster" Target="/ppt/notesMasters/notesMaster1.xml" Id="R835cde0a3b9e4ae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abb11769b6c4128" /><Relationship Type="http://schemas.openxmlformats.org/officeDocument/2006/relationships/notesMaster" Target="/ppt/notesMasters/notesMaster1.xml" Id="R59ce0c256050484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29fbe94c8154e03" /><Relationship Type="http://schemas.openxmlformats.org/officeDocument/2006/relationships/notesMaster" Target="/ppt/notesMasters/notesMaster1.xml" Id="R31f4645e7d8c4ae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235796c77964d17" /><Relationship Type="http://schemas.openxmlformats.org/officeDocument/2006/relationships/notesMaster" Target="/ppt/notesMasters/notesMaster1.xml" Id="R8c2635a563da465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be4c21452d4430c" /><Relationship Type="http://schemas.openxmlformats.org/officeDocument/2006/relationships/notesMaster" Target="/ppt/notesMasters/notesMaster1.xml" Id="R7d5c1ac8ca97447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ffd9384fd1e40b7" /><Relationship Type="http://schemas.openxmlformats.org/officeDocument/2006/relationships/notesMaster" Target="/ppt/notesMasters/notesMaster1.xml" Id="R591c362800da429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61b5c56fc18429e" /><Relationship Type="http://schemas.openxmlformats.org/officeDocument/2006/relationships/notesMaster" Target="/ppt/notesMasters/notesMaster1.xml" Id="Rf2412f7e62704be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724cad59d1c4137" /><Relationship Type="http://schemas.openxmlformats.org/officeDocument/2006/relationships/notesMaster" Target="/ppt/notesMasters/notesMaster1.xml" Id="R720910efd87a483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d9802de07774f95" /><Relationship Type="http://schemas.openxmlformats.org/officeDocument/2006/relationships/notesMaster" Target="/ppt/notesMasters/notesMaster1.xml" Id="Rfdef88ca5528423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c35f5aef1ce43f2" /><Relationship Type="http://schemas.openxmlformats.org/officeDocument/2006/relationships/notesMaster" Target="/ppt/notesMasters/notesMaster1.xml" Id="R4618622b3be5465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f6a601d6eb24f8f" /><Relationship Type="http://schemas.openxmlformats.org/officeDocument/2006/relationships/notesMaster" Target="/ppt/notesMasters/notesMaster1.xml" Id="Rffa0c75a096a412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44b243c2b7d4930" /><Relationship Type="http://schemas.openxmlformats.org/officeDocument/2006/relationships/notesMaster" Target="/ppt/notesMasters/notesMaster1.xml" Id="Rb44ec55e4b2b4c8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874a67cbf3d4511" /><Relationship Type="http://schemas.openxmlformats.org/officeDocument/2006/relationships/notesMaster" Target="/ppt/notesMasters/notesMaster1.xml" Id="R9a3724e1ae11413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00cb3e7a2d24102" /><Relationship Type="http://schemas.openxmlformats.org/officeDocument/2006/relationships/notesMaster" Target="/ppt/notesMasters/notesMaster1.xml" Id="R7b9ebaa59173426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3aea76816f64f34" /><Relationship Type="http://schemas.openxmlformats.org/officeDocument/2006/relationships/notesMaster" Target="/ppt/notesMasters/notesMaster1.xml" Id="Rcde9f03e646746d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2b6f99181fc426e" /><Relationship Type="http://schemas.openxmlformats.org/officeDocument/2006/relationships/notesMaster" Target="/ppt/notesMasters/notesMaster1.xml" Id="Rd83643567c3544f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8f0bfa35a384cb0" /><Relationship Type="http://schemas.openxmlformats.org/officeDocument/2006/relationships/notesMaster" Target="/ppt/notesMasters/notesMaster1.xml" Id="R2846cd9db7be486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c6c424c6fbc40c5" /><Relationship Type="http://schemas.openxmlformats.org/officeDocument/2006/relationships/notesMaster" Target="/ppt/notesMasters/notesMaster1.xml" Id="Rf939bdce567a4b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的“银行调节、控制与错误更正”学习单元。本套课件共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讲稿】明确告诉学生：本单元只训练“银行调节、控制与错误更正”。先解释知识范围，再用一句话建立核心判断，最后示范标准方法。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【互动提问】请用自己的话复述“先分时间差异、未入账项目和账簿错误，再决定是否作分录”，并举一个会触发“试算表平衡便认定无错”的错误例子。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Q1：企业已在现金簿记录开出支票 HK$1,100，但银行月结单尚未显示该支票。它是： 选项为 A.未兑现支票；在银行调节表解释差异，不再重记现金簿；B.银行费用；应再贷记银行账户；C.未达存款；应借记银行账户；D.试算表错误；应开暂记账户。讲解时强调：先分时间差异、未入账项目和账簿错误，再决定是否作分录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【预期回答】学生能说出“找起点—分类差异—调整—更正—复核”中的起始动作，并避开“试算表平衡便认定无错”。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找起点—分类差异—调整—更正—复核”，最后给出正确结论“未兑现支票；在银行调节表解释差异，不再重记现金簿”。完整解析：企业已记账、银行尚未处理，是时间差异；不应在调整现金簿重复入账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2A·银行调节表。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【预期回答】学生能把失分归入“试算表平衡便认定无错”或更精确的个人错因，并写出可执行检查动作。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讲稿】逐项解释“银行调节、控制与错误更正”中的专有名词、符号、对象和单位。特别强调：试算表平衡便认定无错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讲稿】用“条件—表示—方法—核验”重建本知识点。示范时逐步引用：找起点—分类差异—调整—更正—复核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讲稿】带学生逐句读取任务，不先求答案。要求指出材料中的有效条件，再按“找起点—分类差异—调整—更正—复核”作答。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2A·错误更正；用于知识范围与设问结构校准，题目身份为DSE原创模考题，不冒充历届真题（访问日期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2A·更新现金簿；用于知识范围与设问结构校准，题目身份为DSE原创模考题，不冒充历届真题（访问日期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讲稿】先展示错误路径，再用解析链复原第一失分点。禁止只说“粗心”；必须落到“试算表平衡便认定无错”或更精确的动作。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2A·错误更正；用于知识范围与设问结构校准，题目身份为DSE原创模考题，不冒充历届真题（访问日期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2A·更新现金簿；用于知识范围与设问结构校准，题目身份为DSE原创模考题，不冒充历届真题（访问日期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Q11：调整后现金簿银行余额为 HK$11,000（借方）。未达存款 HK$2,000，未兑现支票 HK$1,200。银行月结单余额应为： 选项为 A.HK$10,200；B.HK$11,800；C.HK$14,200；D.HK$7,800。讲解时强调：先分时间差异、未入账项目和账簿错误，再决定是否作分录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【预期回答】学生能说出“找起点—分类差异—调整—更正—复核”中的起始动作，并避开“试算表平衡便认定无错”。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找起点—分类差异—调整—更正—复核”，最后给出正确结论“HK$10,200”。完整解析：由现金簿余额调至月结单：加回银行尚未扣除的未兑现支票，减去银行尚未加入的未达存款，得 HK$10,200。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2A·银行调节计算。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【预期回答】学生能把失分归入“试算表平衡便认定无错”或更精确的个人错因，并写出可执行检查动作。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讲稿】逐项解释“银行调节、控制与错误更正”中的专有名词、符号、对象和单位。特别强调：试算表平衡便认定无错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讲稿】用“条件—表示—方法—核验”重建本知识点。示范时逐步引用：找起点—分类差异—调整—更正—复核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讲稿】带学生逐句读取任务，不先求答案。要求指出材料中的有效条件，再按“找起点—分类差异—调整—更正—复核”作答。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2A·更新现金簿；用于知识范围与设问结构校准，题目身份为DSE原创模考题，不冒充历届真题（访问日期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2A·银行月结单项目与现金簿更新；用于知识范围与设问结构校准，题目身份为DSE原创模考题，不冒充历届真题（访问日期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讲稿】先展示错误路径，再用解析链复原第一失分点。禁止只说“粗心”；必须落到“试算表平衡便认定无错”或更精确的动作。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2A·更新现金簿；用于知识范围与设问结构校准，题目身份为DSE原创模考题，不冒充历届真题（访问日期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2A·银行月结单项目与现金簿更新；用于知识范围与设问结构校准，题目身份为DSE原创模考题，不冒充历届真题（访问日期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Q21：一笔赊购 HK$1,400 在采购日记账和供应商账户均完全遗漏。试算表会： 选项为 A.借方必多 ${money(amount)}；B.贷方必多 ${money(amount)}；C.自动显示为银行差异；D.仍可平衡，因为借贷两边同额遗漏。讲解时强调：先分时间差异、未入账项目和账簿错误，再决定是否作分录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【预期回答】学生能说出“找起点—分类差异—调整—更正—复核”中的起始动作，并避开“试算表平衡便认定无错”。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2A·试算表不能发现的错误；用于知识范围与设问结构校准，题目身份为DSE原创模考题，不冒充历届真题（访问日期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找起点—分类差异—调整—更正—复核”，最后给出正确结论“仍可平衡，因为借贷两边同额遗漏”。完整解析：完整遗漏同时少记借方和贷方，试算表总额仍相等；平衡不证明无错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2A·试算表不能发现的错误；用于知识范围与设问结构校准，题目身份为DSE原创模考题，不冒充历届真题（访问日期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2A·试算表不能发现的错误。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【预期回答】学生能把失分归入“试算表平衡便认定无错”或更精确的个人错因，并写出可执行检查动作。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2A·试算表不能发现的错误；用于知识范围与设问结构校准，题目身份为DSE原创模考题，不冒充历届真题（访问日期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讲稿】逐项解释“银行调节、控制与错误更正”中的专有名词、符号、对象和单位。特别强调：试算表平衡便认定无错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2A·试算表不能发现的错误；用于知识范围与设问结构校准，题目身份为DSE原创模考题，不冒充历届真题（访问日期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讲稿】用“条件—表示—方法—核验”重建本知识点。示范时逐步引用：找起点—分类差异—调整—更正—复核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2A·试算表不能发现的错误；用于知识范围与设问结构校准，题目身份为DSE原创模考题，不冒充历届真题（访问日期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讲稿】带学生逐句读取任务，不先求答案。要求指出材料中的有效条件，再按“找起点—分类差异—调整—更正—复核”作答。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2A·银行月结单项目与现金簿更新；用于知识范围与设问结构校准，题目身份为DSE原创模考题，不冒充历届真题（访问日期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2A·错误更正；用于知识范围与设问结构校准，题目身份为DSE原创模考题，不冒充历届真题（访问日期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讲稿】先展示错误路径，再用解析链复原第一失分点。禁止只说“粗心”；必须落到“试算表平衡便认定无错”或更精确的动作。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2A·银行月结单项目与现金簿更新；用于知识范围与设问结构校准，题目身份为DSE原创模考题，不冒充历届真题（访问日期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2A·错误更正；用于知识范围与设问结构校准，题目身份为DSE原创模考题，不冒充历届真题（访问日期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069519d8c24ee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7735020af3417b" /><Relationship Type="http://schemas.openxmlformats.org/officeDocument/2006/relationships/slideLayout" Target="/ppt/slideLayouts/slideLayout1.xml" Id="Re975d047319b41f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75d047319b41f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708fdf1c3c4e00" /><Relationship Type="http://schemas.openxmlformats.org/officeDocument/2006/relationships/image" Target="/ppt/media/image.png" Id="Rc4ef76a67f4d4c62" /><Relationship Type="http://schemas.openxmlformats.org/officeDocument/2006/relationships/notesSlide" Target="/ppt/notesSlides/notesSlide1.xml" Id="R1dcfdea131ee410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8d226ab354dbb" /><Relationship Type="http://schemas.openxmlformats.org/officeDocument/2006/relationships/image" Target="/ppt/media/image2.png" Id="Rea23d9e00ea64ad3" /><Relationship Type="http://schemas.openxmlformats.org/officeDocument/2006/relationships/notesSlide" Target="/ppt/notesSlides/notesSlide2.xml" Id="Rd71448112d1d40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b06ee2865440dc" /><Relationship Type="http://schemas.openxmlformats.org/officeDocument/2006/relationships/image" Target="/ppt/media/image3.png" Id="Rf5d17b033945472b" /><Relationship Type="http://schemas.openxmlformats.org/officeDocument/2006/relationships/notesSlide" Target="/ppt/notesSlides/notesSlide3.xml" Id="Ra831a1e348fe4e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d8c3f5fc2d45c5" /><Relationship Type="http://schemas.openxmlformats.org/officeDocument/2006/relationships/image" Target="/ppt/media/image4.png" Id="Re392c045adc5424d" /><Relationship Type="http://schemas.openxmlformats.org/officeDocument/2006/relationships/notesSlide" Target="/ppt/notesSlides/notesSlide4.xml" Id="Re2dd1f7c3c484f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c88b244457453e" /><Relationship Type="http://schemas.openxmlformats.org/officeDocument/2006/relationships/image" Target="/ppt/media/image5.png" Id="R9157f8d4424e4fe4" /><Relationship Type="http://schemas.openxmlformats.org/officeDocument/2006/relationships/notesSlide" Target="/ppt/notesSlides/notesSlide5.xml" Id="R468cef7ecb4b469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f0de5511f64c32" /><Relationship Type="http://schemas.openxmlformats.org/officeDocument/2006/relationships/image" Target="/ppt/media/image6.png" Id="R64c1606c2f124eb1" /><Relationship Type="http://schemas.openxmlformats.org/officeDocument/2006/relationships/notesSlide" Target="/ppt/notesSlides/notesSlide6.xml" Id="R2054228b55c44fd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c9c632fb2a4850" /><Relationship Type="http://schemas.openxmlformats.org/officeDocument/2006/relationships/image" Target="/ppt/media/image7.png" Id="Rc9738153b5314bbc" /><Relationship Type="http://schemas.openxmlformats.org/officeDocument/2006/relationships/notesSlide" Target="/ppt/notesSlides/notesSlide7.xml" Id="R176b05ca369f4b9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38e5499f11416c" /><Relationship Type="http://schemas.openxmlformats.org/officeDocument/2006/relationships/image" Target="/ppt/media/image8.png" Id="Rf3848aa5a15e4af6" /><Relationship Type="http://schemas.openxmlformats.org/officeDocument/2006/relationships/notesSlide" Target="/ppt/notesSlides/notesSlide8.xml" Id="R5fae8adc01f442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15e52668c04ca2" /><Relationship Type="http://schemas.openxmlformats.org/officeDocument/2006/relationships/image" Target="/ppt/media/image9.png" Id="Rfae7a48f376d4f84" /><Relationship Type="http://schemas.openxmlformats.org/officeDocument/2006/relationships/notesSlide" Target="/ppt/notesSlides/notesSlide9.xml" Id="R633ff7610c4c49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03466355e94db1" /><Relationship Type="http://schemas.openxmlformats.org/officeDocument/2006/relationships/image" Target="/ppt/media/image10.png" Id="R24c541785f394aa9" /><Relationship Type="http://schemas.openxmlformats.org/officeDocument/2006/relationships/notesSlide" Target="/ppt/notesSlides/notesSlide10.xml" Id="Reb9ad1899fd0429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a74d9522654016" /><Relationship Type="http://schemas.openxmlformats.org/officeDocument/2006/relationships/image" Target="/ppt/media/image11.png" Id="Rb342511eea9f4d55" /><Relationship Type="http://schemas.openxmlformats.org/officeDocument/2006/relationships/notesSlide" Target="/ppt/notesSlides/notesSlide11.xml" Id="R3cd5162b7472414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f7c0f8b84d49cf" /><Relationship Type="http://schemas.openxmlformats.org/officeDocument/2006/relationships/image" Target="/ppt/media/image12.png" Id="R809ceb8e07694022" /><Relationship Type="http://schemas.openxmlformats.org/officeDocument/2006/relationships/notesSlide" Target="/ppt/notesSlides/notesSlide12.xml" Id="R54c8aef5dafc4bd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799558746646eb" /><Relationship Type="http://schemas.openxmlformats.org/officeDocument/2006/relationships/image" Target="/ppt/media/image13.png" Id="R5a99b099992e45de" /><Relationship Type="http://schemas.openxmlformats.org/officeDocument/2006/relationships/notesSlide" Target="/ppt/notesSlides/notesSlide13.xml" Id="Reebf0fa62d5e41d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5e1631ddad4a3c" /><Relationship Type="http://schemas.openxmlformats.org/officeDocument/2006/relationships/image" Target="/ppt/media/image14.png" Id="R49f59a479bc6437e" /><Relationship Type="http://schemas.openxmlformats.org/officeDocument/2006/relationships/notesSlide" Target="/ppt/notesSlides/notesSlide14.xml" Id="Rf99a6c67b3ed40a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6bf2b28b3c4d84" /><Relationship Type="http://schemas.openxmlformats.org/officeDocument/2006/relationships/image" Target="/ppt/media/image15.png" Id="R9b4fed7fccc6459a" /><Relationship Type="http://schemas.openxmlformats.org/officeDocument/2006/relationships/notesSlide" Target="/ppt/notesSlides/notesSlide15.xml" Id="R7708d92c4a4e4ec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6f5eded3454769" /><Relationship Type="http://schemas.openxmlformats.org/officeDocument/2006/relationships/image" Target="/ppt/media/image16.png" Id="Rd2c8398e5779498e" /><Relationship Type="http://schemas.openxmlformats.org/officeDocument/2006/relationships/notesSlide" Target="/ppt/notesSlides/notesSlide16.xml" Id="Re490b7d189c54f0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b88562f3494a11" /><Relationship Type="http://schemas.openxmlformats.org/officeDocument/2006/relationships/image" Target="/ppt/media/image17.png" Id="Ra7008ac59a3640ad" /><Relationship Type="http://schemas.openxmlformats.org/officeDocument/2006/relationships/notesSlide" Target="/ppt/notesSlides/notesSlide17.xml" Id="Rd4a2be93966e415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19ea4dd1c748d5" /><Relationship Type="http://schemas.openxmlformats.org/officeDocument/2006/relationships/image" Target="/ppt/media/image18.png" Id="R4012921f51fe4148" /><Relationship Type="http://schemas.openxmlformats.org/officeDocument/2006/relationships/notesSlide" Target="/ppt/notesSlides/notesSlide18.xml" Id="R6be4cf07b65b4db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921bf13b2a47db" /><Relationship Type="http://schemas.openxmlformats.org/officeDocument/2006/relationships/image" Target="/ppt/media/image19.png" Id="Ra9c7ba435e594d1d" /><Relationship Type="http://schemas.openxmlformats.org/officeDocument/2006/relationships/notesSlide" Target="/ppt/notesSlides/notesSlide19.xml" Id="Re5ed572c463d4a4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fee5a55de84889" /><Relationship Type="http://schemas.openxmlformats.org/officeDocument/2006/relationships/image" Target="/ppt/media/image20.png" Id="R075b79fb84eb4953" /><Relationship Type="http://schemas.openxmlformats.org/officeDocument/2006/relationships/notesSlide" Target="/ppt/notesSlides/notesSlide20.xml" Id="R2fa4be7e5939423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36eeddbaa849bd" /><Relationship Type="http://schemas.openxmlformats.org/officeDocument/2006/relationships/image" Target="/ppt/media/image21.png" Id="R940716d438b34ffb" /><Relationship Type="http://schemas.openxmlformats.org/officeDocument/2006/relationships/notesSlide" Target="/ppt/notesSlides/notesSlide21.xml" Id="Re1e3e7b05619418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7707ffe3a145cd" /><Relationship Type="http://schemas.openxmlformats.org/officeDocument/2006/relationships/image" Target="/ppt/media/image22.png" Id="Rbde8c133eab34f05" /><Relationship Type="http://schemas.openxmlformats.org/officeDocument/2006/relationships/notesSlide" Target="/ppt/notesSlides/notesSlide22.xml" Id="Rd3845213309f42d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e7e3fab75440d3" /><Relationship Type="http://schemas.openxmlformats.org/officeDocument/2006/relationships/image" Target="/ppt/media/image23.png" Id="R0122da7096c846c6" /><Relationship Type="http://schemas.openxmlformats.org/officeDocument/2006/relationships/notesSlide" Target="/ppt/notesSlides/notesSlide23.xml" Id="R4e94b9e437764ae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fa18ade6644093" /><Relationship Type="http://schemas.openxmlformats.org/officeDocument/2006/relationships/image" Target="/ppt/media/image24.png" Id="R62587d3177f347cd" /><Relationship Type="http://schemas.openxmlformats.org/officeDocument/2006/relationships/notesSlide" Target="/ppt/notesSlides/notesSlide24.xml" Id="R8d3b84892904478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f3857d657b4f3e" /><Relationship Type="http://schemas.openxmlformats.org/officeDocument/2006/relationships/image" Target="/ppt/media/image25.png" Id="R23ccec1e65e64c2b" /><Relationship Type="http://schemas.openxmlformats.org/officeDocument/2006/relationships/notesSlide" Target="/ppt/notesSlides/notesSlide25.xml" Id="Rb41f1848a05949c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c1cff9e1f546d0" /><Relationship Type="http://schemas.openxmlformats.org/officeDocument/2006/relationships/image" Target="/ppt/media/image26.png" Id="Rc8e1e069e8744b82" /><Relationship Type="http://schemas.openxmlformats.org/officeDocument/2006/relationships/notesSlide" Target="/ppt/notesSlides/notesSlide26.xml" Id="R1d5fa1a9b4894f2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7607a62b0e48e9" /><Relationship Type="http://schemas.openxmlformats.org/officeDocument/2006/relationships/image" Target="/ppt/media/image27.png" Id="Ra5fdf10f86f247f2" /><Relationship Type="http://schemas.openxmlformats.org/officeDocument/2006/relationships/notesSlide" Target="/ppt/notesSlides/notesSlide27.xml" Id="R7b92ad04bd14456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016095c72747e4" /><Relationship Type="http://schemas.openxmlformats.org/officeDocument/2006/relationships/image" Target="/ppt/media/image28.png" Id="R4bdf608887144199" /><Relationship Type="http://schemas.openxmlformats.org/officeDocument/2006/relationships/notesSlide" Target="/ppt/notesSlides/notesSlide28.xml" Id="Ra56ff9376d76400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23238ac8fd4b21" /><Relationship Type="http://schemas.openxmlformats.org/officeDocument/2006/relationships/image" Target="/ppt/media/image29.png" Id="Rbb76e3d8c2c049d6" /><Relationship Type="http://schemas.openxmlformats.org/officeDocument/2006/relationships/notesSlide" Target="/ppt/notesSlides/notesSlide29.xml" Id="R06b5105dbdf046d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f60afaebe3461f" /><Relationship Type="http://schemas.openxmlformats.org/officeDocument/2006/relationships/image" Target="/ppt/media/image30.png" Id="R26075e8bf3834cec" /><Relationship Type="http://schemas.openxmlformats.org/officeDocument/2006/relationships/notesSlide" Target="/ppt/notesSlides/notesSlide30.xml" Id="R3d8bbd27cd7049a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3468DC-C37A-4E1A-A705-E2AC6585C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115436-5782-4989-A05A-9FC458892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CF7439-12C7-489D-9EB6-2C5429084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380FA8-271A-4161-BD6B-2C2FA2CB3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银行调节、控制与错误更正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AEB687-AC2C-44CB-ACB2-29F41DD0D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现金簿、银行月结单、试算表、暂记账户与错误影响。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A0F2DB-EB9A-4798-A010-58356F8B0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28F30F-F386-4049-87A9-CCE1BE0CC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215D4-547D-4A11-9CB2-94C3D0FA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C01046-2D55-408C-A164-A6DC7001A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ef76a67f4d4c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7D4F69-7D3A-49E4-90E1-9E4756F08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E1F27E-8718-41D7-BB8F-C21A2FF54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ACA091-39B4-4830-8C71-1B6620B5C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D174AC-8EA8-4A0E-830E-7C8013D5C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4ED83F-53AA-42B0-9A51-534CDC49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213966-304D-45E6-9EB0-B7A40BC80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62519B-0CD2-42A7-B5CF-37864BFE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B84319-1265-4254-AB11-D7FDA9800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75616B-A573-410D-979F-8C9465391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661537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192C31-E678-4785-97CE-EDDD3D80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6CC974-E630-4334-BB22-A56E09A3D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23d9e00ea64a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DE7866-26AA-41D6-976C-851141806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1BDD31-A7F0-47DD-95F7-D9D4AE6F6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1E1900-40D9-453D-A946-C0DCFD515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2B7CA9-F726-43CD-BA8C-F5587C7B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E39518-5E08-410D-AC09-88CB8FB5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9B459C-1441-443E-8614-D36F7C985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DC248E-D8A4-46E2-B31C-BB1F2FA9F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8DA2AB-3404-488E-A874-C93BFC46E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911FB7-AA0A-426D-9A2B-13F2FFB62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9ABC34-D56B-44E6-8B06-3BC940EE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0F6D91-009B-4A1F-A463-F46D8A22A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A029CA-CAC1-4392-8EB2-B5E3B8A1B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3BDE1B-A497-4CFB-91BE-76D13AE5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3CACCF-B330-456D-AD3C-129FA101D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816629-DECE-4584-B307-F92C5E800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B66E36-0E4E-418E-93D1-CB9B2B5D3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84947F-292B-4E29-A58C-6E3C65DB8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成功标准｜先分时间差异、未入账项目和账簿错误，再决定是否作分录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746729-3C0E-4E79-B0EA-92AB752E4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42F224-EBCF-484A-ABE8-DA0CCA387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3160A7-BAAD-4899-928B-699720DA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8906293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837683-416F-4A41-B0A9-C6D8390B5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84B42A-3A7D-4BD4-B01D-494B53C0C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d17b03394547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8C1200-20FF-4964-8A69-1A7E36A90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银行调节、控制与错误更正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55F0CA-736A-4FE4-BCC6-6A493B7EC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7BF879-DEEE-43F0-84C1-B677E476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CB819C-99AE-4CC0-9B54-799AAA85D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A49C0C-3FF3-4E14-815E-CAB1E34E2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9898D8-53D9-4188-9506-F2919626E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边界提醒｜试算表平衡便认定无错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F101F3-867D-4966-A516-1FD4683C6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15DEE9-821A-4664-93E5-95D363C57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9D1C27-7971-45F0-BAF5-CD5119EDF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现金簿、银行月结单、试算表、暂记账户与错误影响。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731BFC-2AE3-4258-BE77-CD37701EE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01BCE7-CFBC-493D-95CD-3A1EED059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392681-194F-4B26-A167-C7253EF5B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6A5AB5-5633-4EAC-AB50-9691EB65C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2A·银行调节表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E4FC21-A7B7-47E3-9689-A8122C7A5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72F697-74D5-46FA-BE09-5C4FE8BD3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233F36-B5FF-45B1-92DD-0169B2573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88FC4D-6946-4F93-A4F5-26DE9652C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202857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24BE45-22CF-48B8-846A-E7AB6828A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46D78E-60E6-40D8-BF45-1485C038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92c045adc542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D51A7-AEFF-4F27-9B50-20CF0919A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6BEBDD-EF05-472A-8A42-B41A8B0C3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C30A7F-33FA-498D-864C-D24051C1B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能解释“先分时间差异、未入账项目和账簿错误，再决定是否作分录”，并识别一个反例或边界。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9E82DB-C26C-4058-83A3-8F21F7D49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AE54B6-4210-4D51-A128-07EF406B3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8B8E91-F37D-427E-8388-30385A46D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企业已在现金簿记录开出支票 HK$1,100，但银行月结单尚未显示该支票。它是：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4F07A3-7395-450D-9237-B92DFAA3C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高频错因：试算表平衡便认定无错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D393F0-3A13-454E-89AB-4DB82C9F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BDEFDE-6279-4964-81CF-1CF72CF55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9251B4-29B3-4FAE-B88E-D009535C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005DB6-19EE-4AB2-ADF1-B650D3A32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C07FD5-F3F4-46E5-A452-764D44EAB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84CEBB-09A8-417B-A7A6-2BD9CE975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E47584-E6A1-4175-86DE-8F0A12E9E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5876418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E7D0AB-37B3-423E-BEF3-3054226D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3DE6B5-5B7A-4A8D-8B60-39C624706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57f8d4424e4fe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904DA8-B559-4444-9664-A5BC1A2D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ECA866-F8AC-4266-A1B7-686A20EB2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0FCC3-CE03-4F18-A91D-6B16E8D13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C58DC9-64C3-41ED-B923-044E70160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870C54-DAAB-475F-BB6D-2AAC3AC2D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找起点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3036E6-F06A-4288-8657-79E3B0070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EF9BF2-9519-4DCC-B2B9-8532D7503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463575-63B6-492F-B871-2B6C63702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74A841-24FC-4F65-8EA0-77BF487ED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27F2AC-AE63-4D34-80CB-3787B186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C8E369-6BEC-41BC-87DB-08BA13D4F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52A3C0-4F88-4A99-A91E-904917E3A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CA1B5E-1D94-495E-8758-8E369BF2C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353FAC-7439-4142-B284-714E4418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企业已在现金簿记录开出支票 HK$1,100，但银行月结单尚未显示该支票。它是：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9B6910-1EE4-4416-B079-42D5A33A0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51AE94-B9B8-40E9-8978-B70FB7D0B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87C274-DB46-4BAF-9466-E1696859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正确结论：未兑现支票；在银行调节表解释差异，不再重记现金簿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解析：企业已记账、银行尚未处理，是时间差异；不应在调整现金簿重复入账。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9F586F-26D0-469C-A389-4809943BB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C82E3F-8BEE-45A5-AFF5-65CAF113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C945C1-577C-41F2-B242-FF2C7BCD8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6CF0A7-DEFA-454D-A1CD-8B5636D9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629654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6C39D9-5BE3-4AC4-8629-63D0C45DB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EA28E4-3EF8-4C18-B847-7B5ECDD42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c1606c2f124eb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1D185A-4713-40B4-938C-D188C971A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E3A08E-2689-43A5-93F8-E85B4D644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CB7593-4ED3-4CA9-8E25-EDFE0B90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380F2C-AFB2-4C21-83B8-936760810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AB98C6-5BDA-4DDD-B050-D35B90855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5A3E5D-FC57-4436-AD34-E8D0A2C0F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CCAC5F-28FA-4231-9CE6-5CF544012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C4B367-F549-4447-8000-C2A2F3D8F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545AAF-E9D9-4077-95BA-58FBEA7F6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4B148D-A6E1-43F3-A21F-EA47993DD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E8D28B-4FA6-45A6-8A93-27EFD4C9D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666013-A418-4C6B-915C-2AB8B87F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CC797E-D67B-4D16-9AA6-22C74594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3C7B71-54D1-4FB3-980B-1AD806D61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7CDEA7-2C48-4CD4-A85C-77E4D7BB6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BC563E-9A13-4374-A9E4-79275B1F1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A19724-6114-438E-88C4-0D7897657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0FE097-BCF2-4851-8E73-E138CE0CE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33930E-3DCF-4464-B3CF-CF53D971B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0043033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3C3FBB-2D2E-4AD7-9655-B1CB5092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1A03CE-0608-4612-A45F-425011EAD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738153b5314b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39C666-CA5B-4A60-8216-A6674B1FA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FB41C6-F636-43CB-967D-9B369111E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5ED8DD-A5E8-4191-82EE-77EB0973E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666AD1-A0A5-470D-9E79-F44A14942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银行调节、控制与错误更正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38E691-1753-4946-821E-FC28D84D2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76348B-890D-45A6-B2CA-09FCF829C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7D795A-6483-49D2-B450-F0B90002F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C3BE56-A4B4-4081-B2C8-5B6C042FE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E83BAE-5605-46F8-82C1-358F785BE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DEB2F8-A9FF-4C84-81AF-C13A55A50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D737EF-4D48-4718-AD0F-2089CA95B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ED1157-EEB2-43B9-A22B-6BB127D17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75CF15-584E-4252-B1D1-06F0AE8EF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0FD388-270D-4DC3-BFD4-DEC43CCA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1BBFB0-0B87-4065-B285-2912D11E0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4D0244-739B-4347-B868-186A0BCB1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8E603D-2E74-425D-BBF8-A6CFF96A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9971820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440FC5-F9C2-469B-B99D-7FC2C5F3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280D47-3041-41CC-917A-F2A97B02D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848aa5a15e4a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DE65FB-C04B-4250-9334-2D0C3DA7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CCEC2A-C4E9-4127-9C57-57A604F3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3DFDA5-5A57-495A-8F92-0ECCBE514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6D9DE6-6CFF-401E-A907-487ADC38A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企业已在现金簿记录开出支票 HK$1,100，但银行月结单尚未显示该支票。它是：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50E5EF-2EEF-424D-A185-7A2F8A64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C5C4D6-1C97-43EA-AE6C-B882B7896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16AEA2-10CA-4634-A32F-B8D7C2A6D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ABFEA9-588E-43B6-BA39-0FC4157FB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24E6F8-D8E0-436A-BFB4-5358EDC94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7AC771-7261-4E90-A2C4-6EA431FBE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E48D06-CE69-4CC5-A702-626AABAB0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A5BFDB-5E18-4BDD-BA7C-EDC778377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5FF527-B879-4C3B-9DC6-6D544AF4E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CF49F9-CAA3-4E7B-85D2-810E12929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F6D3C9-0395-454C-A217-39A50C5C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49AA18-2EF1-4AD4-8BCE-BAFB20297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A33C17-C8CB-49AE-BC76-3C4C6A9B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8123205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70AAD7-E96D-4C1C-A59F-D4B9D69C8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64EEAF-E890-46E6-8507-1960EBA1A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e7a48f376d4f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99653D-6662-48E0-8B22-06353E07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9F3590-D1E2-4631-9FA1-2DE1D5BFD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ACF088-F8E9-4B61-B541-BEAC88399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3EFDAA-9F3E-437E-AF7F-B0B0B43DA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设备购入 HK$1,100 错误借记维修费，但贷记银行正确。此错误属于：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565263-7DBF-438F-A47A-712A48B64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7ED3BF-5954-4E75-B8A2-902F9644E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29EDF8-0A9A-417E-92D5-D87E1AF2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77762F-C93E-4CBC-8130-2C0CC2292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882E43-8964-477F-A971-1F36ADD5F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F6409C-1A0C-4649-AEF6-991313065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EDDE1E-4DA5-462F-A93A-60B196FE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96EE61-CF7D-417A-9D13-094EE33EE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DD3AC0-ACDB-4A8B-8C74-C88635599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8DAA04-9738-45B8-A913-305509FA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4D57EC-CE95-4B4E-A99A-CB68D9F39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2585DF-9A5A-4D26-946C-80DD518A2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F5E4AB-3E73-477F-BC84-C9F44148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712BD0-FDD8-40CE-AEAF-F265053FE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BCABAA-A540-458B-B9AF-3677AABC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139478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902DFE-DF25-4E6B-9A4D-6D9782C90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1ED416-471D-4DAB-BBCB-B6C0BD0BD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c541785f394aa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F74013-183F-4094-B695-258261502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B273F6-874F-4AF1-97E0-DF91EAB29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1C517C-8E3E-4FB6-82EE-7A55242AC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7B1982-DDD3-4E7D-8B2C-676E421B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E7C7BB-5D52-4FF6-96C5-B0830490C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企业已在现金簿记录开出支票 HK$1,100，但银行月结单尚未显示该支票。它是：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D65577-2BC9-461C-99A5-5D963AE2D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32C49C-CC84-47E0-95C2-3AC7FBBFE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416CA3-6FEA-440C-8D86-9830EB1C2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EDBFB6-C429-4829-B924-0CEB7A7CC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设备购入 HK$1,100 错误借记维修费，但贷记银行正确。此错误属于：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E27E36-CDBF-4C99-AE53-0164217D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45CA09-F6FC-4C6D-966C-3929A6E99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B2FB7C-0BD7-40AB-9AD2-9F14FB9AB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07B274-540B-4AFA-9E77-23ABD927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银行月结单显示银行费用 HK$1,200，企业尚未记录。更新现金簿的分录是：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0C0603-2A3D-433C-B616-B170B1D7C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1ED9D1-CAE4-4CC6-BFB4-93F5AE46F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FBB3A0-9A38-42A3-8048-2FD2AC74D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D0A7EB-AB8D-4016-814B-0F61465D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29812769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DDBA1D-8286-4EBA-BA70-482C56CC1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8047A3-CD5B-43FF-B334-4E869E79F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42511eea9f4d5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45A37B-349E-43AF-9539-A12EA06A9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1A5D02-9CE1-46A7-B546-EAD38FDE7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4F7534-D4C7-4A38-83A1-B9B5C5D9D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46DF79-55D9-427F-BEFB-48172162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98D06B-5750-483C-A08E-5506C093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319061-493B-4AEF-A826-7AAEDE26A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67B74C-B740-447F-8E42-A3DF2D011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2E39DB-2748-4029-95CE-09702E0C6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正确结论：原则错误；试算表仍平衡，但利润和非流动资产均少列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解析链：借贷两边金额相等所以试算表可平衡；但资本性支出错列收益性支出，违反分类原则。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04D817-AFA6-4BA8-95A3-731BCAA94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30230F-99F3-4218-A4AC-CDFCC735B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4CD0D6-5329-4441-A984-26A4844A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4B095C-7E93-4AA8-95D4-0FB870601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4621673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25207B-9318-4037-BBD2-0BAB03E2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B1F675-1FAE-4737-A97E-7136F9D6C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9ceb8e076940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8AAD82-68BC-4E81-A6BC-0C285FBB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278309-468A-447C-AD41-70AEEAF0D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E434AF-3319-4E25-8002-44807F1D7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48020B-0ECA-45D4-A307-3EE04720E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银行月结单显示银行费用 HK$1,200，企业尚未记录。更新现金簿的分录是：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DF2946-4344-451B-BDF8-F3427D4A8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152351-1CC5-48D7-B1A5-2F53DF599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8A9E90-9A36-4823-9C6A-F82A3B46B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532958-A12E-49B7-A12F-FAE92CB3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0CA859-7EFC-4177-B049-05CE49BA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EA93D7-88FB-4283-8F2E-0653B7F0C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5C5A0C-0BEE-4811-91F0-945CE7AA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752F32-964E-4E72-8FA5-A6F341419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47447D-CC93-4E9A-B465-F9823B4C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93685182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4E187A-DE6A-463C-ABD5-A96B300B1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2325AC-0C17-41D5-B4AF-E815A6FC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99b099992e45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76D1A2-12BA-4566-81D4-D08803F6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8B724-1FDB-4071-8A69-372436C94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7DE8E-3282-4976-A85B-FF79681BD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能独立执行“找起点—分类差异—调整—更正—复核”，并说明每一步理由。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02CEF5-FA04-485D-AFED-8591956EF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E2ABB8-25C0-4538-9705-07481A0B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B93E62-EC61-4765-B518-7B351287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调整后现金簿银行余额为 HK$11,000（借方）。未达存款 HK$2,000，未兑现支票 HK$1,200。银行月结单余额应为：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975D7B-2527-4871-A2F9-381384BCB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高频错因：试算表平衡便认定无错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659223-4565-4335-8C1F-DBDE34081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34A232-63FA-460D-BE76-614863AB1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4F3D03-7977-4C62-A71D-31C51AAE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7731D2-AA93-4CDC-B1C2-E6EAAEF4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CF99AC-F2A8-472A-AF41-5D360DA32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885978-9778-4ED3-B03B-B1A3E44A1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C1C8E9-CDDB-4833-A613-23AAFFD87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7803633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53345D-2E15-465C-A067-9C3EA4B64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33CCEB-BAE5-4BF4-A7B2-FA2CE1139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f59a479bc643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D5ABB6-1771-4980-8F8A-1FADC18C0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8E337C-58A7-4B92-91A7-E7DCDE55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61C9E5-0223-41E3-AA27-D26CCEB37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FC8455-0502-4A83-B570-2FF884029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2EFD91-729C-401E-8054-903DB5763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找起点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343BFE-7E97-42E0-9AC0-081ECAC3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4A9FBE-CA71-4ACE-9FD9-A3CDB4DA8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BA6B60-8CB6-4B66-B9AA-39D9237F7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89239D-0D72-4C0D-B625-722FC88B2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259F70-91B4-402B-B352-1E1826DF1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7688D7-4842-4FBD-AACC-3F24ABA31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A97F5F-72B6-4F13-8EB3-778B7E13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D8454D-D022-4318-9918-04D82D90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404A65-C138-4C8E-88B6-815A6386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调整后现金簿银行余额为 HK$11,000（借方）。未达存款 HK$2,000，未兑现支票 HK$1,200。银行月结单余额应为：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DF68C7-DC5A-4AA9-8CE3-3E3C05F49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8A0EF0-2690-4E2B-B124-699D85AD3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C7FD9B-A803-4B05-A47B-944A0E10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正确结论：HK$10,200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解析：由现金簿余额调至月结单：加回银行尚未扣除的未兑现支票，减去银行尚未加入的未达存款，得 HK$10,200。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D37014-2630-4B2E-A435-B5F4E323C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D4DC8E-1F60-4979-8FA2-854C97EC1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FB7F6F-B141-429F-AD9E-9B2034DA5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E5309D-784F-44C3-B840-AE0484A20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1238431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B109B2-1377-4B50-80EE-9D2FA3DCC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7B62BE-231D-4E9D-ABF5-105DAC375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4fed7fccc6459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35729B-8B1B-41B0-BF54-AB87F3FD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2972B4-FAF4-400F-9068-9E2C63B2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2B1127-3D64-481F-9A8E-61A213D4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66B8D4-FC64-4D25-A791-AFB7BE7BB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0ADA82-40A3-4118-9BA4-E1BD3677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11EFC6-4C33-4294-AB36-5B0D2AA2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AA4B51-1660-485C-A513-C26BD34BE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B1C57A-5526-499D-809F-48898FD8B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B3E844-C423-4E3F-B8EA-3FDC447D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A4B930-17E6-484B-9718-34D0E521D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C5BC7D-AB0F-46CE-BFEB-AAA45BC12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5C5EB7-3354-4B77-91C9-43C7066E7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1064FB-A993-4910-9316-BAC0917BC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A955EE-1224-4AC6-BCB1-E7AC7A9BC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D8F8DE-EF52-497A-A24D-59EDC4F70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229420-D4DA-45D7-BA4E-09F98A2CD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F1EBF8-0753-437B-8561-60C40E889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438AB7-1EE9-4D7C-B61A-A1984BAB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7ABB97-59EE-4C72-8376-40E360839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59110308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5504A7-9C35-4EA0-9562-1630FA1F0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843320-5B1E-4E02-AC8A-624D94B3D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c8398e577949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C144A3-0459-4AF9-AB65-F850D65DA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F29952-2596-485A-8C1C-C873E30B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A98B5B-828E-4783-A65B-46C3B889B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D0DC6E-9EF9-44B0-9B4A-6E283B2E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银行调节、控制与错误更正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F7AED8-D040-49D3-88EA-E830D568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8BC072-0552-45D8-A3D2-3D0448FC4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10FB4-0FD4-4F6A-B91C-19B10B8FA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B04AFD-4998-4633-92AB-6CB5A64C7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1616B9-C308-4F3E-A36C-2C8DEB5C1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1E5D63-5F4E-493C-ACD1-FC507534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79D0C4-532E-4CA9-AEF0-8CA1CEF05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63DD01-B75D-46B0-A436-442839F72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00DC61-0E85-42FE-929B-BF247593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6FC440-1369-4639-B615-84719DFD3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ACA9CA-38F2-4A1C-8A6C-A49E0BFC2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FFB722-AAD5-4364-B95E-3CBCF115C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E59123-7A99-4FBC-9334-647B3C556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2866118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EA98D7-CFD1-4277-9B59-CE88C1F1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B0592-DE17-4E6B-9E66-7C209B9DB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08ac59a3640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E8B799-87AD-4F57-9735-F99D7559A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B7B5B-9126-4400-870F-C9B0B7C31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47DFC-3E40-4682-8D90-4DAAC809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54A259-5945-4CDA-8A02-CBA837B4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调整后现金簿银行余额为 HK$11,000（借方）。未达存款 HK$2,000，未兑现支票 HK$1,200。银行月结单余额应为：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C5CE4-F26B-44CE-B2AA-0D860D014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3DD381-D722-43F3-B679-6F03428C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FC3957-B991-4377-A906-70C6EBD9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587810-5068-412E-9F35-74E8ED950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4028C7-D37C-488C-9679-914E8653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AD73A7-AA08-4E95-A895-9AF129FF7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1BF217-8E56-4641-A8DD-51E5FB8A6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46B7DD-477A-4001-A801-3575F71AE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65CB4A-215F-4C1A-B099-485DD5733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2964C1-B1FC-481D-95F3-57992D97D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A906BB-6F9D-4AFD-A1CF-4CD2F4F48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9F4CCD-8EAB-44C2-AC48-90490AEEC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AEBE4E-3E7A-4065-AF46-698B8E50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5944983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F3F046-C86F-4741-9631-91CF64300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511226-AFED-41FF-88A4-824756D1F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12921f51fe41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BFD6C4-AC8C-4664-9517-B940BE1BB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0A7505-69DF-426E-A4C5-941191E7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12F056-9C5E-4B01-89D0-ABF1F781E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F48F4D-1254-443C-983C-0C4AA016F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银行月结单显示银行费用 HK$1,300，企业尚未记录。更新现金簿的分录是：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577596-8C44-429D-BF9B-C96E3EA59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E4B808-7FE4-480A-86EA-B371A1106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651C6B-755D-4BE5-B91C-BA323CFA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7A2DA7-8ACF-4B12-9300-409E8BE76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7737B2-7191-435D-B9E8-3748D81AD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E7B58B-E34D-4807-BEE2-001A48CD9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7AEBB7-1A25-4D29-96C5-82F11BA11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9ECAFA-52B4-485C-BE05-07DD547FE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929BCD-ACC1-48FE-A10F-013087B12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5E8DAF-02A7-4620-890B-5B4A69007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F6EB70-EC4A-46AC-9798-A86DC1D8F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2C56E4-DAED-46A7-9697-C91019579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ADCBE1-11F6-43A3-82B5-C5413441D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AFF284-85B4-4D3D-A875-31991C3D5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F3D148-DD83-4760-9713-3C0C956F1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3408225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868762-DFB8-4988-AE5C-E36BAC11D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78C8D8-FCA7-4D3C-979A-1F7D14664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c7ba435e594d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95DA86-1490-42E5-8BE6-30AC46D2B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7C1F5B-0180-47CB-9D0E-E397C26AA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C8DF93-AFCD-4036-8147-247FC4EA8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6D8C93-CBA5-4922-85A7-D898FB6E1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0019CB-7F44-424F-B532-C287C9E39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调整后现金簿银行余额为 HK$11,000（借方）。未达存款 HK$2,000，未兑现支票 HK$1,200。银行月结单余额应为：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0D7686-545E-4C4C-B622-3140F42C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D7529D-1AC9-4B36-B260-747BECAE3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93B7C6-A770-4DEE-AAE4-6B83E22AA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7126D2-6163-4896-9480-FDBE4F84D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银行月结单显示银行费用 HK$1,300，企业尚未记录。更新现金簿的分录是：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FF397E-B3CC-42C1-9C85-9F82B7B25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72F643-4B26-48E0-AEA0-9AFFFDDE5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C4507D-F601-4317-AEA2-95AAB19E5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C65204-5898-4E95-AAA6-9F5D38A1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更新前现金簿银行余额为借方 HK$11,500。银行月结单新增显示：银行费用 HK$300、客户直接存款 HK$2,100、客户支票退票 HK$700，企业均未记录。更新后现金簿余额是：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CE18F7-144F-48F1-B97A-92DBA710E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ADA54D-9F6D-45F5-9EFE-33D05BF4F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BEFFA2-4D12-40CD-8886-47B6302E6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4FE3F0-C65B-4BF7-A479-834CBEF34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96849752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903DB6-EDEF-4B91-9C3F-351016413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B30A2-8B06-40B3-B056-E1D34BE6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5b79fb84eb49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276EA4-22FB-484F-8C18-339C2140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C97948-AF9A-4C39-A89A-05C56BECD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633937-3A6B-4D4A-AF0C-88739B590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C6140A-E479-4C4E-8EC1-8E1BFE30A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9199AC-8DE1-4DAD-A20B-A2FCCE3C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5C75C7-45E1-4314-94AE-7D1447D9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E4DEC0-F8EE-4D85-9EAE-A5814950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03F8CB-84F2-497F-8AB8-1A355F2BF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正确结论：借：银行费用 HK$1,300；贷：银行 HK$1,300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解析链：银行费用是企业费用增加记借；银行资产减少记贷，须先更新现金簿。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6F3203-B0F7-4AAB-BD4A-26F377C6C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7DEE0B-1B53-451C-A0F5-77008C299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A6E8B1-3DCA-42BA-966D-6150C8415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06CB10-BE5E-4D48-9326-55881488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59122273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BA10BC-C9EC-4692-A04C-98A9E415D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FF5676-2BA7-482C-A37F-72C2B599E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0716d438b34f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9311A8-D776-42EA-BB1F-58F00DBE3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CD1307-DA07-4958-8F19-C5234232A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383AAC-FBAA-42AE-88D1-1F81D2906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67D2DE-B3B8-4EC3-B514-29FBD321F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更新前现金簿银行余额为借方 HK$11,500。银行月结单新增显示：银行费用 HK$300、客户直接存款 HK$2,100、客户支票退票 HK$700，企业均未记录。更新后现金簿余额是：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9D6076-480F-4700-ADC0-FA7151C52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67CBD4-B02C-4CE1-9E98-070200DD2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159A6B-848C-4752-8F9F-3E6E6708F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06C475-77DC-411F-B04A-24C9CB1A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8F0D2C-E130-443B-841C-6A02F3545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E17312-30DF-447D-90CC-5AE2F906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7BCEAD-2C8B-4DF9-A448-376DDBA87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E59181-5335-49D5-8145-0DEE04744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183905-0211-4FE0-88EA-82B204D27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29794478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6A0342-9250-4BDA-BECA-E8DEEBFA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4E0E9B-7025-4A15-9272-9D728F08A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e8c133eab34f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520392-9708-4091-8358-6FDE1F626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B82221-7135-4034-9E73-F11D6DD71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F9B520-32CD-4EA6-8A0C-EEC66859F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9A3B02-64CF-441F-84A5-8DD5554D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0F9EB9-3494-4083-8058-1C690D7D4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424F65-C571-4A41-9C27-6D0EC8045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一笔赊购 HK$1,400 在采购日记账和供应商账户均完全遗漏。试算表会：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473457-5CA1-49B1-B105-9E5539E00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高频错因：试算表平衡便认定无错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DDA4E3-A17A-4063-8881-2163BE247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13FAB3-7E6B-4061-AED5-0D620A9B1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0CD01A-F3DA-4D53-A0F5-5BEB8720F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618675-E9ED-4756-AADC-18BAF341A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A4E35A-C7FA-485F-A762-7806476BE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DE2101-1080-4558-965D-C935941A7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C05077-3684-4D7E-8D0A-E37F6B17E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72782219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ACA7BF-1194-4DDF-8093-59101B656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499678-10E7-44CC-B924-BD797139B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22da7096c846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F9CAF3-267B-4EDE-BF16-27149862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5F38E7-9713-489D-96E4-A6F948A04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7840DB-33CA-4250-B73A-8638C9A5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40B984-2B6E-4CCD-B0CB-81CA93E8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B5DA1A-4927-4D89-A968-EC9883EA8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找起点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E893EB-C94B-4706-9786-BB2992C4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1B9705-B2B9-4541-8867-6A772DE1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4DB448-FC3C-4DAF-AB22-6BDAD11FF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038856-D190-411C-A41E-2FF97BE89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8F08D3-36DD-4644-AF82-5EC4E634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F13AB5-48AE-41A5-A3DA-4C19E923B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C5FF39-6623-4585-98CC-B22C96F9E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7CEA34-A265-4863-A888-09BB6DB40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B9ECA7-ECFA-4D9A-8ADB-6497A310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一笔赊购 HK$1,400 在采购日记账和供应商账户均完全遗漏。试算表会：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5ECB1D-7606-40FA-90E0-1AD0AD124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9BEDA2-A28C-4193-8958-7B6E6E081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13C2F7-C22C-4463-A82B-DCBE21B51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正确结论：仍可平衡，因为借贷两边同额遗漏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解析：完整遗漏同时少记借方和贷方，试算表总额仍相等；平衡不证明无错。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8C6574-C3BB-4FE8-B7C8-7A9D1312C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D98D3B-14A9-4EE6-A609-9A72773A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F695CB-AAC6-4A7C-A7D1-B8127A381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1850A8-FCC4-4081-9E4C-191927C9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52023128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6DB6AD-5AF5-4F53-BF24-5DCA02BE5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FD8DA-F940-4697-878F-D3079BD88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587d3177f347c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3BAE52-5E72-4F69-A573-1F6BA5DD3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3822EE-2D00-4C2D-913B-A8D42B0C3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5428D2-BF55-4966-9697-9ED05443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A83995-1895-46CA-A7CE-7D03C1D0B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9DD6BC-24C0-47AE-A0C8-4C575A50A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F79FB3-F9B7-401D-A868-888E3E80E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163B13-7BD8-4ED5-9CC3-3A41B812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4A9344-10FF-4B10-89A3-93173B872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43D7DA-2967-4A56-9E4F-8A8FD7B7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6058A6-83E4-4C82-943C-5D3E799FC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F35941-15BE-4353-8DBE-B099E2A78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0F2CCF-F44F-4D44-A34A-79F64F622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EDE669-93F8-4914-9DCF-D792C6C48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49CE91-F8B6-4188-B0B8-7EE493ADA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CAC38F-57DA-43DC-BE7D-7EFD88F09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256077-77A0-4165-B88F-C75AB543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D86CF6-0E64-441F-9C82-C248A0236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82F5E0-C391-45C8-A3CC-ED00A702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215A4A-35F4-4012-BBB1-F98D1832D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1317421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9F2EC7-B172-4911-BC07-AA726A2D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6AF588-0DEA-4419-B4C8-EF6C62DA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ccec1e65e64c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437799-EB56-419C-AD5A-620DB2E28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2A7176-3EE0-41DB-8887-F29B6924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A7D95E-51F1-44BE-AEBE-AFB8B4B13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4DAB49-C373-4A2E-848E-1346DD2B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银行调节、控制与错误更正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29BAF2-31B9-48EE-92F7-DAA01532B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90458A-5422-4538-953A-39D8D9201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0AA634-27E7-47C3-B5CE-174A4095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60B2FC-43E3-458E-87F8-2E1C778B3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B1C5EF-7B39-4D1A-B2F9-2EC7514CD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2C4B18-81C2-4BEC-B247-669D4B05F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1EAF3E-0A30-425E-94F6-B6D6F4D3F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57894C-BD46-4BBA-B683-281880528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5E05E4-5948-4E7C-8346-CE5FAE7AE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7B26FC-44F6-4561-B0DA-FF9112DFB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671B77-5522-49C9-B433-09048840C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16FC80-813D-421D-8155-F839314E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5C9F24-66B2-4537-B4FE-9A4C03969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4216865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2159FB-3A9F-457C-9DFD-872D7DB14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E9D215-C338-4BEC-B752-F0185D71B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e1e069e8744b8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773444-DDCC-48C7-9C01-B2B3435B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B98AC7-809A-472B-86E2-D7C6F74F4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D0B7DA-AAC6-4B64-AE56-73FB7991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B1DF10-FC46-430E-8F01-11CCC9E07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一笔赊购 HK$1,400 在采购日记账和供应商账户均完全遗漏。试算表会：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00D4BA-69D3-4B68-83DD-CD68B5454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07A0F6-4D3F-4C60-A959-61CB9AF71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9229B3-DF24-4378-A616-F5C562E00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AFCE7B-FA7D-4048-854C-3B640AB07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693015-B50B-4649-986F-77FA4D20B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8616E6-671A-4188-B5AD-AB959CF41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F43F2F-1933-4DCA-B4E1-4659D397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203448-8E8F-477E-943B-C46D3E0B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8DE514-AC80-45E2-A1DD-7BE8E8355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8B6338-748B-4ECD-A68C-0214B6A2E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541FF5-B50D-4462-8EF2-FC950E70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DA1952-EA80-4251-A100-8A20BC499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743708-8798-4AE4-B5CE-47B2AB73F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696356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51AF70-A04A-4B46-8601-B8261F210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7E7B5D-E554-4A9E-BC70-B595361D6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df10f86f247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E6F730-D607-4A77-8F64-D8EBDAC55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DCB6B1-5B8D-452B-A058-6F79DF2E1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E6D3FD-8213-4E68-94FD-A9AF63E5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AE05B5-707D-4749-86F2-5AE30FEA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更新前现金簿银行余额为借方 HK$12,000。银行月结单新增显示：银行费用 HK$300、客户直接存款 HK$2,200、客户支票退票 HK$700，企业均未记录。更新后现金簿余额是：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FF7E54-FE29-4281-B5AB-2BF54F864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171EA1-C6B8-44B9-A592-A86B0ED5C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A07C87-7715-4D4E-B4D3-8923F36F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E8590F-5992-46AA-9753-D62D66378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0EE681-B7CB-48E9-98AF-8E20A1D57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DFFB37-03E9-4AE5-9527-C68C2EFE3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DD43B6-4956-4FA9-84E6-E7DE3EED9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10FAD0-7610-4506-84F4-18A12C370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E7729D-71DF-41F8-B97A-C17DDE63A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B7B739-10AD-4FC5-B234-3FED51AE7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CD5A0B-82CE-43F1-9C44-20C523958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D8A644-370D-42DA-AB5D-9D92557BF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76E981-AE1E-4E4F-A4A4-8F14511A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42B861-94B5-4B96-903A-9F78FA9CA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7F2843-A126-438C-99CE-1CBD106E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42638857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C9B94E-5392-4F1A-B54E-4737ED23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495869-E7EC-4098-AB13-34CFB1D77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df6088871441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F1504A-1142-4E9B-BB58-701207477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6684A1-9B14-4326-831F-D10EFF4BE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0E2B3F-099A-40D0-8787-EA2F9603C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83713E-0E92-47B3-AC7E-CFA71F27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919A8B-1DE7-4D3E-AC51-E07FAFF9E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一笔赊购 HK$1,400 在采购日记账和供应商账户均完全遗漏。试算表会：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7FD3AE-EDA9-4A86-8A56-B098E1304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62F830-294E-4D25-97E7-ABD995786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16F184-7C50-48C8-86CB-FCBF1057D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15B82D-1596-460B-8D24-5D14A57D3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更新前现金簿银行余额为借方 HK$12,000。银行月结单新增显示：银行费用 HK$300、客户直接存款 HK$2,200、客户支票退票 HK$700，企业均未记录。更新后现金簿余额是：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7605DD-938C-4FED-9216-8482C8719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EB4473-7CA2-4F09-A6A5-AF8361EC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DFBCC1-6313-49D6-92CC-9C4C6C9E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5D4BFC-7CCA-4003-8CDF-AA50F6B1D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设备购入 HK$1,500 错误借记维修费，但贷记银行正确。此错误属于：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06C88E-314F-464D-B687-6A8BB6971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46E86A-24B1-4136-8397-AD17A8E63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334AEC-D8E4-4911-BFB9-C17283E66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8F5E15-AA1F-42E0-8E6F-689AD422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26272004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5979E5-C0BE-4813-BABF-67A99857D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167274-1CAD-41DB-A39B-4F73AFE54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76e3d8c2c049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CA3CCA-F967-42AE-83A1-9FAA18799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B398F4-231E-41BD-ADEB-D1FDDB1A9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769981-FD13-4854-A8E7-4F2E782B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816B85-174D-46A6-AF83-C8B18775C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55C6A2-20D6-49EA-8AC7-13C3D4C72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277D83-EDF3-48AD-A023-DDC59EC1B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39E783-EB69-4662-981F-B94525DC9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A930C7-6CB0-48C1-B943-B796DDB4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正确结论：借方 HK$13,200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解析链：从现金簿借方余额开始：费用减 HK$300，直接存款加 HK$2,200，退票减 HK$700，得借方 HK$13,200。可用三笔分录再次核对银行账户净变动为 +HK$1,200。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A7DCA2-E1C7-46B3-926D-13A2A45C4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000061-22D9-4DD9-82A7-66B3DAB5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9210CC-3BE3-4F6A-9DF8-5FAA5F500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58AB4D-B43B-4D2F-A587-7DA23E51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76608305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A54663-C7F9-44F5-B9D9-C46FBB738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6054FF-C17D-4791-829E-87AA7D5B5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075e8bf3834c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88ED05-57B1-4CDC-B8DE-F350135FF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2DC0F5-C013-4FBD-A12C-0E8FF3477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5BCC13-8ECC-4A4E-B7DE-F14915C30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5B32CB-87C6-4F98-8DDB-52911F899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设备购入 HK$1,500 错误借记维修费，但贷记银行正确。此错误属于：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664E27-2839-496E-A0BE-F28B970E4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A7A6E5-543F-4230-A737-A07C05B2B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2F41C1-2C12-4BE5-A797-3EEC15C25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D79032-A06B-4652-B4CA-345DB5C6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91E409-20DA-4C9C-B968-03E3B7544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E1D940-D2D6-4F7D-ACC2-DD64344DB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67058D-12D5-4F75-A475-37A3FA635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1077E3-58C5-4162-B695-49D436EB7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银行调节、控制与错误更正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9CEF5A-E5D8-487E-AC77-021A76298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764115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2026-08-19T09:04:26.2490000Z</dcterms:created>
  <dcterms:modified xsi:type="dcterms:W3CDTF">2026-08-19T09:04:26.2490000Z</dcterms:modified>
</coreProperties>
</file>