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2f70671d1146fd" /><Relationship Type="http://schemas.openxmlformats.org/officeDocument/2006/relationships/extended-properties" Target="/docProps/app.xml" Id="Ra9648a12d8764b1d" /><Relationship Type="http://schemas.openxmlformats.org/officeDocument/2006/relationships/officeDocument" Target="/ppt/presentation.xml" Id="R3be8696989bb45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5d327e608a40c6"/>
  </p:sldMasterIdLst>
  <p:notesMasterIdLst>
    <p:notesMasterId xmlns:r="http://schemas.openxmlformats.org/officeDocument/2006/relationships" r:id="R41c7b03699e046c2"/>
  </p:notesMasterIdLst>
  <p:sldIdLst>
    <p:sldId xmlns:r="http://schemas.openxmlformats.org/officeDocument/2006/relationships" id="256" r:id="R34cdf2f2d80b4874"/>
    <p:sldId xmlns:r="http://schemas.openxmlformats.org/officeDocument/2006/relationships" id="257" r:id="R03df6dd3df284413"/>
    <p:sldId xmlns:r="http://schemas.openxmlformats.org/officeDocument/2006/relationships" id="258" r:id="R5ef1f021e7ec478f"/>
    <p:sldId xmlns:r="http://schemas.openxmlformats.org/officeDocument/2006/relationships" id="259" r:id="R7d63c6d2ec164727"/>
    <p:sldId xmlns:r="http://schemas.openxmlformats.org/officeDocument/2006/relationships" id="260" r:id="Rfdf15d52b2184709"/>
    <p:sldId xmlns:r="http://schemas.openxmlformats.org/officeDocument/2006/relationships" id="261" r:id="R74d38525956447ad"/>
    <p:sldId xmlns:r="http://schemas.openxmlformats.org/officeDocument/2006/relationships" id="262" r:id="R71bc2a711e2d4ee9"/>
    <p:sldId xmlns:r="http://schemas.openxmlformats.org/officeDocument/2006/relationships" id="263" r:id="Rccd8ff7804cd4b4b"/>
    <p:sldId xmlns:r="http://schemas.openxmlformats.org/officeDocument/2006/relationships" id="264" r:id="Rdc1c2a8f4a5245ae"/>
    <p:sldId xmlns:r="http://schemas.openxmlformats.org/officeDocument/2006/relationships" id="265" r:id="R9856e3f346294be8"/>
    <p:sldId xmlns:r="http://schemas.openxmlformats.org/officeDocument/2006/relationships" id="266" r:id="R5b92c2cf8a1f4b39"/>
    <p:sldId xmlns:r="http://schemas.openxmlformats.org/officeDocument/2006/relationships" id="267" r:id="Rcbbd255498c24752"/>
    <p:sldId xmlns:r="http://schemas.openxmlformats.org/officeDocument/2006/relationships" id="268" r:id="R8d918fb7638e4e91"/>
    <p:sldId xmlns:r="http://schemas.openxmlformats.org/officeDocument/2006/relationships" id="269" r:id="Re7efe14203d64ab0"/>
    <p:sldId xmlns:r="http://schemas.openxmlformats.org/officeDocument/2006/relationships" id="270" r:id="Rbfdf1cef98ef4978"/>
    <p:sldId xmlns:r="http://schemas.openxmlformats.org/officeDocument/2006/relationships" id="271" r:id="R4338049bc58b4ced"/>
    <p:sldId xmlns:r="http://schemas.openxmlformats.org/officeDocument/2006/relationships" id="272" r:id="Rcdaf04312aae42d1"/>
    <p:sldId xmlns:r="http://schemas.openxmlformats.org/officeDocument/2006/relationships" id="273" r:id="R6f1e880adc014f2d"/>
    <p:sldId xmlns:r="http://schemas.openxmlformats.org/officeDocument/2006/relationships" id="274" r:id="Rf499ff88d6454e7a"/>
    <p:sldId xmlns:r="http://schemas.openxmlformats.org/officeDocument/2006/relationships" id="275" r:id="R65e91565ebf643bd"/>
    <p:sldId xmlns:r="http://schemas.openxmlformats.org/officeDocument/2006/relationships" id="276" r:id="Ra15c10ea9d184a88"/>
    <p:sldId xmlns:r="http://schemas.openxmlformats.org/officeDocument/2006/relationships" id="277" r:id="R3ef9af48520b47ef"/>
    <p:sldId xmlns:r="http://schemas.openxmlformats.org/officeDocument/2006/relationships" id="278" r:id="R977051b8ab44485e"/>
    <p:sldId xmlns:r="http://schemas.openxmlformats.org/officeDocument/2006/relationships" id="279" r:id="Re6af7a4cd2964e99"/>
    <p:sldId xmlns:r="http://schemas.openxmlformats.org/officeDocument/2006/relationships" id="280" r:id="R13b3fbeaf155469d"/>
    <p:sldId xmlns:r="http://schemas.openxmlformats.org/officeDocument/2006/relationships" id="281" r:id="Rebc2f7f8a72144aa"/>
    <p:sldId xmlns:r="http://schemas.openxmlformats.org/officeDocument/2006/relationships" id="282" r:id="R3635100904a2486e"/>
    <p:sldId xmlns:r="http://schemas.openxmlformats.org/officeDocument/2006/relationships" id="283" r:id="R280fc67ddef242ab"/>
    <p:sldId xmlns:r="http://schemas.openxmlformats.org/officeDocument/2006/relationships" id="284" r:id="R179bb4720b694e5d"/>
    <p:sldId xmlns:r="http://schemas.openxmlformats.org/officeDocument/2006/relationships" id="285" r:id="R6c8430d3c24946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f3f78bf36e4d85" /><Relationship Type="http://schemas.openxmlformats.org/officeDocument/2006/relationships/slideMaster" Target="/ppt/slideMasters/slideMaster1.xml" Id="R185d327e608a40c6" /><Relationship Type="http://schemas.openxmlformats.org/officeDocument/2006/relationships/notesMaster" Target="/ppt/notesMasters/notesMaster1.xml" Id="R41c7b03699e046c2" /><Relationship Type="http://schemas.openxmlformats.org/officeDocument/2006/relationships/presProps" Target="/ppt/presProps.xml" Id="R32446dff805747f6" /><Relationship Type="http://schemas.openxmlformats.org/officeDocument/2006/relationships/tableStyles" Target="/ppt/tableStyles.xml" Id="R60579c00d5fb4376" /><Relationship Type="http://schemas.openxmlformats.org/officeDocument/2006/relationships/slide" Target="/ppt/slides/slide1.xml" Id="R34cdf2f2d80b4874" /><Relationship Type="http://schemas.openxmlformats.org/officeDocument/2006/relationships/slide" Target="/ppt/slides/slide2.xml" Id="R03df6dd3df284413" /><Relationship Type="http://schemas.openxmlformats.org/officeDocument/2006/relationships/slide" Target="/ppt/slides/slide3.xml" Id="R5ef1f021e7ec478f" /><Relationship Type="http://schemas.openxmlformats.org/officeDocument/2006/relationships/slide" Target="/ppt/slides/slide4.xml" Id="R7d63c6d2ec164727" /><Relationship Type="http://schemas.openxmlformats.org/officeDocument/2006/relationships/slide" Target="/ppt/slides/slide5.xml" Id="Rfdf15d52b2184709" /><Relationship Type="http://schemas.openxmlformats.org/officeDocument/2006/relationships/slide" Target="/ppt/slides/slide6.xml" Id="R74d38525956447ad" /><Relationship Type="http://schemas.openxmlformats.org/officeDocument/2006/relationships/slide" Target="/ppt/slides/slide7.xml" Id="R71bc2a711e2d4ee9" /><Relationship Type="http://schemas.openxmlformats.org/officeDocument/2006/relationships/slide" Target="/ppt/slides/slide8.xml" Id="Rccd8ff7804cd4b4b" /><Relationship Type="http://schemas.openxmlformats.org/officeDocument/2006/relationships/slide" Target="/ppt/slides/slide9.xml" Id="Rdc1c2a8f4a5245ae" /><Relationship Type="http://schemas.openxmlformats.org/officeDocument/2006/relationships/slide" Target="/ppt/slides/slide10.xml" Id="R9856e3f346294be8" /><Relationship Type="http://schemas.openxmlformats.org/officeDocument/2006/relationships/slide" Target="/ppt/slides/slide11.xml" Id="R5b92c2cf8a1f4b39" /><Relationship Type="http://schemas.openxmlformats.org/officeDocument/2006/relationships/slide" Target="/ppt/slides/slide12.xml" Id="Rcbbd255498c24752" /><Relationship Type="http://schemas.openxmlformats.org/officeDocument/2006/relationships/slide" Target="/ppt/slides/slide13.xml" Id="R8d918fb7638e4e91" /><Relationship Type="http://schemas.openxmlformats.org/officeDocument/2006/relationships/slide" Target="/ppt/slides/slide14.xml" Id="Re7efe14203d64ab0" /><Relationship Type="http://schemas.openxmlformats.org/officeDocument/2006/relationships/slide" Target="/ppt/slides/slide15.xml" Id="Rbfdf1cef98ef4978" /><Relationship Type="http://schemas.openxmlformats.org/officeDocument/2006/relationships/slide" Target="/ppt/slides/slide16.xml" Id="R4338049bc58b4ced" /><Relationship Type="http://schemas.openxmlformats.org/officeDocument/2006/relationships/slide" Target="/ppt/slides/slide17.xml" Id="Rcdaf04312aae42d1" /><Relationship Type="http://schemas.openxmlformats.org/officeDocument/2006/relationships/slide" Target="/ppt/slides/slide18.xml" Id="R6f1e880adc014f2d" /><Relationship Type="http://schemas.openxmlformats.org/officeDocument/2006/relationships/slide" Target="/ppt/slides/slide19.xml" Id="Rf499ff88d6454e7a" /><Relationship Type="http://schemas.openxmlformats.org/officeDocument/2006/relationships/slide" Target="/ppt/slides/slide20.xml" Id="R65e91565ebf643bd" /><Relationship Type="http://schemas.openxmlformats.org/officeDocument/2006/relationships/slide" Target="/ppt/slides/slide21.xml" Id="Ra15c10ea9d184a88" /><Relationship Type="http://schemas.openxmlformats.org/officeDocument/2006/relationships/slide" Target="/ppt/slides/slide22.xml" Id="R3ef9af48520b47ef" /><Relationship Type="http://schemas.openxmlformats.org/officeDocument/2006/relationships/slide" Target="/ppt/slides/slide23.xml" Id="R977051b8ab44485e" /><Relationship Type="http://schemas.openxmlformats.org/officeDocument/2006/relationships/slide" Target="/ppt/slides/slide24.xml" Id="Re6af7a4cd2964e99" /><Relationship Type="http://schemas.openxmlformats.org/officeDocument/2006/relationships/slide" Target="/ppt/slides/slide25.xml" Id="R13b3fbeaf155469d" /><Relationship Type="http://schemas.openxmlformats.org/officeDocument/2006/relationships/slide" Target="/ppt/slides/slide26.xml" Id="Rebc2f7f8a72144aa" /><Relationship Type="http://schemas.openxmlformats.org/officeDocument/2006/relationships/slide" Target="/ppt/slides/slide27.xml" Id="R3635100904a2486e" /><Relationship Type="http://schemas.openxmlformats.org/officeDocument/2006/relationships/slide" Target="/ppt/slides/slide28.xml" Id="R280fc67ddef242ab" /><Relationship Type="http://schemas.openxmlformats.org/officeDocument/2006/relationships/slide" Target="/ppt/slides/slide29.xml" Id="R179bb4720b694e5d" /><Relationship Type="http://schemas.openxmlformats.org/officeDocument/2006/relationships/slide" Target="/ppt/slides/slide30.xml" Id="R6c8430d3c24946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ddd3e1f3e64d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5eaf0e0b754bd9" /><Relationship Type="http://schemas.openxmlformats.org/officeDocument/2006/relationships/notesMaster" Target="/ppt/notesMasters/notesMaster1.xml" Id="R602328bfa54446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08a6bff83545fd" /><Relationship Type="http://schemas.openxmlformats.org/officeDocument/2006/relationships/notesMaster" Target="/ppt/notesMasters/notesMaster1.xml" Id="Re174a84428a740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1428f851ce4983" /><Relationship Type="http://schemas.openxmlformats.org/officeDocument/2006/relationships/notesMaster" Target="/ppt/notesMasters/notesMaster1.xml" Id="R637cfea7b35249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de98a86d9c4bee" /><Relationship Type="http://schemas.openxmlformats.org/officeDocument/2006/relationships/notesMaster" Target="/ppt/notesMasters/notesMaster1.xml" Id="R45479e806d1345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f2e3156bed4dae" /><Relationship Type="http://schemas.openxmlformats.org/officeDocument/2006/relationships/notesMaster" Target="/ppt/notesMasters/notesMaster1.xml" Id="Re5aa262611384e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1216a2ed7744c1" /><Relationship Type="http://schemas.openxmlformats.org/officeDocument/2006/relationships/notesMaster" Target="/ppt/notesMasters/notesMaster1.xml" Id="Re1bbf0f1ee8f41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2b2701f5b7481d" /><Relationship Type="http://schemas.openxmlformats.org/officeDocument/2006/relationships/notesMaster" Target="/ppt/notesMasters/notesMaster1.xml" Id="R1cb2faaba6564d6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ff4a28d4854002" /><Relationship Type="http://schemas.openxmlformats.org/officeDocument/2006/relationships/notesMaster" Target="/ppt/notesMasters/notesMaster1.xml" Id="Rf4deb6bf3a3a4c8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d4857782e94a2f" /><Relationship Type="http://schemas.openxmlformats.org/officeDocument/2006/relationships/notesMaster" Target="/ppt/notesMasters/notesMaster1.xml" Id="R4b616985013049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d424ce046ff439a" /><Relationship Type="http://schemas.openxmlformats.org/officeDocument/2006/relationships/notesMaster" Target="/ppt/notesMasters/notesMaster1.xml" Id="R6878c24890a74f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88003f9d7e49a6" /><Relationship Type="http://schemas.openxmlformats.org/officeDocument/2006/relationships/notesMaster" Target="/ppt/notesMasters/notesMaster1.xml" Id="R91b00582cc5f467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b194b53c481443a" /><Relationship Type="http://schemas.openxmlformats.org/officeDocument/2006/relationships/notesMaster" Target="/ppt/notesMasters/notesMaster1.xml" Id="R9a0dddf14e12459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61180aa9ebe4faf" /><Relationship Type="http://schemas.openxmlformats.org/officeDocument/2006/relationships/notesMaster" Target="/ppt/notesMasters/notesMaster1.xml" Id="R8932ca69e67842b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377f015854b4dde" /><Relationship Type="http://schemas.openxmlformats.org/officeDocument/2006/relationships/notesMaster" Target="/ppt/notesMasters/notesMaster1.xml" Id="R416e28a4c42a4ee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15034e33fc84684" /><Relationship Type="http://schemas.openxmlformats.org/officeDocument/2006/relationships/notesMaster" Target="/ppt/notesMasters/notesMaster1.xml" Id="Ra540582bebe544c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6f8c0571fa64eb7" /><Relationship Type="http://schemas.openxmlformats.org/officeDocument/2006/relationships/notesMaster" Target="/ppt/notesMasters/notesMaster1.xml" Id="Rcd740080cd1145f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ee1463752c040e2" /><Relationship Type="http://schemas.openxmlformats.org/officeDocument/2006/relationships/notesMaster" Target="/ppt/notesMasters/notesMaster1.xml" Id="R68afe8ba128c492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06787379eb341bd" /><Relationship Type="http://schemas.openxmlformats.org/officeDocument/2006/relationships/notesMaster" Target="/ppt/notesMasters/notesMaster1.xml" Id="R82f2fc072f5847d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ce6c472d45b4954" /><Relationship Type="http://schemas.openxmlformats.org/officeDocument/2006/relationships/notesMaster" Target="/ppt/notesMasters/notesMaster1.xml" Id="R7af722b3ab2040f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d8a2df880db4889" /><Relationship Type="http://schemas.openxmlformats.org/officeDocument/2006/relationships/notesMaster" Target="/ppt/notesMasters/notesMaster1.xml" Id="R14d969fddc8645a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3a72c7e4d8942eb" /><Relationship Type="http://schemas.openxmlformats.org/officeDocument/2006/relationships/notesMaster" Target="/ppt/notesMasters/notesMaster1.xml" Id="R12f48098152944a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4edf0180dd64ef6" /><Relationship Type="http://schemas.openxmlformats.org/officeDocument/2006/relationships/notesMaster" Target="/ppt/notesMasters/notesMaster1.xml" Id="Rf0599c41b00f4fc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835c777b47646e7" /><Relationship Type="http://schemas.openxmlformats.org/officeDocument/2006/relationships/notesMaster" Target="/ppt/notesMasters/notesMaster1.xml" Id="R13e6b2b300e8482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2878f6441fb4aa3" /><Relationship Type="http://schemas.openxmlformats.org/officeDocument/2006/relationships/notesMaster" Target="/ppt/notesMasters/notesMaster1.xml" Id="R0acd388e24924bb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654a5e7f0e944bc" /><Relationship Type="http://schemas.openxmlformats.org/officeDocument/2006/relationships/notesMaster" Target="/ppt/notesMasters/notesMaster1.xml" Id="R7a32a5e2f2ba424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53e8d972ecc46c2" /><Relationship Type="http://schemas.openxmlformats.org/officeDocument/2006/relationships/notesMaster" Target="/ppt/notesMasters/notesMaster1.xml" Id="Rc8cecfd8bc27485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dc19bf0ba3345c0" /><Relationship Type="http://schemas.openxmlformats.org/officeDocument/2006/relationships/notesMaster" Target="/ppt/notesMasters/notesMaster1.xml" Id="R1810595327cb499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82adb6d1ab941f7" /><Relationship Type="http://schemas.openxmlformats.org/officeDocument/2006/relationships/notesMaster" Target="/ppt/notesMasters/notesMaster1.xml" Id="R908233031c80432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8d9f7bfb2a94087" /><Relationship Type="http://schemas.openxmlformats.org/officeDocument/2006/relationships/notesMaster" Target="/ppt/notesMasters/notesMaster1.xml" Id="Rb27c63eae0854e1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56b74f134a84cf4" /><Relationship Type="http://schemas.openxmlformats.org/officeDocument/2006/relationships/notesMaster" Target="/ppt/notesMasters/notesMaster1.xml" Id="Re266254de75844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的“CVP 与管理决策”学习单元。本套课件共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讲稿】明确告诉学生：本单元只训练“CVP 与管理决策”。先解释知识范围，再用一句话建立核心判断，最后示范标准方法。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【互动提问】请用自己的话复述“短期决策只比较因方案改变的未来收益与成本”，并举一个会触发“把沉没或不可避免共同成本计入差异”的错误例子。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Q1：单位贡献 HK$21，固定成本 HK$10,710。收支平衡销量是： 选项为 A.510 单位；B.10710 单位；C.21 单位；D.610 单位。讲解时强调：短期决策只比较因方案改变的未来收益与成本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【预期回答】学生能说出“算贡献—找约束—列相关差异—加入质性条件—结论”中的起始动作，并避开“把沉没或不可避免共同成本计入差异”。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分步讲评：先重述题目条件，再逐步示范“算贡献—找约束—列相关差异—加入质性条件—结论”，最后给出正确结论“510 单位”。完整解析：收支平衡单位=固定成本/单位贡献=10710/21=510。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2A·CVP收支平衡。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【预期回答】学生能把失分归入“把沉没或不可避免共同成本计入差异”或更精确的个人错因，并写出可执行检查动作。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讲稿】逐项解释“CVP 与管理决策”中的专有名词、符号、对象和单位。特别强调：把沉没或不可避免共同成本计入差异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讲稿】用“条件—表示—方法—核验”重建本知识点。示范时逐步引用：算贡献—找约束—列相关差异—加入质性条件—结论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讲稿】带学生逐句读取任务，不先求答案。要求指出材料中的有效条件，再按“算贡献—找约束—列相关差异—加入质性条件—结论”作答。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2A·特别订单；用于知识范围与设问结构校准，题目身份为DSE原创模考题，不冒充历届真题（访问日期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2A·安全边际；用于知识范围与设问结构校准，题目身份为DSE原创模考题，不冒充历届真题（访问日期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讲稿】先展示错误路径，再用解析链复原第一失分点。禁止只说“粗心”；必须落到“把沉没或不可避免共同成本计入差异”或更精确的动作。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2A·特别订单；用于知识范围与设问结构校准，题目身份为DSE原创模考题，不冒充历届真题（访问日期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2A·安全边际；用于知识范围与设问结构校准，题目身份为DSE原创模考题，不冒充历届真题（访问日期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Q11：自制第 2 项零件每单位变动成本 HK$20，可避免固定成本 HK$4；不可避免固定成本另计。外购价 HK$26。不考虑质素等因素，应： 选项为 A.自制，因为相关自制成本 HK$24 低于外购价 HK$26；B.外购，因为外购价低于全部会计成本；C.两者必相同，因为都有固定成本；D.把不可避免固定成本加入外购价后再选。讲解时强调：短期决策只比较因方案改变的未来收益与成本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【预期回答】学生能说出“算贡献—找约束—列相关差异—加入质性条件—结论”中的起始动作，并避开“把沉没或不可避免共同成本计入差异”。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分步讲评：先重述题目条件，再逐步示范“算贡献—找约束—列相关差异—加入质性条件—结论”，最后给出正确结论“自制，因为相关自制成本 HK$24 低于外购价 HK$26”。完整解析：相关自制成本=20+4=HK$24；不可避免固定成本两方案相同，不影响差异。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2A·自制或外购。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【预期回答】学生能把失分归入“把沉没或不可避免共同成本计入差异”或更精确的个人错因，并写出可执行检查动作。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讲稿】逐项解释“CVP 与管理决策”中的专有名词、符号、对象和单位。特别强调：把沉没或不可避免共同成本计入差异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讲稿】用“条件—表示—方法—核验”重建本知识点。示范时逐步引用：算贡献—找约束—列相关差异—加入质性条件—结论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讲稿】带学生逐句读取任务，不先求答案。要求指出材料中的有效条件，再按“算贡献—找约束—列相关差异—加入质性条件—结论”作答。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2A·安全边际；用于知识范围与设问结构校准，题目身份为DSE原创模考题，不冒充历届真题（访问日期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2A·限制因素与每单位稀缺资源贡献；用于知识范围与设问结构校准，题目身份为DSE原创模考题，不冒充历届真题（访问日期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讲稿】先展示错误路径，再用解析链复原第一失分点。禁止只说“粗心”；必须落到“把沉没或不可避免共同成本计入差异”或更精确的动作。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2A·安全边际；用于知识范围与设问结构校准，题目身份为DSE原创模考题，不冒充历届真题（访问日期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2A·限制因素与每单位稀缺资源贡献；用于知识范围与设问结构校准，题目身份为DSE原创模考题，不冒充历届真题（访问日期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Q21：固定成本 HK$12,960、单位贡献 HK$24。要赚取目标利润 HK$4,800，所需销量为： 选项为 A.540 单位；B.200 单位；C.340 单位；D.740 单位。讲解时强调：短期决策只比较因方案改变的未来收益与成本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【预期回答】学生能说出“算贡献—找约束—列相关差异—加入质性条件—结论”中的起始动作，并避开“把沉没或不可避免共同成本计入差异”。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分步讲评：先重述题目条件，再逐步示范“算贡献—找约束—列相关差异—加入质性条件—结论”，最后给出正确结论“740 单位”。完整解析：目标销量=(固定成本+目标利润)/单位贡献=(12960+4800)/24=740。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2A·目标利润。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【预期回答】学生能把失分归入“把沉没或不可避免共同成本计入差异”或更精确的个人错因，并写出可执行检查动作。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讲稿】逐项解释“CVP 与管理决策”中的专有名词、符号、对象和单位。特别强调：把沉没或不可避免共同成本计入差异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讲稿】用“条件—表示—方法—核验”重建本知识点。示范时逐步引用：算贡献—找约束—列相关差异—加入质性条件—结论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讲稿】带学生逐句读取任务，不先求答案。要求指出材料中的有效条件，再按“算贡献—找约束—列相关差异—加入质性条件—结论”作答。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2A·限制因素与每单位稀缺资源贡献；用于知识范围与设问结构校准，题目身份为DSE原创模考题，不冒充历届真题（访问日期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2A·特别订单；用于知识范围与设问结构校准，题目身份为DSE原创模考题，不冒充历届真题（访问日期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讲稿】先展示错误路径，再用解析链复原第一失分点。禁止只说“粗心”；必须落到“把沉没或不可避免共同成本计入差异”或更精确的动作。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2A·限制因素与每单位稀缺资源贡献；用于知识范围与设问结构校准，题目身份为DSE原创模考题，不冒充历届真题（访问日期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2A·特别订单；用于知识范围与设问结构校准，题目身份为DSE原创模考题，不冒充历届真题（访问日期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f988fee29447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8acd17f63a84763" /><Relationship Type="http://schemas.openxmlformats.org/officeDocument/2006/relationships/slideLayout" Target="/ppt/slideLayouts/slideLayout1.xml" Id="Ra321a601f80d45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21a601f80d45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1589f744ff494b" /><Relationship Type="http://schemas.openxmlformats.org/officeDocument/2006/relationships/image" Target="/ppt/media/image.png" Id="Rd085c235dff94d87" /><Relationship Type="http://schemas.openxmlformats.org/officeDocument/2006/relationships/notesSlide" Target="/ppt/notesSlides/notesSlide1.xml" Id="Recb32dad263147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e9fea1f6a24e6c" /><Relationship Type="http://schemas.openxmlformats.org/officeDocument/2006/relationships/image" Target="/ppt/media/image2.png" Id="R6fa16f16ad2d4336" /><Relationship Type="http://schemas.openxmlformats.org/officeDocument/2006/relationships/notesSlide" Target="/ppt/notesSlides/notesSlide2.xml" Id="Re0a9a4a139b047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cd58dadadc425e" /><Relationship Type="http://schemas.openxmlformats.org/officeDocument/2006/relationships/image" Target="/ppt/media/image3.png" Id="R8c8b5d5b1012487e" /><Relationship Type="http://schemas.openxmlformats.org/officeDocument/2006/relationships/notesSlide" Target="/ppt/notesSlides/notesSlide3.xml" Id="Rb5e3a1e90de249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d832416dd6455c" /><Relationship Type="http://schemas.openxmlformats.org/officeDocument/2006/relationships/image" Target="/ppt/media/image4.png" Id="R32c07fd2ba754d22" /><Relationship Type="http://schemas.openxmlformats.org/officeDocument/2006/relationships/notesSlide" Target="/ppt/notesSlides/notesSlide4.xml" Id="R6c4fd33118eb4e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cbcc3559b46ad" /><Relationship Type="http://schemas.openxmlformats.org/officeDocument/2006/relationships/image" Target="/ppt/media/image5.png" Id="R081cf707be8e4d65" /><Relationship Type="http://schemas.openxmlformats.org/officeDocument/2006/relationships/notesSlide" Target="/ppt/notesSlides/notesSlide5.xml" Id="Rb455a8b4f01343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b24cd288f841e0" /><Relationship Type="http://schemas.openxmlformats.org/officeDocument/2006/relationships/image" Target="/ppt/media/image6.png" Id="R63291c07d87f4b76" /><Relationship Type="http://schemas.openxmlformats.org/officeDocument/2006/relationships/notesSlide" Target="/ppt/notesSlides/notesSlide6.xml" Id="Ra718ba935c8948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511ea766ee4c52" /><Relationship Type="http://schemas.openxmlformats.org/officeDocument/2006/relationships/image" Target="/ppt/media/image7.png" Id="R04c187ec54bb4e9e" /><Relationship Type="http://schemas.openxmlformats.org/officeDocument/2006/relationships/notesSlide" Target="/ppt/notesSlides/notesSlide7.xml" Id="R7f5a49253e5f4f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7dad0e78314a60" /><Relationship Type="http://schemas.openxmlformats.org/officeDocument/2006/relationships/image" Target="/ppt/media/image8.png" Id="Rab9707fa7d0944f1" /><Relationship Type="http://schemas.openxmlformats.org/officeDocument/2006/relationships/notesSlide" Target="/ppt/notesSlides/notesSlide8.xml" Id="R56499cd8a66343e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036e52d9b94a53" /><Relationship Type="http://schemas.openxmlformats.org/officeDocument/2006/relationships/image" Target="/ppt/media/image9.png" Id="R4c63650cf28541aa" /><Relationship Type="http://schemas.openxmlformats.org/officeDocument/2006/relationships/notesSlide" Target="/ppt/notesSlides/notesSlide9.xml" Id="R424a87b52856493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3819169771417f" /><Relationship Type="http://schemas.openxmlformats.org/officeDocument/2006/relationships/image" Target="/ppt/media/image10.png" Id="R709a8e6dba7e4221" /><Relationship Type="http://schemas.openxmlformats.org/officeDocument/2006/relationships/notesSlide" Target="/ppt/notesSlides/notesSlide10.xml" Id="R11ef72a639c241e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6ab34271934614" /><Relationship Type="http://schemas.openxmlformats.org/officeDocument/2006/relationships/image" Target="/ppt/media/image11.png" Id="Rdae9e90ddc72436e" /><Relationship Type="http://schemas.openxmlformats.org/officeDocument/2006/relationships/notesSlide" Target="/ppt/notesSlides/notesSlide11.xml" Id="Ree77be43c0f144e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ce25cc1ecb4023" /><Relationship Type="http://schemas.openxmlformats.org/officeDocument/2006/relationships/image" Target="/ppt/media/image12.png" Id="Ree5354b1f29c4d41" /><Relationship Type="http://schemas.openxmlformats.org/officeDocument/2006/relationships/notesSlide" Target="/ppt/notesSlides/notesSlide12.xml" Id="Ra6f59ec3fafd4c8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b34e881ba4d70" /><Relationship Type="http://schemas.openxmlformats.org/officeDocument/2006/relationships/image" Target="/ppt/media/image13.png" Id="R88a4776f17dc4166" /><Relationship Type="http://schemas.openxmlformats.org/officeDocument/2006/relationships/notesSlide" Target="/ppt/notesSlides/notesSlide13.xml" Id="Rae6743e5367b445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33bf5e05a745a9" /><Relationship Type="http://schemas.openxmlformats.org/officeDocument/2006/relationships/image" Target="/ppt/media/image14.png" Id="R6cd32e77ba954bc3" /><Relationship Type="http://schemas.openxmlformats.org/officeDocument/2006/relationships/notesSlide" Target="/ppt/notesSlides/notesSlide14.xml" Id="R8f8aafaced3d48e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0ac90adee2460e" /><Relationship Type="http://schemas.openxmlformats.org/officeDocument/2006/relationships/image" Target="/ppt/media/image15.png" Id="R74ab795099a64801" /><Relationship Type="http://schemas.openxmlformats.org/officeDocument/2006/relationships/notesSlide" Target="/ppt/notesSlides/notesSlide15.xml" Id="R06ffd6c37df14bb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304d478d7b4399" /><Relationship Type="http://schemas.openxmlformats.org/officeDocument/2006/relationships/image" Target="/ppt/media/image16.png" Id="Re990d68e13a44bc6" /><Relationship Type="http://schemas.openxmlformats.org/officeDocument/2006/relationships/notesSlide" Target="/ppt/notesSlides/notesSlide16.xml" Id="R02b9104559ee458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7f15411864c9f" /><Relationship Type="http://schemas.openxmlformats.org/officeDocument/2006/relationships/image" Target="/ppt/media/image17.png" Id="Re42ea4c0c16d4cbc" /><Relationship Type="http://schemas.openxmlformats.org/officeDocument/2006/relationships/notesSlide" Target="/ppt/notesSlides/notesSlide17.xml" Id="Rfbdd2328aeb04b1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643659ad1e4e78" /><Relationship Type="http://schemas.openxmlformats.org/officeDocument/2006/relationships/image" Target="/ppt/media/image18.png" Id="Rd141dff9460b4cb6" /><Relationship Type="http://schemas.openxmlformats.org/officeDocument/2006/relationships/notesSlide" Target="/ppt/notesSlides/notesSlide18.xml" Id="Rc0a100a534cc41c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1351a2b6894e7b" /><Relationship Type="http://schemas.openxmlformats.org/officeDocument/2006/relationships/image" Target="/ppt/media/image19.png" Id="R2da3cf6c2d0048c3" /><Relationship Type="http://schemas.openxmlformats.org/officeDocument/2006/relationships/notesSlide" Target="/ppt/notesSlides/notesSlide19.xml" Id="R35e1e295116f44c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42925d85824441" /><Relationship Type="http://schemas.openxmlformats.org/officeDocument/2006/relationships/image" Target="/ppt/media/image20.png" Id="R0f5666a2caa548fd" /><Relationship Type="http://schemas.openxmlformats.org/officeDocument/2006/relationships/notesSlide" Target="/ppt/notesSlides/notesSlide20.xml" Id="R06b4139f132644d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b4e0b06ea9450a" /><Relationship Type="http://schemas.openxmlformats.org/officeDocument/2006/relationships/image" Target="/ppt/media/image21.png" Id="R6b46fe5ffaed44f3" /><Relationship Type="http://schemas.openxmlformats.org/officeDocument/2006/relationships/notesSlide" Target="/ppt/notesSlides/notesSlide21.xml" Id="Rb844bf2fab5b423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dc58376a149bf" /><Relationship Type="http://schemas.openxmlformats.org/officeDocument/2006/relationships/image" Target="/ppt/media/image22.png" Id="Rae3e03c2180a4281" /><Relationship Type="http://schemas.openxmlformats.org/officeDocument/2006/relationships/notesSlide" Target="/ppt/notesSlides/notesSlide22.xml" Id="R6381f49ffca540f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5c5a5b77c47cc" /><Relationship Type="http://schemas.openxmlformats.org/officeDocument/2006/relationships/image" Target="/ppt/media/image23.png" Id="Rb907779087a8458d" /><Relationship Type="http://schemas.openxmlformats.org/officeDocument/2006/relationships/notesSlide" Target="/ppt/notesSlides/notesSlide23.xml" Id="R3575dacc7a57451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48b1d1c1ac4877" /><Relationship Type="http://schemas.openxmlformats.org/officeDocument/2006/relationships/image" Target="/ppt/media/image24.png" Id="Rb5883316f4184960" /><Relationship Type="http://schemas.openxmlformats.org/officeDocument/2006/relationships/notesSlide" Target="/ppt/notesSlides/notesSlide24.xml" Id="Raf451039f692483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9ef9721f243e4" /><Relationship Type="http://schemas.openxmlformats.org/officeDocument/2006/relationships/image" Target="/ppt/media/image25.png" Id="R336f76f73bee4466" /><Relationship Type="http://schemas.openxmlformats.org/officeDocument/2006/relationships/notesSlide" Target="/ppt/notesSlides/notesSlide25.xml" Id="R3829631bfe194fe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cdc083d916430e" /><Relationship Type="http://schemas.openxmlformats.org/officeDocument/2006/relationships/image" Target="/ppt/media/image26.png" Id="R577cf1f99fc24290" /><Relationship Type="http://schemas.openxmlformats.org/officeDocument/2006/relationships/notesSlide" Target="/ppt/notesSlides/notesSlide26.xml" Id="Rbac373693a02494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33f1eb9de9494b" /><Relationship Type="http://schemas.openxmlformats.org/officeDocument/2006/relationships/image" Target="/ppt/media/image27.png" Id="Rd6a72db1744d4419" /><Relationship Type="http://schemas.openxmlformats.org/officeDocument/2006/relationships/notesSlide" Target="/ppt/notesSlides/notesSlide27.xml" Id="R096dfdb1f52c406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a03df3e1ed48ff" /><Relationship Type="http://schemas.openxmlformats.org/officeDocument/2006/relationships/image" Target="/ppt/media/image28.png" Id="R7734758a0fb04a06" /><Relationship Type="http://schemas.openxmlformats.org/officeDocument/2006/relationships/notesSlide" Target="/ppt/notesSlides/notesSlide28.xml" Id="Rde772af29600476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d7deb72bf4be4" /><Relationship Type="http://schemas.openxmlformats.org/officeDocument/2006/relationships/image" Target="/ppt/media/image29.png" Id="Raad223b2f2814ec1" /><Relationship Type="http://schemas.openxmlformats.org/officeDocument/2006/relationships/notesSlide" Target="/ppt/notesSlides/notesSlide29.xml" Id="R312adb8b2420498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a196e90fff47b0" /><Relationship Type="http://schemas.openxmlformats.org/officeDocument/2006/relationships/image" Target="/ppt/media/image30.png" Id="R0f9815369e5b4970" /><Relationship Type="http://schemas.openxmlformats.org/officeDocument/2006/relationships/notesSlide" Target="/ppt/notesSlides/notesSlide30.xml" Id="R794bb693ccab4e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8144C1-10D7-4964-AD3A-D58A6F390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193AAC-6841-40C4-9DE3-B3D39A32D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1AF62-F3CA-44C3-905A-9CE4CD07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5D5059-3494-437A-8A49-813EAA112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1D4FFB-0F81-44C1-A8CD-9A2632D9D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收支平衡、安全边际、目标利润、特别订单和自制外购。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1573F7-DA6F-4BE0-B1A5-48B0EB433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217CBA-1FBA-484C-8B67-F50D0219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7FACBA-805A-4C01-850A-029E325A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6B5A91-BD95-413B-AD9F-72735CE9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85c235dff94d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61A0ED-D3FC-40EC-B016-8F854432C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E6B5B8-6BDA-4593-8A88-ED06EC01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5B436D-1D81-454B-94E2-FA054D75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1F15A3-E224-4AF7-AE4B-8654295C8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A634E6-9398-41A7-9B0D-2740EE2CC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C92F8F-1235-4418-B613-F18CD15FB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F14FC2-C91B-4348-B022-DAF8D7B61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8C6004-B23A-42D7-98A4-5EA3323F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80907C-FD60-4554-B1F9-E595FF2F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810399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9BCCF8-0083-4579-A794-48826EB3E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31E749-C756-4C3A-9926-05C039C0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a16f16ad2d43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1E104A-75A9-4AA9-949F-38E8F949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C636C9-5EC1-4C23-92F8-41E6786F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D6D5E5-C835-4506-9AC2-221BBD8A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EACEE7-263F-4806-B9AA-3E9C90DA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757B11-F381-4704-A7CE-359F0A11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C7192-0039-4D07-B595-73DC395EB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54F234-A2D6-495E-B4EC-6F050217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82B869-925D-4C8C-8C08-C80EB412B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0DE81A-5FFC-45B9-B55A-E9F92614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CA93E1-BF11-4F79-A02D-7E6AEEE1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9FB9AC-2BCE-4ED4-8A4E-48A3DD6BF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B0C4A2-95FA-4779-BC6D-8A422E6F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DE3C1C-C7FA-4A68-AC15-386BBB93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C37268-38C9-4B41-B0B8-96C2B48E6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C01377-FD36-4755-B9D5-40AB1FA24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3C138F-34A9-49D7-9F80-9604A58F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C985C5-E62E-471A-BC69-A2A0782C9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成功标准｜短期决策只比较因方案改变的未来收益与成本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A0A730-9188-43E7-87F3-D5C6F6875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DC525B-86EA-45F9-97AC-E5C3F380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C754CE-FD4D-4EEA-A798-84BBF57B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603796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D07F47-2153-4CC2-9B71-E47AE193E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C551C8-5010-4530-B70A-8FBE42EF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8b5d5b101248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3A070-46C3-4A46-90AF-6498B0EAF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FBB32A-428B-4447-BC76-E041E9DB4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097BCA-0082-4588-96AF-8A1A11C8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5C774D-273C-4E1F-8D0F-5B5F73EE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DE3B2A-2136-4135-960A-846C9017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F42878-4656-468E-9ADE-56C53FF0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边界提醒｜把沉没或不可避免共同成本计入差异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F2DEA5-8DBE-4BC0-9D07-3D6685BB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8F2371-553B-4D49-9000-9F64B13A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DB7E1A-29CF-44D5-994D-24486F739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收支平衡、安全边际、目标利润、特别订单和自制外购。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282246-8D3D-4135-817B-27CF492D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AEF52A-9E2A-4D2E-890A-87F2AA9E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51B505-FA7A-4D28-8726-0E30F325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2C6E73-AAD6-4EC8-926A-04C724DA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2A·CVP收支平衡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81A317-20A9-42E8-A7B7-BF680952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AD9329-3232-4685-A72E-2AB070F01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22C284-8ADC-49EB-B69D-D027602BC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3378FE-5E44-4BC0-9EAC-3057A515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012574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1ADF71-3B8E-49E6-A34A-380F95BFB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23B7F1-1CCD-458B-BCB8-513D04F8B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c07fd2ba754d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17AEC4-0FDF-41DC-AE3C-45BC0AFC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ED6008-3982-4241-BD33-859C36D02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9F69A7-EBF7-4690-BE16-BD22E286F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能解释“短期决策只比较因方案改变的未来收益与成本”，并识别一个反例或边界。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C8A2B6-8145-4738-BFFD-5DA5BC02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065F95-B5D9-4433-83FC-4B7E5CF2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EFEA0C-9CBB-4C10-8430-7D6870685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单位贡献 HK$21，固定成本 HK$10,710。收支平衡销量是：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539A95-4C83-44D4-9840-7981865A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高频错因：把沉没或不可避免共同成本计入差异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9F0C4B-D8F9-4375-BF76-150F6BB7F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80E76F-3C63-4F96-9A5E-DE2C19C3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DF673A-A234-439F-A350-5FEEEE3B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A2AA32-65B2-4590-B9DD-32E9643C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C156A5-6C61-4785-81E4-8B2DC06AE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714B9-4B1E-47B2-A027-236B7BDF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2A6D3E-E086-40BB-B536-16BB9870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196359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63C732-68B1-400E-A147-B2B2C53EE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39F04B-207C-453E-BCF1-20F8264F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1cf707be8e4d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B8F21F-6525-426D-8A00-667584FB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80482-0018-41AC-94B7-604F91B0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75E234-E388-43D3-8C4C-7928F6A01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DE2CF-AAFD-4A88-9F21-05AABDB11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790EB-34FD-4F9C-900C-72FF98E7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FDC0EB-D3E2-4EC0-A82F-03ECD264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2785C6-0AE3-4490-AE67-5D0C896E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D42C61-FBE0-4D41-B4BB-C42CE70F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0D4D7B-D807-4C9F-A920-E024910A3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列相关差异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B3121-956B-40FC-BBEA-F9563E3E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F69CA5-0FA0-42B3-9C44-4291716D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加入质性条件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66B13E-7B17-487A-AA4E-B1B31995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5041E1-72BD-4666-9A87-3D906B24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B75099-F47A-4A8A-AC42-679038D2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单位贡献 HK$21，固定成本 HK$10,710。收支平衡销量是：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5C50A1-C820-45EC-8325-CD48CF3AA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F43690-824D-4E84-9A86-13EE57C9A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C16E4E-5079-44D6-8BDB-2210B73E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正确结论：510 单位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解析：收支平衡单位=固定成本/单位贡献=10710/21=510。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686FBB-D3BC-43FF-81D1-3E8BAA4A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5EE5B8-EBA0-41DA-A0C5-F00919A1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C4F020-E16F-434A-9217-26122A23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6B9E39-8873-4914-A14A-F57C427EC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9453957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0FEAF8-5D6D-456F-8A78-222917B9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3FF6D0-07A0-4A16-BA42-4FFE6E9FA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291c07d87f4b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28C5C-94D4-4068-A36A-BADC0A845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82364-80F0-4055-BAD7-EA637DAB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C016BA-7D0B-4E19-B5DE-2D9FCE74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7F9F4D-08CD-47C1-BF13-ED973A62B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3D0F1C-FE40-466A-8BEB-77281880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94F202-1847-45ED-9A2C-85784871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CDBBB1-B968-4C53-83BA-950CCF29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801C0F-503F-4E27-AAA3-3B73A0816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9FC0A4-BA72-4536-B26F-D6BDE7166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99B58E-A910-4030-8A41-1DB824ABF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D55485-E1F5-4303-8ED4-014F2E55C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D868CE-3F5A-4649-83AB-A540DFF8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3DE91C-B31A-44C5-A985-92AD6E3D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8131F2-94E9-4C88-AFA8-80C06EFD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319672-D224-4D70-BA78-BDB35878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FDB889-4AA5-4B97-ABD8-2286BF74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17109A-5B67-42DE-98FF-E410AA16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ED0B0E-1EC9-4E0E-8D79-DE34C8A8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B9A34A-4DA0-413E-9832-36E44A484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8353924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7BB13B-AE26-48E9-B759-D1673538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5CB072-DD96-4F5E-8AC9-684FA0EF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c187ec54bb4e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90A3FB-F3A3-4436-9B9C-C834CCB6D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39C88-2B5A-4E08-B498-820B8053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96652-BD5A-41DD-A650-2D4DD8F1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FD7941-8DA4-4241-9ED8-849420BA2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442C05-E53D-4BC6-89DB-8617AF99C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360A54-EA1A-46CC-BED4-913848131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7F1699-A4F0-4E94-AE76-8A8F0DF9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E938EA-F615-4C48-A3F9-9C9BF85D1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7FA258-3BAA-4C9F-813E-07F2BB1B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4327D3-9B47-447F-904F-AA1BA92C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10C778-AD06-4C9A-8406-DECF9C85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BAE841-B136-4DEA-8C19-723BEA82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1059B9-6A30-47A7-81B1-9BCAE3325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4A745A-7B5B-4CE1-88EB-C56CDA7C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C8F04C-CA8A-4424-BA2C-BEED58848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FA7811-B4C8-44A3-9385-9AA2351A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42F193-CC14-4C59-BD80-25149C02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206897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BD2198-1528-4336-9B83-941DFB8F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E9590F-C5B1-46CB-AABA-054DF2533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9707fa7d0944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92937-5D52-4074-8999-221CDE497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43B328-E2D8-4EF2-9DDF-DEB824706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085908-4CCB-403E-90CD-6D92FD6B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ED9AFB-0236-45E1-9E5C-245E41A79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单位贡献 HK$21，固定成本 HK$10,710。收支平衡销量是：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AED79C-6CF3-499B-9309-F51B0301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28FB0E-8249-4055-9463-361BF2387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2A988D-BFC2-44FC-86B2-1795EDC13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B03D55-799C-4E00-BFAF-07B0E044B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8430F4-98E7-478D-B0F8-586A3799D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74A43B-F6A9-4A65-BF61-A03A1687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A900B6-A65D-4160-8DA4-8EF869B7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90B912-3F93-455A-83A5-62C1BD17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08CEFD-56EF-46C7-B99A-B3AB57E27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B6AB19-A5A7-47F8-A18C-AA7C4E12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48BDEE-7CFB-4679-A36A-43ED6514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FC02AF-45A7-407C-8FFE-69ECEFEA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6F0120-44C8-472B-9E04-592E4BCF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7990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CA0726-A62A-493D-B3D5-00E9F639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84ADAB-7BC0-45AB-9BE0-7686AD6A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3650cf28541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96E256-D69C-437A-9193-8EB4C762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97FA1-07BC-4C4C-A902-29CC8DC9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CC2493-6946-4F58-9B4C-4E0D3C49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6A144E-59D9-407C-956F-FAC7211A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企业有闲置产能。第 1 张特别订单单位售价 HK$36，单位变动成本 HK$28，另有每单位专属成本 HK$2，固定成本不变。只考虑财务相关成本，该订单单位增量利润是：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9D63D3-C6C1-4627-B37A-5D4D7D508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AF471B-39DC-4933-8F97-55F1954B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B0A900-C03B-4EAD-857A-C3637789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D97C55-557E-4317-B592-AFEE1AE0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749761-1E6B-475F-AD5A-28A91268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03A37A-5563-4227-BCEE-09AC5B82F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DE7A47-9A23-49C7-A712-881A5BF26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BC840A-81BB-4264-BD63-80E30DD0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4F32E7-2483-4440-8509-26F2B2F2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B61026-B87B-461A-AC02-F007F2DBC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5B198E-77C0-4903-8A65-65AAEB13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A85699-CE29-4EFE-892E-5477C2A9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0FC33-94CB-4903-8F59-DD953D98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801E54-0AAE-4E26-ABA0-00B546E45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1B8306-2AC4-4DAF-947A-E4A6DF95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63549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A74A98-1220-47FE-AC57-06BA05CC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7FB1E8-40BF-41B8-9870-CFE223F3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a8e6dba7e42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D43DF4-F11C-4455-8B1F-9F5BC1BD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27790A-1303-476F-B488-97F81520C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8BFF7E-7CE8-4B5A-809D-47E1ABA59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918DC5-0A93-4D87-939A-CDFFD4B1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89F280-8367-4BA2-945F-7846FB65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单位贡献 HK$21，固定成本 HK$10,710。收支平衡销量是：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C85C50-2D2D-4B40-AF49-FDDAE624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5AEDC0-9056-474B-B439-3C61162ED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EE0582-FA35-4518-B299-FB83F66EE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027802-6AE9-4015-A678-2CD75E21B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企业有闲置产能。第 1 张特别订单单位售价 HK$36，单位变动成本 HK$28，另有每单位专属成本 HK$2，固定成本不变。只考虑财务相关成本，该订单单位增量利润是：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04124C-C293-497F-A336-9A8E7714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86AB64-EDDA-4D6B-B963-D7C69AD8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3A0393-4CFD-4042-B194-20C367D7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F4E4B6-91C8-4F48-8B91-D713BEA3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实际销量 820 单位，收支平衡销量 520 单位。安全边际是：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4245F0-106B-4A9D-971F-DEC96371E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B44C5D-01A2-4838-BF97-9693E5BFB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5BBE46-69DB-4F87-8D6A-BF311672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452A84-F0D4-4E03-B0CB-A74DDEB0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507827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246189-14FA-4F85-8CFB-886354BED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61D1D1-F81C-4937-B343-B41E781F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e9e90ddc7243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070B79-EABD-4E47-9CF5-05FA1BB3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E09BA9-70D1-4C4F-85C4-BEC97B1F5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D40B9-2A9D-4192-86B6-4003442D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0B71D9-8D66-47CD-917E-F6B04CEAC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E844EB-3FA6-4F74-B0B8-3A3DB338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C99816-DD03-46EF-A1B3-326068F7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3D27ED-0477-4C46-A494-F3B2FF0BC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49E529-D08A-4049-BDA4-39D0AEE1A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解析链：有闲置产能且固定成本不变，单位增量利润=36−28−2=HK$6。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21009F-6C2C-42A8-89D9-70C69646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66D2BB-B6BF-40F4-9628-14C3F5A04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A69219-B24A-4EA5-9264-43CD2C74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F4C99D-4853-42C1-B148-0384084B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16799115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88AD05-4780-4791-B5B4-F04DB3B2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ABAFFD-CE44-43FF-A9AC-D744E9449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354b1f29c4d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C8CE6E-5175-473F-B67C-3715FAB5E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0A31F4-71E0-4678-B9E0-EABD7A52F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1030E0-8557-4279-89A3-83291FEB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7F41EA-B60E-4CC2-9CF9-5FBFCE09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实际销量 820 单位，收支平衡销量 520 单位。安全边际是：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0F1B72-CDAE-463B-933F-F55D7412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08D9E9-CCA7-4A2B-9980-7997957C6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2FBE6-2503-46FD-A4A0-9D8AD455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F871EC-0FE2-4830-8AD4-78CFB106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4A3D63-3298-42A8-B7A2-E75A32AC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A56CD6-8695-4EFC-9A2B-926E2F71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D10FA6-B923-403D-AD98-E0317E32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ABCC99-1D04-4411-8E6D-FA4D21778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2CF65-7574-4DF8-9936-8E0B79D6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53602643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D67CD2-9DDD-4D98-940B-AEA5DE33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739DE1-E523-4027-8421-D85008F1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a4776f17dc41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3E8EC-7427-41D4-BE2C-D248DD40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EA5677-7E13-4017-9532-01A4D0F8A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34C3C-24E6-4D6E-881A-44D4104D3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能独立执行“算贡献—找约束—列相关差异—加入质性条件—结论”，并说明每一步理由。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BDA2D5-72A3-483F-91FC-FEECD090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951EE0-4D78-4F86-9065-F3E2794B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1C4E5C-E2D2-41F9-8803-9F22C7BB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自制第 2 项零件每单位变动成本 HK$20，可避免固定成本 HK$4；不可避免固定成本另计。外购价 HK$26。不考虑质素等因素，应：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AE5D9D-218F-44CB-9EE0-B4BED22B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高频错因：把沉没或不可避免共同成本计入差异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79395-A820-4465-A59D-83EC8D6CC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2391E7-B268-4F05-BBCB-BA0BC817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707B1C-93ED-477C-84A6-786E7D4A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20B1DB-7B3B-4E96-9FE3-B82CFFF9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99DCB2-39BB-4C19-84C3-F2A585C6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16D497-A9D6-446F-8A80-C2C7FD21C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3685C3-8777-477C-AAA6-C47A812D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83677512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2C5D2F-B702-4630-91A2-6DB8F67E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94BC94-58AE-491C-BF56-99CC95B3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d32e77ba954b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52873-05C5-4702-8004-DB64CB78E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94557-57C7-4954-B356-5A70285E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2377F1-419D-42D8-9D9B-F5F09512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B75DD-B3BF-481A-9A06-A194CB792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DCD2EF-EB86-4C99-B6AD-783D12BA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15AAD-3E64-4F5B-8760-7BEC1179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2C8289-BCD8-4BE7-9B2C-99D01232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707DE2-E44E-4528-B430-70A7E4D0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CDC93C-0A8B-45A9-9084-F5BA59A4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列相关差异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7389FB-3032-4DAA-BE05-AF0B84AF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7A23C9-D2D4-4D1B-B4C9-F1628141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加入质性条件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4C3CC8-62FD-4D96-8CFA-805114AB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93C827-035D-4FC8-B017-1A2464CA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34AC46-E536-4AF3-8739-ADD28EF4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自制第 2 项零件每单位变动成本 HK$20，可避免固定成本 HK$4；不可避免固定成本另计。外购价 HK$26。不考虑质素等因素，应：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1780E8-C8C5-4463-A92D-2130E886E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3E1F9A-8CF9-419E-8A19-9C69B9FF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FB4596-7341-45F6-B24A-FA2C2C87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正确结论：自制，因为相关自制成本 HK$24 低于外购价 HK$26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解析：相关自制成本=20+4=HK$24；不可避免固定成本两方案相同，不影响差异。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B6672D-5146-490D-8413-682C9B4E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937C58-70B0-41DE-9DBA-D85D5C44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2F11E1-BAC0-40BC-9916-680F946D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ADF418-E056-4D52-BA03-D96786A8E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1742701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FC5ECB-C5FA-459F-9088-D693B607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1F08E2-E4E1-4E85-9551-B7F35118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ab795099a648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99654D-87A8-4593-8817-E643962EB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35E364-AE5D-456B-A861-13AA31F22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1C000-F886-469A-ABF7-206A3124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29413-2751-4700-A3B9-A2467ED9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693F3D-AED4-4DF3-9019-0E345377C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45C45F-E29A-46A0-9D74-56E8501D2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0A6660-280E-41FF-96EF-F5DD4C8B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8FDD65-435F-4629-905F-9D8496F6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07A612-797D-4BF8-82E0-67D38055A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51A2C4-3EA5-4C21-924E-EAA43DC8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AAECAF-B14B-40C6-9DCE-890CE03E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0C8EEF-FBB5-45DA-9ED1-F929B6B3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5F2D53-72DD-4373-860C-CFB8EA0BD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DC844D-2E8F-40D5-8E52-12CA9AA86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7F1295-47D9-4281-B20C-1916A5E01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69452B-8359-4633-9B3A-DB9FCA337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0C4AD5-BD3B-46BB-A795-12BB13CD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BBDB7-591A-4246-BD29-B063DBEDC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934813-47F3-4A19-B048-D4840EB1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1561993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A8BDE-AE77-4BBE-A760-E73E5D82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F34C05-6830-47A2-9651-19E03019F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90d68e13a44b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2013F1-86BA-4E92-BD24-B8C7CBEE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FBF672-9E04-4CEF-8B48-AA263ABE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D8C26-87F6-4781-8486-F394C898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00DB0C-F85B-4E3A-AD28-F9F6A3F6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01DDFB-469F-4B95-82D5-0A2C069C3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34F2B-A594-49EC-AD41-A7CC267F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27BFE5-8883-424D-8C70-1B66F1F87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BE5EF2-2023-46E1-AA6E-982F6E34C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3DEA5E-A6E8-4FCF-A56E-1B8C1885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9F01C5-D695-4D00-A432-E6210CA1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48F5EA-D861-43F0-A39A-5812989D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31301D-AAD2-40BE-8BF5-4C2CA9E4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CB9DE6-9255-491B-92B3-4F92FED0B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3F1B89-5282-4622-80DD-69F1A4BE9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46F27B-D39F-453F-A4E8-A93ADBE28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393751-F00C-4A04-A91C-2246CE1C7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A7C9B0-186F-476B-87F0-879C38E0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5805827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81671C-3058-40CB-B7F8-1754E7CD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0FAAA-95BD-40F8-B73F-9EEB1387B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2ea4c0c16d4c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DF32EF-3330-4F12-A81D-8B4387F1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6A46AE-DFB0-4CED-821C-8B056411A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F083F2-2593-40F6-8E14-650F0B7A9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B5A068-1AA8-4F7A-97C9-169E6502C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自制第 2 项零件每单位变动成本 HK$20，可避免固定成本 HK$4；不可避免固定成本另计。外购价 HK$26。不考虑质素等因素，应：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4181F6-C234-4E57-95E8-5A6698FF6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0CA85A-47B3-4AD4-85CD-A2C77465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4F761E-0C06-4E61-AC9A-340FC675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5E0AFE-B4C7-48CA-9EA9-8A9C2BFB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E15F9B-4A81-48D7-89D1-FE7D23929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DB253-B46D-4F7A-832B-1828F054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8A95A6-1DF1-4CF5-A1A1-4B736C59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848475-5D06-43D5-AAB7-B2D405A9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E14742-A838-415A-A8EA-A328D0CF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512B78-BDE2-4C65-8CD7-CD06C6C1B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6974A4-3B03-4C61-B2A4-ECDF61B3A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A50F73-36CE-432C-BD23-E25A6570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43F5C3-B38D-473D-A71F-E7581479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9521042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BA6B4E-500F-42A9-A5B0-E13222985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B0F13A-9813-4692-9091-3F4ED7A5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41dff9460b4c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5E202A-B3F4-49B2-8B9D-C33AEBA9C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043313-C303-4885-BC6D-432267AB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A33FB-258B-485D-89A5-50829638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449DB5-EDA3-45CC-96A1-1F789B31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实际销量 830 单位，收支平衡销量 530 单位。安全边际是：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74019F-E83B-447C-92CE-39704547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6FFAB1-78B6-400E-9F2C-D7F0C21A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62C64F-91EE-4DE9-8D00-F0E14A537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B31208-052A-4DBD-A1CD-71E9272EA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0EFEC7-43D7-49C4-A91D-0392E506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48C1A2-FF2A-4C6E-9370-682A5DAF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408545-83F4-4BF3-97DB-0638C5A02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F020BB-9078-4417-BEE4-3D4A5666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F4294-03E5-4D83-910A-D18684BB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D32BEC-4559-4D0F-91FA-B5B73A06F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D1E976-6E7E-45EB-849E-E42B5819D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DB8F8A-7729-4531-BDC4-7AE2B357E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EF7785-20AD-4B42-B4FC-34F9DF69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221ADE-809F-4EC0-A6E2-68654912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AE5F5B-03DE-4F72-AA42-032DDA1E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3983444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2EBF9E-EC2C-4605-B2C0-0DC540D8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3EC8D-F3E0-4812-AFEF-ED1E4916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a3cf6c2d0048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33D8AA-A20C-45E3-9D81-4891DA0C8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6C3191-018D-4CA5-A2B7-79CDBE85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DA8391-FAD1-4DD3-B9B4-212D3568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0BB668-AC94-4565-B78E-7E40B36C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163F3D-5F7E-4FC6-9908-DE9836E0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自制第 2 项零件每单位变动成本 HK$20，可避免固定成本 HK$4；不可避免固定成本另计。外购价 HK$26。不考虑质素等因素，应：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987069-C341-4CC9-A239-5F883B95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27E7B0-4A1C-4183-A5C0-6ECD596A4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2A5EB2-D0FE-4600-900F-FE7719D2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70E799-693F-4F60-9284-ADEDAF47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实际销量 830 单位，收支平衡销量 530 单位。安全边际是：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F21C46-4D0A-4ED8-85B7-B02A85F38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512335-8A87-4E56-8264-6E829D30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876441-CFB8-450A-8B90-5FFD29E4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E5020C-9231-418B-9DE8-D01F0D96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机器小时为限制因素。产品 A 每单位贡献 HK$45、耗用 3 小时；产品 B 每单位贡献 HK$37、耗用 2 小时。若需求均未满足，机器小时应优先用于：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1B0B90-5DAD-4A40-AD75-A135FEFE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5203E0-F358-4E86-BF42-5B1A97F9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37E32F-4572-49DF-A9A7-D3F74DFA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C36909-79DD-46C5-9515-76C1FC3C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8846669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D6C167-DA7C-4375-A4C8-87DEBEC72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A92F23-259B-4F33-80F8-953BA9E26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666a2caa548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38A3EE-F226-4B83-8BA5-048E56D9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258184-D1D8-4B5A-9AEA-F1EF3417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D556F1-9C95-4464-99D6-058592E13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8548B1-C876-4F4B-AAE6-D239DFA5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7DA8CB-7E31-4D5C-ACDA-60232F57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8CE428-037A-4986-8CB0-300079CD8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F57691-80F7-44EB-ABC3-07D6A083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84D853-A22C-4BAA-8E8A-B5A08779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正确结论：300 单位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解析链：安全边际=实际/预算销量−收支平衡销量=830−530=300 单位。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976E86-9E86-4F23-B60C-3EC9F540C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4B8ACE-37D3-467D-A463-9CC3BE3C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CCADD4-1C4F-4991-9077-B151EDE63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4E9AE-431E-4262-8C11-2717479BA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7987170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0AA62B-8FF0-4B9D-B6D4-D86541526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0B33BA-69FC-42F9-BBD7-BC4CA546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46fe5ffaed44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5D117C-64C9-4560-967A-9154C9845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17DFB-C2F8-4019-8184-AA654C86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6EEEE2-78C8-4C8F-8BE0-A437DFA4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C8458-6101-4D1F-9286-30CF79A7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机器小时为限制因素。产品 A 每单位贡献 HK$45、耗用 3 小时；产品 B 每单位贡献 HK$37、耗用 2 小时。若需求均未满足，机器小时应优先用于：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463C96-45EB-4EEF-880D-B8125C51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7FAB1D-396B-445A-8D1C-324D78FE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7E8793-7F45-4D34-B5F4-5070FDBE7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8889E4-9E4E-4BCE-BE94-FAD484BDB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BF4F45-B0F7-48D3-875C-F24C0B22F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008A1D-897B-47DB-89F9-03A5A8073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F78991-0FAE-45BD-98C0-9D39391B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63B218-F01D-4403-A88E-1C2B3756D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6F631A-8D8B-4AE7-A66B-2C27DF383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7609026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C3EF56-20BD-4CF3-85B0-742009B5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A4923A-583C-4311-BB5A-09210BB8A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3e03c2180a42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BBEC4-674A-4E5E-AFD7-5BFABF09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9CFEE-319F-4239-9C7B-545E8CCF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FFE187-C406-475B-8F76-41AA922D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F2431-6A02-45EA-AAB4-EB53C255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63F062-7EC8-4D7C-B9EF-5B0EC6BF0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2B9B43-ABFB-4C61-98D3-1C3406E1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固定成本 HK$12,960、单位贡献 HK$24。要赚取目标利润 HK$4,800，所需销量为：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966107-5B4B-461B-A714-C3BFBCD0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高频错因：把沉没或不可避免共同成本计入差异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3173D5-53AF-487F-B9BC-DDBBD4BFB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71AB15-CE2F-4505-AB0D-B2177BBA0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C8837F-733C-4869-B8B0-746F54A7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217210-5493-4EC6-ADAD-E657B985A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A60FF1-CF4E-4C18-8A2D-AE8E8AA2D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461916-1B99-40E5-B5B7-E77D2C67F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DAB544-EC13-4CD2-8781-1A172FA71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55030746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9C5CDD-96C0-483F-B2FA-153D212ED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FE0879-A827-4529-8F79-28E4C6881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7779087a845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7BC3AD-A29E-462C-8353-08B65972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9372A-00C9-4ABC-A3C9-4B89AA9F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D705E6-9C1C-4FE8-A760-85572743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2BD24F-BA3F-4E6E-92FD-61F910756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1764C3-8516-42FA-8C89-9257984E2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14A972-DD90-4853-BA8F-E34C355F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E7379-C5AD-4A4E-AE39-BBA50B8E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83041F-A79A-48C2-920A-70D6D2C7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A4B133-39C6-4E47-BAA0-E9DD36B4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列相关差异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503B91-933B-40D5-8D7D-DCDE9479E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D60E06-0603-4E80-88E2-CE64EE55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加入质性条件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0EC7A6-938B-497F-85A9-C1750FC9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3046BA-4940-43B1-9A42-300DC4330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361119-6AE0-4663-BC22-82BFC5AD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固定成本 HK$12,960、单位贡献 HK$24。要赚取目标利润 HK$4,800，所需销量为：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5F3FA6-3086-424D-BD9D-8DEF3120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23726C-8478-4062-85AE-A3343C92B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9EEF1A-A9B3-4E01-8F33-16D29B6F4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正确结论：740 单位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解析：目标销量=(固定成本+目标利润)/单位贡献=(12960+4800)/24=740。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5F7A3F-36CA-4FCF-8F91-2017D671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7998CA-D339-4513-8DE3-A5CE36504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BA2385-AB57-4D23-A03C-7ADF0CA2C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D03765-FE2D-4F1F-A53E-CEEBED5F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5892889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D88862-1F02-46D4-B733-E091BF0D0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A781DD-5BA5-4ED8-A3D8-6F4E296B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83316f41849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87940B-69F1-4039-83E7-FD0AC2EA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7C7C7D-7226-46C5-9F9A-E8ADF813A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932CBE-2EE6-412C-89FD-6AD4E76C4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E03D95-8FE2-4276-9A0C-6E333C46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F45655-B627-46B7-8C34-FB81AB8B2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E3906-0B20-4508-82D1-85687629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4D3279-89EF-4669-BC31-588F00A7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0E8E14-59EB-477B-9B1D-A1CB0598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813339-2261-4A6B-92B1-AB2A5EE6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18C5E3-7C8B-43C0-BF56-0E276E9D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0DD650-A7EB-43A7-A741-0E7757931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3812BA-69CD-42C0-9E6D-628F7F8D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5173D9-8280-4CE3-A8E2-CFC11F4E6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B74781-46F7-4E7E-A259-B8415A5ED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96DAEE-8B31-40AC-A18D-4BCCD621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EC1C52-46DD-4CCB-A487-B046EBA9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D831D8-BA31-4B25-8C99-10F0EA83B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6DA90F-8EDF-42DD-8DB1-02C06A49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4385DC-D8F2-4DF3-8C56-2D86A0C7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044328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B406A8-0CF6-43F3-86CE-2D99E95BF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C590C-BC1F-436B-8BD3-21F298EA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6f76f73bee44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41E45F-1CCF-48E5-A368-F54328B9D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8955AB-48CE-4517-B928-08B6A323D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2701FD-42AD-498E-8D33-594D9F531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139115-9AD2-487F-90D5-B4C45E5A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C8AE4C-5AFD-4129-B946-215D4BFC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D62D5E-0B42-45BD-8D36-66DEE6B5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0DBE47-4B32-4D62-95FB-7CFB0909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67EB7A-DCDA-475D-B5B7-488C7A74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2F7443-BEA8-4233-8D37-628680C34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9C9AA2-92F3-4EF6-AEC4-BC010C49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6BCD1F-E7FE-4CDA-8A0D-B16083F4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241C8C-8C68-41F3-B38A-198F2A4F9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5A4CAD-141D-45D6-9430-F0A2F7987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50937C-66A0-483B-BCFA-BCE0A97B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D935CD-4E9B-43A1-827D-97752808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2D4BF7-8F3C-4198-B7BE-1105A6A7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E188C4-8205-4090-8785-DD40F911C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43656665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3BC51F-64B5-4F89-AB0F-6B0D12C1E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1ED27-44F4-438B-AA21-DFA143CEE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7cf1f99fc2429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CDC3AA-D759-454E-AA2C-AB233A98F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52FACB-5A75-466D-8EF1-BC50D19C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B36A8-B5AF-4837-925C-3E590AFE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967CBC-7E40-4D37-95E4-81C2728DC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固定成本 HK$12,960、单位贡献 HK$24。要赚取目标利润 HK$4,800，所需销量为：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50E55A-0E7D-4E4E-B18A-4FE37A06D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1F746E-4DC4-4413-9414-A3144CD45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3E61B8-45D6-4124-9EB5-682D3C86D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C997BF-E886-4C43-A95B-882F02F47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BB8557-472E-424A-A393-41387D180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FBBE65-F3D3-4914-9E3B-CA9A9667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4B35AD-6FCF-49CA-8D88-973BFFB0E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34DC26-0FC5-4C49-8E5E-72626D77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34A9D7-FC50-436F-8750-8F59B5179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8C25B3-ADB0-44F3-BD99-4297CE375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A67C90-A40A-4BE6-B7E5-13A0BEC1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160102-714F-4190-8364-B548C172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6C28A4-4B48-4A8F-B599-892D4271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12033647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A7644A-18F2-410C-B24D-3BC3B77E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2D73E5-FBE3-41CC-A81E-D6DBDFE2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a72db1744d44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949D2-316A-47E4-80EF-1428984A6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392459-1262-41E8-9DE4-FFF4E810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FE7041-03F2-479A-B0EF-A358AAD9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A6567A-56CB-4D98-9F86-75619859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机器小时为限制因素。产品 A 每单位贡献 HK$46、耗用 3 小时；产品 B 每单位贡献 HK$38、耗用 2 小时。若需求均未满足，机器小时应优先用于：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EF8335-E107-4FC7-A8B9-1627A988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A3CCF3-6CFE-468D-8391-ECD893F4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3D7572-332A-4D79-8FAE-7C5EEC7F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20E709-0198-4E8B-A644-F80DCF932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85D5EE-DAED-4CF7-ABF4-BE49C54BE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8B4D11-2917-44AA-9F90-28E634F8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221BEA-8751-44C5-9118-CDD3394C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C60512-0554-46B6-AA79-FDE5DC6DC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B75B9E-B915-4F3B-8DE7-2A718384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191082-3704-4E4F-AF25-B725EF1D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F1FD53-8249-4391-9B52-6D5BE0D7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012842-EF28-46C0-9981-52648724A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8F36B7-3D0B-4F27-AD65-08A76E0BE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8CE929-BD7E-4689-BE89-0446C1AA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C2D01B-5DA5-4628-B688-471BC517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2401694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07B576-CB31-4FE2-8C56-AE06670A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C17BD3-CB82-4AF0-B2F0-1D1555F9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34758a0fb04a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7768D9-C5BE-4D3A-8CEA-69B812E1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FF0273-8324-4EBB-8891-7ACB590D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EC1B7C-0FFE-4727-84E3-21EDA3A8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BF4CE9-C554-4EF3-9E1A-6C8A6D028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ECC9EC-78F1-4706-A5A3-72D70DFF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固定成本 HK$12,960、单位贡献 HK$24。要赚取目标利润 HK$4,800，所需销量为：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F2736F-44FA-4C92-AAFB-AAE75EC7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82F07D-C1BA-4CC7-88F5-5FC025F6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79009A-C404-4A5F-B31A-FAA2371EC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A8C712-3780-4135-B405-60723199E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机器小时为限制因素。产品 A 每单位贡献 HK$46、耗用 3 小时；产品 B 每单位贡献 HK$38、耗用 2 小时。若需求均未满足，机器小时应优先用于：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4851F2-20FF-4CC7-8B57-16064D3C5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4BE079-B02A-444C-9247-3CDD1946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F8C401-5F2E-4BA4-B0E5-C0C407A9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51A1EB-FAFF-4B5B-8488-E3618477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企业有闲置产能。第 5 张特别订单单位售价 HK$40，单位变动成本 HK$28，另有每单位专属成本 HK$2，固定成本不变。只考虑财务相关成本，该订单单位增量利润是：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B8D995-085B-4F7E-BE13-AA1847F9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EBBBEA-B855-4502-85FC-6D5D6457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7593C7-628C-472E-A36D-21E4B32B5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4EF230-8DAB-4929-83DB-875AB4D6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68767649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E2A93F-9246-40D5-BE65-FB2546EE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D14197-9CC3-44C5-A38D-8CF30CAE8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d223b2f2814e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00D56-3CAB-4EF0-98FB-6279FC4F5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6CA138-F5FC-421A-B7F9-11DC46F81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8E769-E1C2-4F1C-A0FE-82BF872E3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0029B5-EB8C-4029-A351-C0E4BD8F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93A249-6EAC-49A3-908F-56C0B76E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B3211E-2B46-4475-8099-93C80CF95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AC9ED8-1EC1-4F65-A6D7-50D5FAB8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7F993-399C-4DD8-AB43-88DC23D0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正确结论：产品 B，每限制小时贡献为 HK$19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解析链：按限制因素排序：A 每小时贡献=HK$46/3=HK$15.333；B=HK$38/2=HK$19。应优先生产每限制小时贡献较高者，而非只看单位贡献或单位耗时。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697F7F-6048-402C-BC1A-A219F50F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749E2A-86AC-40E3-9ADE-9327A7BAF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901452-D721-4EBF-ACE8-0660BB9C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D4B7D5-2FBE-470C-9C6C-68ECE9E44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7658701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7C2CDA-F5F5-41F9-899D-00A444A45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1D691D-C778-45CC-BEC7-ACF19F34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9815369e5b49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5ECF9-813B-4AC6-82C1-FB191204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51A178-F49D-46B2-A306-FB0D14FC1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8F4B1B-4099-4E19-AA0D-A7BE7134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07DB6-91F7-47FD-B9BF-DA505A8B4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企业有闲置产能。第 5 张特别订单单位售价 HK$40，单位变动成本 HK$28，另有每单位专属成本 HK$2，固定成本不变。只考虑财务相关成本，该订单单位增量利润是：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CE6961-A6AF-4EF9-84B4-FBC15709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DC7FF2-5433-4F6A-B357-0D84EA1C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8C6280-82A8-4044-8104-0EBA9EF3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415888-BCB2-4BD9-8394-752D5309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0432BB-54D2-4114-B89A-B53F4DDF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936887-01F2-4A61-9886-113E5F520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E04CB7-5A89-4D8E-B5E8-D8B23A00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356FC1-7E5A-463E-B367-F7A87CCF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CVP 与管理决策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E4F295-4F68-4E7D-87D8-E4AA60E0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468021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2026-08-19T09:04:59.0890000Z</dcterms:created>
  <dcterms:modified xsi:type="dcterms:W3CDTF">2026-08-19T09:04:59.0890000Z</dcterms:modified>
</coreProperties>
</file>