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f62049c7cf4dba" /><Relationship Type="http://schemas.openxmlformats.org/officeDocument/2006/relationships/extended-properties" Target="/docProps/app.xml" Id="Race3b67a177d4437" /><Relationship Type="http://schemas.openxmlformats.org/officeDocument/2006/relationships/officeDocument" Target="/ppt/presentation.xml" Id="Red249926de1c43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01ce6358b649f3"/>
  </p:sldMasterIdLst>
  <p:notesMasterIdLst>
    <p:notesMasterId xmlns:r="http://schemas.openxmlformats.org/officeDocument/2006/relationships" r:id="Rc88858808c6949d2"/>
  </p:notesMasterIdLst>
  <p:sldIdLst>
    <p:sldId xmlns:r="http://schemas.openxmlformats.org/officeDocument/2006/relationships" id="256" r:id="Rdd78982658c74efb"/>
    <p:sldId xmlns:r="http://schemas.openxmlformats.org/officeDocument/2006/relationships" id="257" r:id="R3c584db2435e4ad7"/>
    <p:sldId xmlns:r="http://schemas.openxmlformats.org/officeDocument/2006/relationships" id="258" r:id="R03002d3fd85f42f5"/>
    <p:sldId xmlns:r="http://schemas.openxmlformats.org/officeDocument/2006/relationships" id="259" r:id="R44ed7b14a55f48c7"/>
    <p:sldId xmlns:r="http://schemas.openxmlformats.org/officeDocument/2006/relationships" id="260" r:id="R9c5ba54b12cf4a4a"/>
    <p:sldId xmlns:r="http://schemas.openxmlformats.org/officeDocument/2006/relationships" id="261" r:id="R966b1d88b5094867"/>
    <p:sldId xmlns:r="http://schemas.openxmlformats.org/officeDocument/2006/relationships" id="262" r:id="Rd9dd4dc929814609"/>
    <p:sldId xmlns:r="http://schemas.openxmlformats.org/officeDocument/2006/relationships" id="263" r:id="Rf9e8915aacb24e32"/>
    <p:sldId xmlns:r="http://schemas.openxmlformats.org/officeDocument/2006/relationships" id="264" r:id="R6af639eaaa214f04"/>
    <p:sldId xmlns:r="http://schemas.openxmlformats.org/officeDocument/2006/relationships" id="265" r:id="Rf11510eed5324ae4"/>
    <p:sldId xmlns:r="http://schemas.openxmlformats.org/officeDocument/2006/relationships" id="266" r:id="R766728920095442d"/>
    <p:sldId xmlns:r="http://schemas.openxmlformats.org/officeDocument/2006/relationships" id="267" r:id="Rd446214da95e427c"/>
    <p:sldId xmlns:r="http://schemas.openxmlformats.org/officeDocument/2006/relationships" id="268" r:id="R090be86766144f3c"/>
    <p:sldId xmlns:r="http://schemas.openxmlformats.org/officeDocument/2006/relationships" id="269" r:id="R72688a9f617c4beb"/>
    <p:sldId xmlns:r="http://schemas.openxmlformats.org/officeDocument/2006/relationships" id="270" r:id="R10a4f1026c684bf1"/>
    <p:sldId xmlns:r="http://schemas.openxmlformats.org/officeDocument/2006/relationships" id="271" r:id="Re49f1dc342a64c92"/>
    <p:sldId xmlns:r="http://schemas.openxmlformats.org/officeDocument/2006/relationships" id="272" r:id="Rc1535cb4fca64a82"/>
    <p:sldId xmlns:r="http://schemas.openxmlformats.org/officeDocument/2006/relationships" id="273" r:id="R3a02d88d204b4f73"/>
    <p:sldId xmlns:r="http://schemas.openxmlformats.org/officeDocument/2006/relationships" id="274" r:id="Ra3b12dd521bf4d33"/>
    <p:sldId xmlns:r="http://schemas.openxmlformats.org/officeDocument/2006/relationships" id="275" r:id="Rc54519dfdc734715"/>
    <p:sldId xmlns:r="http://schemas.openxmlformats.org/officeDocument/2006/relationships" id="276" r:id="R55dcd4af156148eb"/>
    <p:sldId xmlns:r="http://schemas.openxmlformats.org/officeDocument/2006/relationships" id="277" r:id="Rd6f6f78c8fd04b29"/>
    <p:sldId xmlns:r="http://schemas.openxmlformats.org/officeDocument/2006/relationships" id="278" r:id="Ra90ede04a8cf4689"/>
    <p:sldId xmlns:r="http://schemas.openxmlformats.org/officeDocument/2006/relationships" id="279" r:id="Rc2b6d7869e964f54"/>
    <p:sldId xmlns:r="http://schemas.openxmlformats.org/officeDocument/2006/relationships" id="280" r:id="Re2d6ac8445614d71"/>
    <p:sldId xmlns:r="http://schemas.openxmlformats.org/officeDocument/2006/relationships" id="281" r:id="R8aa81c18b78d47b9"/>
    <p:sldId xmlns:r="http://schemas.openxmlformats.org/officeDocument/2006/relationships" id="282" r:id="Ra895754cfa5a4c1d"/>
    <p:sldId xmlns:r="http://schemas.openxmlformats.org/officeDocument/2006/relationships" id="283" r:id="Ra5d508c01572463e"/>
    <p:sldId xmlns:r="http://schemas.openxmlformats.org/officeDocument/2006/relationships" id="284" r:id="Rf7dc2e1fbba446f2"/>
    <p:sldId xmlns:r="http://schemas.openxmlformats.org/officeDocument/2006/relationships" id="285" r:id="Rc7bfe9bc243d4e7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a5ae871fe74ee4" /><Relationship Type="http://schemas.openxmlformats.org/officeDocument/2006/relationships/slideMaster" Target="/ppt/slideMasters/slideMaster1.xml" Id="Ra201ce6358b649f3" /><Relationship Type="http://schemas.openxmlformats.org/officeDocument/2006/relationships/notesMaster" Target="/ppt/notesMasters/notesMaster1.xml" Id="Rc88858808c6949d2" /><Relationship Type="http://schemas.openxmlformats.org/officeDocument/2006/relationships/presProps" Target="/ppt/presProps.xml" Id="R305936150e134317" /><Relationship Type="http://schemas.openxmlformats.org/officeDocument/2006/relationships/tableStyles" Target="/ppt/tableStyles.xml" Id="Rc6a6be904ae2466a" /><Relationship Type="http://schemas.openxmlformats.org/officeDocument/2006/relationships/slide" Target="/ppt/slides/slide1.xml" Id="Rdd78982658c74efb" /><Relationship Type="http://schemas.openxmlformats.org/officeDocument/2006/relationships/slide" Target="/ppt/slides/slide2.xml" Id="R3c584db2435e4ad7" /><Relationship Type="http://schemas.openxmlformats.org/officeDocument/2006/relationships/slide" Target="/ppt/slides/slide3.xml" Id="R03002d3fd85f42f5" /><Relationship Type="http://schemas.openxmlformats.org/officeDocument/2006/relationships/slide" Target="/ppt/slides/slide4.xml" Id="R44ed7b14a55f48c7" /><Relationship Type="http://schemas.openxmlformats.org/officeDocument/2006/relationships/slide" Target="/ppt/slides/slide5.xml" Id="R9c5ba54b12cf4a4a" /><Relationship Type="http://schemas.openxmlformats.org/officeDocument/2006/relationships/slide" Target="/ppt/slides/slide6.xml" Id="R966b1d88b5094867" /><Relationship Type="http://schemas.openxmlformats.org/officeDocument/2006/relationships/slide" Target="/ppt/slides/slide7.xml" Id="Rd9dd4dc929814609" /><Relationship Type="http://schemas.openxmlformats.org/officeDocument/2006/relationships/slide" Target="/ppt/slides/slide8.xml" Id="Rf9e8915aacb24e32" /><Relationship Type="http://schemas.openxmlformats.org/officeDocument/2006/relationships/slide" Target="/ppt/slides/slide9.xml" Id="R6af639eaaa214f04" /><Relationship Type="http://schemas.openxmlformats.org/officeDocument/2006/relationships/slide" Target="/ppt/slides/slide10.xml" Id="Rf11510eed5324ae4" /><Relationship Type="http://schemas.openxmlformats.org/officeDocument/2006/relationships/slide" Target="/ppt/slides/slide11.xml" Id="R766728920095442d" /><Relationship Type="http://schemas.openxmlformats.org/officeDocument/2006/relationships/slide" Target="/ppt/slides/slide12.xml" Id="Rd446214da95e427c" /><Relationship Type="http://schemas.openxmlformats.org/officeDocument/2006/relationships/slide" Target="/ppt/slides/slide13.xml" Id="R090be86766144f3c" /><Relationship Type="http://schemas.openxmlformats.org/officeDocument/2006/relationships/slide" Target="/ppt/slides/slide14.xml" Id="R72688a9f617c4beb" /><Relationship Type="http://schemas.openxmlformats.org/officeDocument/2006/relationships/slide" Target="/ppt/slides/slide15.xml" Id="R10a4f1026c684bf1" /><Relationship Type="http://schemas.openxmlformats.org/officeDocument/2006/relationships/slide" Target="/ppt/slides/slide16.xml" Id="Re49f1dc342a64c92" /><Relationship Type="http://schemas.openxmlformats.org/officeDocument/2006/relationships/slide" Target="/ppt/slides/slide17.xml" Id="Rc1535cb4fca64a82" /><Relationship Type="http://schemas.openxmlformats.org/officeDocument/2006/relationships/slide" Target="/ppt/slides/slide18.xml" Id="R3a02d88d204b4f73" /><Relationship Type="http://schemas.openxmlformats.org/officeDocument/2006/relationships/slide" Target="/ppt/slides/slide19.xml" Id="Ra3b12dd521bf4d33" /><Relationship Type="http://schemas.openxmlformats.org/officeDocument/2006/relationships/slide" Target="/ppt/slides/slide20.xml" Id="Rc54519dfdc734715" /><Relationship Type="http://schemas.openxmlformats.org/officeDocument/2006/relationships/slide" Target="/ppt/slides/slide21.xml" Id="R55dcd4af156148eb" /><Relationship Type="http://schemas.openxmlformats.org/officeDocument/2006/relationships/slide" Target="/ppt/slides/slide22.xml" Id="Rd6f6f78c8fd04b29" /><Relationship Type="http://schemas.openxmlformats.org/officeDocument/2006/relationships/slide" Target="/ppt/slides/slide23.xml" Id="Ra90ede04a8cf4689" /><Relationship Type="http://schemas.openxmlformats.org/officeDocument/2006/relationships/slide" Target="/ppt/slides/slide24.xml" Id="Rc2b6d7869e964f54" /><Relationship Type="http://schemas.openxmlformats.org/officeDocument/2006/relationships/slide" Target="/ppt/slides/slide25.xml" Id="Re2d6ac8445614d71" /><Relationship Type="http://schemas.openxmlformats.org/officeDocument/2006/relationships/slide" Target="/ppt/slides/slide26.xml" Id="R8aa81c18b78d47b9" /><Relationship Type="http://schemas.openxmlformats.org/officeDocument/2006/relationships/slide" Target="/ppt/slides/slide27.xml" Id="Ra895754cfa5a4c1d" /><Relationship Type="http://schemas.openxmlformats.org/officeDocument/2006/relationships/slide" Target="/ppt/slides/slide28.xml" Id="Ra5d508c01572463e" /><Relationship Type="http://schemas.openxmlformats.org/officeDocument/2006/relationships/slide" Target="/ppt/slides/slide29.xml" Id="Rf7dc2e1fbba446f2" /><Relationship Type="http://schemas.openxmlformats.org/officeDocument/2006/relationships/slide" Target="/ppt/slides/slide30.xml" Id="Rc7bfe9bc243d4e7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3414c89ddb474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9a4f2a07074d71" /><Relationship Type="http://schemas.openxmlformats.org/officeDocument/2006/relationships/notesMaster" Target="/ppt/notesMasters/notesMaster1.xml" Id="R8f1d366b3d5f45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89e9e8ce6c4666" /><Relationship Type="http://schemas.openxmlformats.org/officeDocument/2006/relationships/notesMaster" Target="/ppt/notesMasters/notesMaster1.xml" Id="Rf4bd33f1d0a44a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d9e6a987ec4b98" /><Relationship Type="http://schemas.openxmlformats.org/officeDocument/2006/relationships/notesMaster" Target="/ppt/notesMasters/notesMaster1.xml" Id="Ra8a4ebdaaa4e44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87a42f36364d4a" /><Relationship Type="http://schemas.openxmlformats.org/officeDocument/2006/relationships/notesMaster" Target="/ppt/notesMasters/notesMaster1.xml" Id="R9ef0a84c6c3847e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92bb8b2644413a" /><Relationship Type="http://schemas.openxmlformats.org/officeDocument/2006/relationships/notesMaster" Target="/ppt/notesMasters/notesMaster1.xml" Id="Re29ee19aaca044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d316171df74319" /><Relationship Type="http://schemas.openxmlformats.org/officeDocument/2006/relationships/notesMaster" Target="/ppt/notesMasters/notesMaster1.xml" Id="Rdfba2414d6f34bd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a4209f1718429c" /><Relationship Type="http://schemas.openxmlformats.org/officeDocument/2006/relationships/notesMaster" Target="/ppt/notesMasters/notesMaster1.xml" Id="Ra89aced7bc0f4b2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67d71b26d44265" /><Relationship Type="http://schemas.openxmlformats.org/officeDocument/2006/relationships/notesMaster" Target="/ppt/notesMasters/notesMaster1.xml" Id="Re83bc91dd35b4f7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3b431dd86e74117" /><Relationship Type="http://schemas.openxmlformats.org/officeDocument/2006/relationships/notesMaster" Target="/ppt/notesMasters/notesMaster1.xml" Id="Rab1d49f6986c4ae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016e7b8ed14093" /><Relationship Type="http://schemas.openxmlformats.org/officeDocument/2006/relationships/notesMaster" Target="/ppt/notesMasters/notesMaster1.xml" Id="R13f9f99a7b8640c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d1b3630c6343fa" /><Relationship Type="http://schemas.openxmlformats.org/officeDocument/2006/relationships/notesMaster" Target="/ppt/notesMasters/notesMaster1.xml" Id="Raddf0b3afc454e6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c449b8f2920444d" /><Relationship Type="http://schemas.openxmlformats.org/officeDocument/2006/relationships/notesMaster" Target="/ppt/notesMasters/notesMaster1.xml" Id="Raaa9c24b06d249e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33d2de160074e68" /><Relationship Type="http://schemas.openxmlformats.org/officeDocument/2006/relationships/notesMaster" Target="/ppt/notesMasters/notesMaster1.xml" Id="R99434f9efab54fa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0ae94b9f3924e8d" /><Relationship Type="http://schemas.openxmlformats.org/officeDocument/2006/relationships/notesMaster" Target="/ppt/notesMasters/notesMaster1.xml" Id="Rc3c4e1a9a59b4e5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46d0511d8724ef0" /><Relationship Type="http://schemas.openxmlformats.org/officeDocument/2006/relationships/notesMaster" Target="/ppt/notesMasters/notesMaster1.xml" Id="Rd89b25199969430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9b4dac5bb6f458c" /><Relationship Type="http://schemas.openxmlformats.org/officeDocument/2006/relationships/notesMaster" Target="/ppt/notesMasters/notesMaster1.xml" Id="R9ded1f6fae8c4ab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d33df8250c34395" /><Relationship Type="http://schemas.openxmlformats.org/officeDocument/2006/relationships/notesMaster" Target="/ppt/notesMasters/notesMaster1.xml" Id="R3d44fe256a294f3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de5bc5b7ce64793" /><Relationship Type="http://schemas.openxmlformats.org/officeDocument/2006/relationships/notesMaster" Target="/ppt/notesMasters/notesMaster1.xml" Id="R2e8084312f1842e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de16acec17c495b" /><Relationship Type="http://schemas.openxmlformats.org/officeDocument/2006/relationships/notesMaster" Target="/ppt/notesMasters/notesMaster1.xml" Id="Rf546a599b20144e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aa714adc31c40a8" /><Relationship Type="http://schemas.openxmlformats.org/officeDocument/2006/relationships/notesMaster" Target="/ppt/notesMasters/notesMaster1.xml" Id="Rb49b44755775499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46c9aa7a0dc46c4" /><Relationship Type="http://schemas.openxmlformats.org/officeDocument/2006/relationships/notesMaster" Target="/ppt/notesMasters/notesMaster1.xml" Id="Rc7f6fe3d93104ae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fb828b0918549d8" /><Relationship Type="http://schemas.openxmlformats.org/officeDocument/2006/relationships/notesMaster" Target="/ppt/notesMasters/notesMaster1.xml" Id="R509ce0b3824b47a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70c867e62af434e" /><Relationship Type="http://schemas.openxmlformats.org/officeDocument/2006/relationships/notesMaster" Target="/ppt/notesMasters/notesMaster1.xml" Id="R4d8333fadbe34ab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41a65e34bf84b78" /><Relationship Type="http://schemas.openxmlformats.org/officeDocument/2006/relationships/notesMaster" Target="/ppt/notesMasters/notesMaster1.xml" Id="Rc13e8e66ab4b4e0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7183d46c2bd4bef" /><Relationship Type="http://schemas.openxmlformats.org/officeDocument/2006/relationships/notesMaster" Target="/ppt/notesMasters/notesMaster1.xml" Id="R82e95cf3f6144fb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f063d14bbd4449a" /><Relationship Type="http://schemas.openxmlformats.org/officeDocument/2006/relationships/notesMaster" Target="/ppt/notesMasters/notesMaster1.xml" Id="R5d71042a9eaf4d2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e0f3a4a48d841f6" /><Relationship Type="http://schemas.openxmlformats.org/officeDocument/2006/relationships/notesMaster" Target="/ppt/notesMasters/notesMaster1.xml" Id="R56052745d114413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3cc5ec74f30415d" /><Relationship Type="http://schemas.openxmlformats.org/officeDocument/2006/relationships/notesMaster" Target="/ppt/notesMasters/notesMaster1.xml" Id="R96f58855c075444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11a430632a14bd2" /><Relationship Type="http://schemas.openxmlformats.org/officeDocument/2006/relationships/notesMaster" Target="/ppt/notesMasters/notesMaster1.xml" Id="Rad159db3b01a4a4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8203aff6b1d457e" /><Relationship Type="http://schemas.openxmlformats.org/officeDocument/2006/relationships/notesMaster" Target="/ppt/notesMasters/notesMaster1.xml" Id="R0e647eb2cfb74f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的“复式记账与会计循环”学习单元。本套课件共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讲稿】明确告诉学生：本单元只训练“复式记账与会计循环”。先解释知识范围，再用一句话建立核心判断，最后示范标准方法。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【互动提问】请用自己的话复述“借贷是账户左右方向，必须从账户类型与增减推出”，并举一个会触发“见现金便一律借记”的错误例子。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Q1：企业现金销售货品 HK$1,500；题目暂不要求记录销售成本。正确分录是： 选项为 A.借：现金 Cash HK$1,500；贷：销售 Sales HK$1,500；B.借：销售；贷：现金 HK$1,500；C.借：应收账款；贷：销售 HK$1,500；D.借：采购；贷：现金 HK$1,500。讲解时强调：借贷是账户左右方向，必须从账户类型与增减推出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【预期回答】学生能说出“业务事实—账户—增减—借贷—过账”中的起始动作，并避开“见现金便一律借记”。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分步讲评：先重述题目条件，再逐步示范“业务事实—账户—增减—借贷—过账”，最后给出正确结论“借：现金 Cash HK$1,500；贷：销售 Sales HK$1,500”。完整解析：现金资产增加记借方；销售收入增加记贷方。题目明确暂不处理销售成本。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1A/2A·现金销售分录。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【预期回答】学生能把失分归入“见现金便一律借记”或更精确的个人错因，并写出可执行检查动作。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讲稿】逐项解释“复式记账与会计循环”中的专有名词、符号、对象和单位。特别强调：见现金便一律借记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讲稿】用“条件—表示—方法—核验”重建本知识点。示范时逐步引用：业务事实—账户—增减—借贷—过账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1A/2A·现金销售分录；用于知识范围与设问结构校准，题目身份为DSE原创模考题，不冒充历届真题（访问日期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讲稿】带学生逐句读取任务，不先求答案。要求指出材料中的有效条件，再按“业务事实—账户—增减—借贷—过账”作答。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2A·提用；用于知识范围与设问结构校准，题目身份为DSE原创模考题，不冒充历届真题（访问日期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2A·赊购货品分录；用于知识范围与设问结构校准，题目身份为DSE原创模考题，不冒充历届真题（访问日期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讲稿】先展示错误路径，再用解析链复原第一失分点。禁止只说“粗心”；必须落到“见现金便一律借记”或更精确的动作。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2A·提用；用于知识范围与设问结构校准，题目身份为DSE原创模考题，不冒充历届真题（访问日期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2A·赊购货品分录；用于知识范围与设问结构校准，题目身份为DSE原创模考题，不冒充历届真题（访问日期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Q11：第 2 月赊销日记账总额为 HK$2,000，个别客户账户已逐项过账。月末把日记账总额过账至总分类账时，正确分录是： 选项为 A.借：应收账款统制账户 Trade receivables control HK$2,000；贷：销售 Sales HK$2,000；B.借：销售；贷：应收账款统制账户 HK$2,000；C.借：银行；贷：销售 HK$2,000；D.借：购货；贷：应付账款统制账户 HK$2,000。讲解时强调：借贷是账户左右方向，必须从账户类型与增减推出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【预期回答】学生能说出“业务事实—账户—增减—借贷—过账”中的起始动作，并避开“见现金便一律借记”。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分步讲评：先重述题目条件，再逐步示范“业务事实—账户—增减—借贷—过账”，最后给出正确结论“借：应收账款统制账户 Trade receivables control HK$2,000；贷：销售 Sales HK$2,000”。完整解析：赊销令应收账款资产增加并确认销售收入；月末以赊销日记账总额借记应收账款统制账户、贷记销售账户。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2A·赊销日记账月结过账。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【预期回答】学生能把失分归入“见现金便一律借记”或更精确的个人错因，并写出可执行检查动作。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讲稿】逐项解释“复式记账与会计循环”中的专有名词、符号、对象和单位。特别强调：见现金便一律借记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讲稿】用“条件—表示—方法—核验”重建本知识点。示范时逐步引用：业务事实—账户—增减—借贷—过账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2A·赊销日记账月结过账；用于知识范围与设问结构校准，题目身份为DSE原创模考题，不冒充历届真题（访问日期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讲稿】带学生逐句读取任务，不先求答案。要求指出材料中的有效条件，再按“业务事实—账户—增减—借贷—过账”作答。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2A·赊购货品分录；用于知识范围与设问结构校准，题目身份为DSE原创模考题，不冒充历届真题（访问日期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2A·清偿应付账款与现金折扣；用于知识范围与设问结构校准，题目身份为DSE原创模考题，不冒充历届真题（访问日期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讲稿】先展示错误路径，再用解析链复原第一失分点。禁止只说“粗心”；必须落到“见现金便一律借记”或更精确的动作。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2A·赊购货品分录；用于知识范围与设问结构校准，题目身份为DSE原创模考题，不冒充历届真题（访问日期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2A·清偿应付账款与现金折扣；用于知识范围与设问结构校准，题目身份为DSE原创模考题，不冒充历届真题（访问日期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Q21：企业以银行转账向供应商支付 HK$3,000 欠款。正确分录是： 选项为 A.借：银行；贷：应付账款 HK$3,000；B.借：采购；贷：银行 HK$3,000；C.借：应收账款；贷：银行 HK$3,000；D.借：应付账款 HK$3,000；贷：银行 Bank HK$3,000。讲解时强调：借贷是账户左右方向，必须从账户类型与增减推出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【预期回答】学生能说出“业务事实—账户—增减—借贷—过账”中的起始动作，并避开“见现金便一律借记”。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分步讲评：先重述题目条件，再逐步示范“业务事实—账户—增减—借贷—过账”，最后给出正确结论“借：应付账款 HK$3,000；贷：银行 Bank HK$3,000”。完整解析：应付账款负债减少记借；银行资产减少记贷。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2A·清偿应付账款。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【预期回答】学生能把失分归入“见现金便一律借记”或更精确的个人错因，并写出可执行检查动作。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讲稿】逐项解释“复式记账与会计循环”中的专有名词、符号、对象和单位。特别强调：见现金便一律借记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讲稿】用“条件—表示—方法—核验”重建本知识点。示范时逐步引用：业务事实—账户—增减—借贷—过账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讲稿】带学生逐句读取任务，不先求答案。要求指出材料中的有效条件，再按“业务事实—账户—增减—借贷—过账”作答。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2A·清偿应付账款与现金折扣；用于知识范围与设问结构校准，题目身份为DSE原创模考题，不冒充历届真题（访问日期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2A·提用；用于知识范围与设问结构校准，题目身份为DSE原创模考题，不冒充历届真题（访问日期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讲稿】先展示错误路径，再用解析链复原第一失分点。禁止只说“粗心”；必须落到“见现金便一律借记”或更精确的动作。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2A·清偿应付账款与现金折扣；用于知识范围与设问结构校准，题目身份为DSE原创模考题，不冒充历届真题（访问日期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2A·提用；用于知识范围与设问结构校准，题目身份为DSE原创模考题，不冒充历届真题（访问日期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65d17dcee34ef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cfd8f6619442fc" /><Relationship Type="http://schemas.openxmlformats.org/officeDocument/2006/relationships/slideLayout" Target="/ppt/slideLayouts/slideLayout1.xml" Id="Rbd94d239794348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94d239794348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4548d55ed5475f" /><Relationship Type="http://schemas.openxmlformats.org/officeDocument/2006/relationships/image" Target="/ppt/media/image.png" Id="R042bf8d0359f4c98" /><Relationship Type="http://schemas.openxmlformats.org/officeDocument/2006/relationships/notesSlide" Target="/ppt/notesSlides/notesSlide1.xml" Id="Rbdeaa8b33a204d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85bf437e534c2d" /><Relationship Type="http://schemas.openxmlformats.org/officeDocument/2006/relationships/image" Target="/ppt/media/image2.png" Id="R848fdd5288aa41fe" /><Relationship Type="http://schemas.openxmlformats.org/officeDocument/2006/relationships/notesSlide" Target="/ppt/notesSlides/notesSlide2.xml" Id="Rf794906ad5ce4d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3d571347fc4575" /><Relationship Type="http://schemas.openxmlformats.org/officeDocument/2006/relationships/image" Target="/ppt/media/image3.png" Id="R5ecd885d78ef410f" /><Relationship Type="http://schemas.openxmlformats.org/officeDocument/2006/relationships/notesSlide" Target="/ppt/notesSlides/notesSlide3.xml" Id="R05c2aeaf24e445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ba8ee29d974dbf" /><Relationship Type="http://schemas.openxmlformats.org/officeDocument/2006/relationships/image" Target="/ppt/media/image4.png" Id="R5b586c95b56b49c4" /><Relationship Type="http://schemas.openxmlformats.org/officeDocument/2006/relationships/notesSlide" Target="/ppt/notesSlides/notesSlide4.xml" Id="R7f48a078212740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c41bfccba942fb" /><Relationship Type="http://schemas.openxmlformats.org/officeDocument/2006/relationships/image" Target="/ppt/media/image5.png" Id="R69b6c322830143f7" /><Relationship Type="http://schemas.openxmlformats.org/officeDocument/2006/relationships/notesSlide" Target="/ppt/notesSlides/notesSlide5.xml" Id="Rf5be25cf5d1749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ebe60cf47413f" /><Relationship Type="http://schemas.openxmlformats.org/officeDocument/2006/relationships/image" Target="/ppt/media/image6.png" Id="R1b980100380d44d4" /><Relationship Type="http://schemas.openxmlformats.org/officeDocument/2006/relationships/notesSlide" Target="/ppt/notesSlides/notesSlide6.xml" Id="Rcc4620317e5947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6af42f57c46b6" /><Relationship Type="http://schemas.openxmlformats.org/officeDocument/2006/relationships/image" Target="/ppt/media/image7.png" Id="Rcaa49dd62c394409" /><Relationship Type="http://schemas.openxmlformats.org/officeDocument/2006/relationships/notesSlide" Target="/ppt/notesSlides/notesSlide7.xml" Id="R27cb1107a24e4d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690a0b1c64811" /><Relationship Type="http://schemas.openxmlformats.org/officeDocument/2006/relationships/image" Target="/ppt/media/image8.png" Id="Re5d9c02d89db49ad" /><Relationship Type="http://schemas.openxmlformats.org/officeDocument/2006/relationships/notesSlide" Target="/ppt/notesSlides/notesSlide8.xml" Id="R88a8a8666abe42d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6e940d7a9a4c02" /><Relationship Type="http://schemas.openxmlformats.org/officeDocument/2006/relationships/image" Target="/ppt/media/image9.png" Id="R14a50933f47e4cb8" /><Relationship Type="http://schemas.openxmlformats.org/officeDocument/2006/relationships/notesSlide" Target="/ppt/notesSlides/notesSlide9.xml" Id="Rec82923f5da044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7fcb997e04746" /><Relationship Type="http://schemas.openxmlformats.org/officeDocument/2006/relationships/image" Target="/ppt/media/image10.png" Id="Ra0a48a9b2d0a4a96" /><Relationship Type="http://schemas.openxmlformats.org/officeDocument/2006/relationships/notesSlide" Target="/ppt/notesSlides/notesSlide10.xml" Id="Rb6a1b74bd0914b6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226f80e2e04499" /><Relationship Type="http://schemas.openxmlformats.org/officeDocument/2006/relationships/image" Target="/ppt/media/image11.png" Id="Rb30c2fe9f76c40da" /><Relationship Type="http://schemas.openxmlformats.org/officeDocument/2006/relationships/notesSlide" Target="/ppt/notesSlides/notesSlide11.xml" Id="Rf566215120a5438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29aaed69d498c" /><Relationship Type="http://schemas.openxmlformats.org/officeDocument/2006/relationships/image" Target="/ppt/media/image12.png" Id="R851c5e89445c492d" /><Relationship Type="http://schemas.openxmlformats.org/officeDocument/2006/relationships/notesSlide" Target="/ppt/notesSlides/notesSlide12.xml" Id="Rf032038f473d4f3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0bf143d8534925" /><Relationship Type="http://schemas.openxmlformats.org/officeDocument/2006/relationships/image" Target="/ppt/media/image13.png" Id="Rb7b3499871d846b9" /><Relationship Type="http://schemas.openxmlformats.org/officeDocument/2006/relationships/notesSlide" Target="/ppt/notesSlides/notesSlide13.xml" Id="R550b78a24f4d477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171c3aeeee4f61" /><Relationship Type="http://schemas.openxmlformats.org/officeDocument/2006/relationships/image" Target="/ppt/media/image14.png" Id="Radbac51a4e9c4419" /><Relationship Type="http://schemas.openxmlformats.org/officeDocument/2006/relationships/notesSlide" Target="/ppt/notesSlides/notesSlide14.xml" Id="R55dfc70e407c450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e3530d628b4041" /><Relationship Type="http://schemas.openxmlformats.org/officeDocument/2006/relationships/image" Target="/ppt/media/image15.png" Id="Ra78e281f5bfd49a8" /><Relationship Type="http://schemas.openxmlformats.org/officeDocument/2006/relationships/notesSlide" Target="/ppt/notesSlides/notesSlide15.xml" Id="R49d9aa7290d6428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0d7f1e606f4f71" /><Relationship Type="http://schemas.openxmlformats.org/officeDocument/2006/relationships/image" Target="/ppt/media/image16.png" Id="R25cf248b44154bcc" /><Relationship Type="http://schemas.openxmlformats.org/officeDocument/2006/relationships/notesSlide" Target="/ppt/notesSlides/notesSlide16.xml" Id="Rf286fca58d11494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9d52090f804c74" /><Relationship Type="http://schemas.openxmlformats.org/officeDocument/2006/relationships/image" Target="/ppt/media/image17.png" Id="R9de8fb294b6546f7" /><Relationship Type="http://schemas.openxmlformats.org/officeDocument/2006/relationships/notesSlide" Target="/ppt/notesSlides/notesSlide17.xml" Id="Rab051debc89b472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cd56988c2a4609" /><Relationship Type="http://schemas.openxmlformats.org/officeDocument/2006/relationships/image" Target="/ppt/media/image18.png" Id="Rd94b8cc582894076" /><Relationship Type="http://schemas.openxmlformats.org/officeDocument/2006/relationships/notesSlide" Target="/ppt/notesSlides/notesSlide18.xml" Id="R171a9f2f7bbf4ca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6db25aeb0445f" /><Relationship Type="http://schemas.openxmlformats.org/officeDocument/2006/relationships/image" Target="/ppt/media/image19.png" Id="R9667bafef85f4faf" /><Relationship Type="http://schemas.openxmlformats.org/officeDocument/2006/relationships/notesSlide" Target="/ppt/notesSlides/notesSlide19.xml" Id="R5c08b5d5c1e940f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9f6b6024d45f8" /><Relationship Type="http://schemas.openxmlformats.org/officeDocument/2006/relationships/image" Target="/ppt/media/image20.png" Id="R39eb895a827f4960" /><Relationship Type="http://schemas.openxmlformats.org/officeDocument/2006/relationships/notesSlide" Target="/ppt/notesSlides/notesSlide20.xml" Id="Rc5a5e35466284d3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0f235bc104018" /><Relationship Type="http://schemas.openxmlformats.org/officeDocument/2006/relationships/image" Target="/ppt/media/image21.png" Id="R7cc3e3224bac4f51" /><Relationship Type="http://schemas.openxmlformats.org/officeDocument/2006/relationships/notesSlide" Target="/ppt/notesSlides/notesSlide21.xml" Id="R2f5c18aed23b4df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ab664fa1894808" /><Relationship Type="http://schemas.openxmlformats.org/officeDocument/2006/relationships/image" Target="/ppt/media/image22.png" Id="Red7228d02129441c" /><Relationship Type="http://schemas.openxmlformats.org/officeDocument/2006/relationships/notesSlide" Target="/ppt/notesSlides/notesSlide22.xml" Id="R194eb0bd9c6a452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41a8659fee4f55" /><Relationship Type="http://schemas.openxmlformats.org/officeDocument/2006/relationships/image" Target="/ppt/media/image23.png" Id="Raf56553d4ee34399" /><Relationship Type="http://schemas.openxmlformats.org/officeDocument/2006/relationships/notesSlide" Target="/ppt/notesSlides/notesSlide23.xml" Id="R57e5e6d6bb7b4f4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616a963194594" /><Relationship Type="http://schemas.openxmlformats.org/officeDocument/2006/relationships/image" Target="/ppt/media/image24.png" Id="Rcb1789a53aeb46ca" /><Relationship Type="http://schemas.openxmlformats.org/officeDocument/2006/relationships/notesSlide" Target="/ppt/notesSlides/notesSlide24.xml" Id="Rd3b9855f552a4b5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86058150f4db4" /><Relationship Type="http://schemas.openxmlformats.org/officeDocument/2006/relationships/image" Target="/ppt/media/image25.png" Id="R009ae5f015924278" /><Relationship Type="http://schemas.openxmlformats.org/officeDocument/2006/relationships/notesSlide" Target="/ppt/notesSlides/notesSlide25.xml" Id="R1f81737de3eb478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75fc988b064351" /><Relationship Type="http://schemas.openxmlformats.org/officeDocument/2006/relationships/image" Target="/ppt/media/image26.png" Id="R08f170ee2d854fa7" /><Relationship Type="http://schemas.openxmlformats.org/officeDocument/2006/relationships/notesSlide" Target="/ppt/notesSlides/notesSlide26.xml" Id="Rfad46379200d4d6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0ba6b6750f41b9" /><Relationship Type="http://schemas.openxmlformats.org/officeDocument/2006/relationships/image" Target="/ppt/media/image27.png" Id="R7e3984ad3d8b4ea7" /><Relationship Type="http://schemas.openxmlformats.org/officeDocument/2006/relationships/notesSlide" Target="/ppt/notesSlides/notesSlide27.xml" Id="Rcf7969732b1f4da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7f9c450d494e32" /><Relationship Type="http://schemas.openxmlformats.org/officeDocument/2006/relationships/image" Target="/ppt/media/image28.png" Id="R48a281bbe52949a2" /><Relationship Type="http://schemas.openxmlformats.org/officeDocument/2006/relationships/notesSlide" Target="/ppt/notesSlides/notesSlide28.xml" Id="Rde44329f41ab40c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36d62736d24234" /><Relationship Type="http://schemas.openxmlformats.org/officeDocument/2006/relationships/image" Target="/ppt/media/image29.png" Id="R6b0109b71524493f" /><Relationship Type="http://schemas.openxmlformats.org/officeDocument/2006/relationships/notesSlide" Target="/ppt/notesSlides/notesSlide29.xml" Id="R9d965ab83d5c449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fff5c3d9fa47d1" /><Relationship Type="http://schemas.openxmlformats.org/officeDocument/2006/relationships/image" Target="/ppt/media/image30.png" Id="Ra491b02644804fda" /><Relationship Type="http://schemas.openxmlformats.org/officeDocument/2006/relationships/notesSlide" Target="/ppt/notesSlides/notesSlide30.xml" Id="R1dc42596750048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A4CC4A-E5FA-4EDA-922D-BE70E70A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84BCC6-116F-4039-A5DC-AE1F65EC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5F8862-BD4B-4495-8272-3CBC7B14B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875B1F-CBB8-4AED-95B9-05B32C17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67310-5643-465A-8381-2C564D81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凭证、原始分录簿、分类账、试算表、调整与报表。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9C3290-93E1-4EA5-AE35-24E07070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972F0A-1113-4027-BAE2-E4B3616C2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EF019B-9AD3-4AE4-AD35-8FDE750D9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C08825-B402-4745-80B0-FAC1C4277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2bf8d0359f4c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4F11E9-E208-4612-8A60-D1FAEA5F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C4185C-1168-49D2-9659-CBEBF26B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A7F4F3-9634-4CE0-AD90-DB459BF9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623EC8-5719-423D-9EF9-FF90FC3C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E6CCD9-310E-4345-BA39-47DF6C2D2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F36E73-6B4A-48C2-A3E3-6C8BD46D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F9DC44-A613-443D-88EC-8F485308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953FF4-52AF-4C2D-960C-71AD983F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473C42-AD97-4291-86E6-B87457AD6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58255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460371-936F-406D-B915-4D8AC4BCC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DC42B1-C0E6-4715-B2BC-8C51C353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8fdd5288aa41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D26185-A2F3-4916-8D66-EBB349A64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EFF64-5690-417E-A979-4D0ADFBE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EBC3C6-E051-44B3-8270-7628E5FB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56F4D1-A850-4E24-B9C0-5C6B2EF7F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53399D-9D28-4516-B394-CBB53BC51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98EF8B-25DA-45B1-B2CC-5E516F7FD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C6724B-FF99-4574-A0A5-66D8AF81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B62CF7-3763-4E6E-BD06-B8DF78931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596805-9B49-425D-B783-D5056D70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09B021-C2BF-45A5-A85D-01708B7F1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223689-902B-4D86-8F86-73768E47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5001C1-1C38-4704-8725-63E1B06F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330FCC-3329-4E81-B7D9-61276C941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CF92E8-207E-4685-9373-33E3A1E08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9FF355-2880-4F65-A059-6DBB9A98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7A6E3E-4FCB-4B46-ABA9-5E1E77FC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BC8748-5C5F-4BCE-969B-3B41393D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成功标准｜借贷是账户左右方向，必须从账户类型与增减推出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661FB0-E8A4-4072-84A1-F620FEA0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DA4EDE-325E-48E3-B30F-5172FA6CF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E22729-F1D0-499E-9CB5-531BA0D9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034557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F8178F-608E-44E0-8260-DA3D28746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09409-3913-4AF5-B4B5-8CF4E30C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cd885d78ef41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2E9A8B-44BB-4F2F-94C2-BC5B42D4F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66E5F1-49FB-4862-8714-D9223631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F8B119-D2DB-4FB9-8C48-6141157DF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3514FE-FABB-43E7-835A-8DD88A8C7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7B9C83-3234-4AED-B617-F912B0F1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C99967-68D2-4B87-B574-5C01089E6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边界提醒｜见现金便一律借记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CCAA4F-49CB-4282-99E3-6FC85F35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47D263-7E9A-4A0F-B65E-798C7E52F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0A5D6A-E85A-4B10-BA02-48948F40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凭证、原始分录簿、分类账、试算表、调整与报表。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114B9D-6627-4FB1-A7B4-6FAB102DB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0D5DA7-8531-4A01-8F7A-531C6FD4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A70B09-E1E0-4FA3-A27C-F4005B57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C310CD-FCE6-422C-87E3-C5C92DD1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1A/2A·现金销售分录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858A1C-ACE5-4DEE-8B5A-BDB673DD1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72E0E9-59B2-43F1-94EC-0508A759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463CF4-7200-45F4-AB64-68F05046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5D75F8-1EE2-445D-A524-B0253B59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311816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E27193-9E32-4516-8CDF-AC6A1133D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46253D-1D62-49B5-B004-08D2F868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586c95b56b49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C80568-A6A9-444F-9970-ED126A38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21011-8296-485F-8C59-2C12F4B7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C8D80-6C1D-42ED-B1B1-9DCEEF4D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能解释“借贷是账户左右方向，必须从账户类型与增减推出”，并识别一个反例或边界。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2A3E79-1474-46BE-9CC1-61DB1198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7F4AA-9A36-40FC-AFE3-DD0A6393E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8575DA-A05C-49CA-A3DC-96CE050F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企业现金销售货品 HK$1,500；题目暂不要求记录销售成本。正确分录是：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666851-CCA1-41D6-AA61-380BCA8E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高频错因：见现金便一律借记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CB98E6-3AFE-4E7C-A982-FB8608CF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F0E946-C98C-423C-B4D0-5B98A450E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52EC0E-960F-4BFB-BCF7-A5E071AF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B51F1C-4CCF-4687-8F95-824AB12F7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CAF098-5431-4C28-BCE4-D942B8C27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1C4D9F-A97E-4FA4-8DD9-2E9E65B1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5B2E99-B11A-4BAD-B346-3491BED41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8144619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0B8620-10DC-483B-AE5D-69DC6D5C8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E2E68C-4136-4CEB-9C57-B2761A25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b6c322830143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E1D303-4EF6-4988-AAD0-39909A88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8E025D-C3AA-424C-AEAB-3AB39CC9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51D505-DAA8-48EE-8B39-948A80EA5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466DC-D7AC-4710-B97A-FD59E1CC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23317-4097-4CC2-BCCE-89480EDF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AE7B57-3E08-4B12-8B06-06D9CEE8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D53A08-A8CB-45A2-B1C2-71B7EAAC4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账户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39B8FE-9FE6-4E7C-B564-FB48C833E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4438F7-7299-46F6-92A7-2ADA67CB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E2E173-DE21-470D-B475-8354E7CAC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C49EDE-1E94-4003-9A58-F6259EC0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77BB99-369C-42FE-9E1C-408316BC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26D57-D6EF-4D85-BCF5-7275BC49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B1656C-C933-4B77-96FA-6A90E560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企业现金销售货品 HK$1,500；题目暂不要求记录销售成本。正确分录是：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947276-1447-47B0-9AC1-A0F8AA68E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4AA52B-7930-4168-8D69-E865F25CD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57465F-A26A-4076-9FFA-B4E84C222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正确结论：借：现金 Cash HK$1,500；贷：销售 Sales HK$1,500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解析：现金资产增加记借方；销售收入增加记贷方。题目明确暂不处理销售成本。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7E700E-253F-4634-968A-F0E426AA4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79625A-9E81-423E-A931-2BBCE4B0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61073B-3364-4EFD-997F-2EDECBB8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F1E5BA-8BBF-49C2-A4D2-C7388B4AB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237876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2E3E3E-BD8C-4B11-94D8-4A4DA0C9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BE52FC-B72A-4B75-8EBB-019F1FCE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80100380d44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97572F-46DA-4A27-B4C8-E49D1F8C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DA567-44E2-40E6-95E3-E2A6B3E1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CD0421-E14B-4526-8713-B48558513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1F97A8-0530-4CE0-9CBC-AF1254CA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4C6EB5-095C-4A17-84DF-26A590DD1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B9CFC2-7E9E-4F89-8E00-78E9F3CF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F4DB42-68E2-4FEB-9B31-0086D4060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8BB492-7DD2-4EA5-8ECB-9E9B9AB55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02765A-EA5A-48C9-BA4F-88421CF4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245F91-C161-4F0A-8BF4-2030D23EC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37DAE0-C270-4D44-939F-6F569CA29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ECCBD8-992E-4682-9F1C-9BEE823A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0ED5CF-C025-42AF-ACAF-01CE8911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695AB9-8D0A-4337-99B6-E2F43F66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8BC91E-6042-4D71-A6FE-F04332885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96D3BC-4934-4358-B055-5D0E10B2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65847E-6D37-46ED-A822-B79879710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3A0014-0FEC-4B9E-AC0F-EE83CCF3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987978-0512-41AB-B5D7-3D6034D4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859190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145E82-6709-4D38-A0F8-DBAD3876C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2B7889-57A6-4310-A9DC-FAFA650A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a49dd62c3944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7E8878-5748-46BB-8FFA-3106B0087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02867-6C62-4F4D-9D01-8D348F0D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9B45A-AD46-4257-8E5F-D9F247546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BF32BA-01E0-463F-847A-C9F83F23B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75831-BFC2-45E5-B14B-25D1A676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855C97-8081-43DA-A606-A54A41885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76BA18-6932-4343-A44E-4027153A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B27B8F-5EF1-4841-A2AD-563D95F1F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89B9FE-F8DA-46D7-8A87-4B056A536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247196-DC83-4452-B058-D5133E40E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8980D3-A5EB-41FA-8495-A1EE7E36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E1C9BD-C043-490C-BF6F-16D7CEA9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7C383-5D3D-4C91-900E-E1E31222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433939-C486-462A-85A1-E79DA4100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D1BCD1-E7BB-4348-ADC3-DD62D4AE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C87F3F-DAB3-4A69-8337-7FF90FC5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06072D-18F6-4576-9F07-55B875DC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082313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3E3899-4936-4559-ABC8-055B4CF70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BA876F-C8E0-459B-A338-76FCEA1E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d9c02d89db49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A64E02-746A-4E0D-AC4D-BF78DCA76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843C36-F45C-4D6F-AC4E-FA50E915D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401770-E691-4261-A376-D631C72C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0293C-A044-43F4-A0C6-F39EFF53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企业现金销售货品 HK$1,500；题目暂不要求记录销售成本。正确分录是：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65A86-3CD3-4854-9D9E-E2264B3F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23DF65-2337-4C11-B7E2-B39887E8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69C4F6-5264-4797-A328-4E6F40B9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48EB30-6315-4D80-A54C-DE7AEB98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BE611-24DA-4BDC-B6C2-17800FAF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9AA65-12BA-4B28-85B6-5FE9E3D6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871E3E-4DF7-4AF9-A586-B73D5E45A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E0535D-A23D-448E-BED8-7E9AA67A4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6A68D8-FEB4-4C6E-81F1-A233DCBD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6B7E13-6534-41A4-A5FE-F3A63DAF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85D1D1-5B20-40D3-B505-5EE087052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B8FE96-05A3-4D36-97CD-6A06B722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CFFA1C-69D3-4E6B-8F13-32BF5E3D0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017322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8AE10D-8CB8-47E2-9E61-BF6A8BD3A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A940FA-8EE5-4D9E-9F27-9C8F8DC6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50933f47e4c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29675-A2F5-4C16-8BF4-6AA684324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EF2CB8-38B6-4579-B085-6275C4F33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E69F5C-8E53-40B6-B738-BE2E1E1E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8A9108-1356-493B-8DCC-EA067BC92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东主从企业银行账户提取 HK$1,500 供私人使用。正确分录是：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D9B8C0-D13C-4135-86EC-03F9FB7B3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15FD43-8A19-43F5-9E18-CE48C86B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B1C16B-AD5B-42D9-B403-9DFF845D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5F0685-4CEF-4A10-95B4-ACA7D590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D52CB3-81E4-470E-96AE-6B0AC5D9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BE6FF-5768-4ECD-A971-52ADF3AF7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1BDE1C-1BEE-45D8-BED1-D14AE2E4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6563D6-CA79-43F1-B6E8-958557EB4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BCE223-3317-4EFF-AED8-F800153D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13BB9C-3510-4188-A57E-15B973B7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07149B-E831-4B0E-81A3-9639B069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6695FE-FEFC-405C-B116-6B6CD00A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7FF267-2480-4881-8BC4-E9D7011A8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855C77-D03D-4CBF-9236-F883B8147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9CAD37-40A7-4CED-86A8-66E4CFC9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090805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2E0869-3741-4D95-B25C-C525C6E5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D3DA58-9EE4-46B5-8B7A-808A9DF4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a48a9b2d0a4a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E363BB-120B-4FB0-9BD7-EEE6DF3C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22ECE7-09C3-4146-91BE-E975A748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A93E05-844E-4500-8A7F-8D7745E0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E9A3EF-215A-4739-B73E-46B74E9C2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0FF1BA-C92B-46C5-B2F3-EACFE8A1C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企业现金销售货品 HK$1,500；题目暂不要求记录销售成本。正确分录是：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F194BA-E1AE-43AA-8A25-B5CDD57A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2F4C1E-77B3-48F5-A49F-93D2F1AA2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F5621B-B102-4528-975B-A2DA349BF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AF8CA0-100E-44A9-8E18-E42FA31A5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东主从企业银行账户提取 HK$1,500 供私人使用。正确分录是：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4BEF25-C38A-427A-AFCE-9BD75032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302F60-255B-4E7A-B22E-4A719ABA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116865-BF33-4802-A5B8-DBC9C6FE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72F47D-3FA1-420F-BFEB-152CFC9A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企业向供应商赊购货品 HK$2,000。按 HKDSE 常用的周期盘存记录口径，正确分录是：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472304-1857-417F-903B-940F7BA69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A40DFE-F377-4B68-AC57-17F938B3E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6943DF-2AE7-4B8D-8415-4CBE86060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C34348-0845-4F2B-9F04-5A6868E2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266764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9C1018-4124-45C7-B5B2-B3A7BE8FC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E3C6A1-62F2-491A-8D19-2E79F267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0c2fe9f76c40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3CE691-66E3-4EA4-8CA4-D57BC5E6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065B65-3B6B-44C5-9383-FE748075D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ACC25E-3E41-4412-9A8F-2B1864CC5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FFD03D-E1BA-412B-AE2A-61B4FD24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4D0178-B556-43F1-B1EF-1860ECCBF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F6513-18BA-4ADF-A3F9-FD476AA3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22D62C-2655-468D-BD52-5EFB0631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26E956-95C8-4F61-837E-4E96A954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正确结论：借：提用 Drawings HK$1,500；贷：银行 HK$1,500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解析链：私人提取是提用，减少东主权益；不是企业费用。银行资产减少记贷。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1439FF-3B04-4F61-A025-DF2A4700F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2EC80D-F270-45A4-8C70-71FF18CC6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0CE270-CA06-498A-BAF6-2E407ED3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1643FE-7EF4-4761-9232-FDE4F5D8F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30914945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D39642-350F-45EE-8630-BCD085D3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AF16F1-A997-4728-8275-61E7C7BAD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1c5e89445c49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83816B-EE28-4429-A18E-0B659F55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D81F4-224E-41A4-9870-748C0DFC8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2187CD-5886-416B-8EC6-B3A1DA72B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682229-C0E9-4504-AD1B-370329F3F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企业向供应商赊购货品 HK$2,000。按 HKDSE 常用的周期盘存记录口径，正确分录是：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347437-2F55-4C80-8932-D8372DCD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0023C-29F6-407F-B887-3265A48C5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624B77-52BE-44E6-BDA0-5E6842E4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8A47B8-4E5A-470C-9677-8092C9D77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7AABA-781C-42B0-BA8B-DA9D39F3A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09CA57-46BD-409C-8802-8B8DA24E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60982-9E31-4193-B59F-383851A2C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DA591D-7205-4580-BD59-2C63A64A9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19A86A-B8FA-406E-8938-24ACB5E5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352569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87B8D1-12AE-41D1-ACB7-1BA330A1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EE90D7-AEEB-453F-8278-57DD0B1A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3499871d846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CBAEF7-7A23-4496-971C-E413DCDB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259820-6F31-4444-84B3-64301DDC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73C2E1-87C3-42CF-A928-DB80E03B1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能独立执行“业务事实—账户—增减—借贷—过账”，并说明每一步理由。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917E8-3499-4FB5-8037-1995A61DD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135F27-0BB8-4C29-90D6-EE7ABCAD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FDC460-C5E7-4578-BBB2-B3C09A3A0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2 月赊销日记账总额为 HK$2,000，个别客户账户已逐项过账。月末把日记账总额过账至总分类账时，正确分录是：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B676DD-9350-45F0-A67A-05980A079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高频错因：见现金便一律借记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E7A6E7-B404-4C20-A539-D1903F94E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61395A-4056-4947-85B8-2ECA3712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87748C-A875-45C7-AADA-AC5EE7A3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C4DE6A-A4E9-47A3-A2A2-E7E357DF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FB4CE4-E14E-4C51-886E-DA578CBF1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37B55B-731B-4684-A248-09406F799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058EBD-5C8E-4FB7-84E1-7C8840A56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4745841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6887B4-DB0E-4911-8B21-55D6A502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76F52E-ECA2-4F1F-BDAE-9686B43D3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bac51a4e9c44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4CBE0-C6C9-4EF1-9A89-8310ABA20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1B671A-05FF-4953-8EE7-DE5E9971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C9B86-140A-4902-BFA5-D24659DD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72227-BB6F-4DDD-9B06-19530366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52C417-F577-4A47-B12B-A12A3B6B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57C369-4F3A-47D8-A099-0FDA3F87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64321E-1104-4198-8480-49CA11099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账户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746C0B-9F77-482D-BF84-0867D20ED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7E740B-4B64-4D8C-A26E-AB5DAEFD1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06632C-32C2-46DF-B692-2B6476F2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0F1817-B420-44D7-80BF-C34ACA02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D682B-8A5C-4BBC-9D2D-51B7B62A1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E7E3E4-9443-4881-AA70-BA7C314F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425A5F-C79D-457A-B631-EEF353D9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2 月赊销日记账总额为 HK$2,000，个别客户账户已逐项过账。月末把日记账总额过账至总分类账时，正确分录是：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4B59AF-0DB9-449E-8938-25738B938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D61631-F63C-4114-8EFD-BCF78E52C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6C9C94-4198-4254-8337-E58599676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正确结论：借：应收账款统制账户 Trade receivables control HK$2,000；贷：销售 Sales HK$2,000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解析：赊销令应收账款资产增加并确认销售收入；月末以赊销日记账总额借记应收账款统制账户、贷记销售账户。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113152-A51C-42D9-A813-A4075F243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2D0F0F-7632-4695-ACFB-FF9AEC17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2BA631-C48F-45C4-92EE-67C0A5A1F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27A732-8E8B-464B-92A6-E75E0DA6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75647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B86559-AA2D-41F3-84F8-C615EF976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15C222-B5FD-4544-9359-C224CEE22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8e281f5bfd49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5A4827-83DF-488D-87EA-CC54667C6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7B974-CB17-4B99-88AA-4C0577DC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3A1B02-A015-4396-B23A-D115877F0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AAE3F8-4BCB-4D6B-A8A6-CA9E24AC1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92A10F-895C-407D-A256-F07DB21F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702368-69FF-400C-80BE-E25B0FEF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1F1D43-CB1A-4A72-9CC9-DD665E4B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3C6C34-6B3B-40FE-88B5-A3B2D5E04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DAE57E-2073-498B-B77A-43A2DD180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99EAF3-DA56-445B-8B65-C60C4E554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E8D26D-1FC1-4C3F-AB4E-479CD8A6A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55BD50-9234-4A2E-88AF-CAEB58B90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8C7DDA-E5AD-4FB5-9B86-BF13B2D63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77A49F-8EDB-400D-BEAE-EC680DBC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8E700A-5973-4C1A-A4D7-75A9F4BC1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A0FDD-48EF-4F95-9226-7AF1CFEE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C32809-A529-4440-9307-BA1A8326F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E207EC-AA7B-460E-8E21-DB2AB590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9393DB-6504-4444-86C6-7B1A387B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6983128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DF3925-669B-4024-8773-7A9AC041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73BE2B-2951-4BDB-B5C4-8797672E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cf248b44154b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1361C5-C0A5-43A3-B9D8-30BE691C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AC0330-CEE3-4F8D-85E1-E574BA4D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B7C51B-A4C6-4C60-8EF2-6FD68EB48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7A7741-FAEF-472E-B361-B6CF56DD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2AA970-0915-4CF1-A228-649822090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F48616-E43B-464F-BA94-9C8897011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E947E0-63C5-464D-9A4F-3591A221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D9274B-4EAA-4D06-88A5-F08D2EF24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9DA76C-FE44-43BC-8907-1029826A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0D770C-BAF2-4420-B8FC-2EBB280C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0A9AB4-0EC8-44AB-A910-2FCAFE3B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2C76D2-08BE-4B47-AB07-F90A3373E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F075CA-B5E4-4BF3-9346-18E676D71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1D880D-2C6A-4EAE-A0FB-00472184F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D4F603-C0A4-412B-A6D8-13B43561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5BB1E9-51BE-4CEA-959B-8998366E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0AD89F-FD3D-4010-85B0-6DE5C511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5417273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46964D-EE18-4965-9B10-C91633FD0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E79C1-3997-4D69-832A-C3EB5240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e8fb294b6546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4A5D08-2DA1-46CA-9EF7-FBEB889E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4B2C0D-2E6A-4B36-9592-D56A10E9D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78D7B2-E756-4462-89AB-FA745DC3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BAA4DF-20F1-4EE1-9435-606AC81CB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2 月赊销日记账总额为 HK$2,000，个别客户账户已逐项过账。月末把日记账总额过账至总分类账时，正确分录是：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7F194-3879-44CA-A79B-05FD9B26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42B549-084B-41FD-8540-774B68CE2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D40D14-F872-4D4A-B08D-3C720BE14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F99182-32CB-4845-8BBC-66E18057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7E1C06-E2C7-4C88-881E-880CAB497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6C0534-763E-4E82-A912-9EA101B20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22D9E4-ACCD-4981-B919-CCED3E14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5BC01F-4384-4731-8C9F-F4366F019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0478E2-4B1C-46AD-A910-BF0408E05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F906DF-272F-466A-9AE2-C4109790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2921A7-E115-47F1-8973-57E95429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1B839B-B839-40D5-A008-F11EF6A8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9FE2A0-C055-4B02-8E92-E8138960E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845918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17E4CB-6CCC-478B-AF39-4C733D25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3855E-E449-4C38-AE53-59C974D4C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4b8cc5828940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1571A-89E3-4B66-BE3D-5CCC31BA4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23757D-6A3C-4EBC-9E17-6F72267BD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0A6D3C-2999-4BB8-81C0-E8931737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1FC7CA-CA60-4671-A249-F9DD18F9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企业向供应商赊购货品 HK$2,500。按 HKDSE 常用的周期盘存记录口径，正确分录是：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B03455-6520-48B8-A05C-DA6899F3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50BA9C-0375-462B-A9E8-6D869AE39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AFB7A0-D315-401B-89AD-9A80230D5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D76FA8-5509-4131-8A41-D90DDCA6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04C4C2-A2D8-4E2B-BA0B-6B80F46F2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0B6551-553A-44F0-9FF7-AD85D1D48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642A57-E618-4874-BEB0-0A2F56C4B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C8BE80-8B44-49E1-877A-80B7921C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9D049F-299C-4812-A546-72EEB9B37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F1AB62-5C77-4F58-91B1-3880F4203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6FA207-7568-45D4-A7B6-E1A047519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73EF23-1F5B-4D76-869B-CE39292E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1334F4-259B-4859-9050-760CD00D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2EDE07-E590-48C1-B9D8-DF7FB082A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F69CEC-1FAE-4B2E-8442-FC8AFD1BC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2881509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DAE9F7-66B8-4C99-A13E-C9EF20F4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508295-1F9E-432F-9487-1044231C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7bafef85f4f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E84FC-2CB7-4CB1-90C5-2A407AEE3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B1483-F8FB-4D41-8439-936895CE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CE3C2F-60C4-4080-9824-353402F6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230DA6-E871-44F0-922B-2783965A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AEFCE-7431-4D1E-8A30-FDA9949A6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第 2 月赊销日记账总额为 HK$2,000，个别客户账户已逐项过账。月末把日记账总额过账至总分类账时，正确分录是：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A581DD-10D3-47E2-8EA3-235B250B7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F457E-2C87-494F-90D1-F5912585D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058B57-6E9C-423B-8C31-DE60A649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E008EC-7B47-4360-B040-1A54F8B3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企业向供应商赊购货品 HK$2,500。按 HKDSE 常用的周期盘存记录口径，正确分录是：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6DF4F5-3F7B-45F2-A575-7ED8F575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D3A1CA-316A-4465-8BA8-83CEF1063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E36172-F62C-4B5F-AB88-33F2F3C7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E49F82-D4AF-4D82-B62F-348271563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企业以银行转账清偿供应商发票 HK$5,600，获现金折扣 HK$130，此前整笔已记入应付账款。正确分录是：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32954F-FEC9-4A8D-A5F4-A19404B3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43AFC5-4F9D-4C6B-839D-F8F278B96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D5413D-0436-47D2-9B47-CD3A04FC3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A6BE48-2980-41A4-B5FD-F69F2EAE2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398010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0B72CC-A8F5-41BC-AEA2-FBE62657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CE0A3A-1444-4353-940C-8565DF523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eb895a827f49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6F5DCF-5AC1-4F6B-908C-B989E2B0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C4EB74-81D8-4E0D-9A4A-ADFE979B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72729C-E9E8-4A24-9E3C-20E47FC9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EF5F7B-17A9-4109-A881-BCF97092E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99E817-D861-42BB-A97A-8E2E6E616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94DA6F-A3A7-4C88-8E0A-1F71F39B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72E32F-3334-4734-9FB2-2E0967D3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322ED-BCC5-4593-A433-CDA97DD90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正确结论：借：购货 Purchases HK$2,500；贷：应付账款 Trade payables HK$2,500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解析链：赊购货品时，购货增加记借；对供应商的负债增加记贷。现金尚未支付，不能贷记现金。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81CB37-EE17-4A0F-BA4F-1F2B27F38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6203F4-BD43-4A9E-9FAE-452D7BD3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2BBC06-AECD-4A44-B71F-2C512691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1408A9-DAF3-419F-A156-3FB39014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7354352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3744DE-055F-4CF3-AE0B-F930DE159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8B7452-DAC0-4F64-B6CA-2EF5817E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c3e3224bac4f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BA2EDB-A014-4817-925C-DE0EF3EC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B8484-6B4E-48F5-9BA8-B95F00FDD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22CED-40C6-4A18-9B86-C5ACDA142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E85025-15DD-4E07-9A47-7632FA45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企业以银行转账清偿供应商发票 HK$5,600，获现金折扣 HK$130，此前整笔已记入应付账款。正确分录是：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0EF679-7368-4791-8602-894821318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BD4271-29FE-4299-84E2-5A54A727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E32115-F1E1-42C3-B2A1-ADE72614C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F6C8D3-5E1B-4D10-BB79-EF8CFD578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01DE21-442E-4BD8-AA5F-21639FB33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0CFBE9-9043-476F-807C-DF83E6216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F9A1B8-1975-4D20-9742-FFACF238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784417-54CD-44F6-BD74-8146E6759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1E750C-A9CA-48DB-A4A4-ED37C867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583984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CD9EE2-8397-4E36-8277-4578F8BC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2F531-61C5-490A-914E-CFF3F0A7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7228d02129441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B5DD60-0843-4637-ADCA-7D6ADE5BC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0483B9-8C54-47EE-84D3-150572A7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5CA20-19D4-4472-A9CB-701E9A76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F3966E-DC7C-4F1E-85D0-60CE4C5A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0B2656-CF08-4E36-93D0-265DE7AD5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C70DC4-6A57-4C85-AFD4-E61AE6C7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企业以银行转账向供应商支付 HK$3,000 欠款。正确分录是：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A237D3-46A5-4A5B-8291-80EFD19D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高频错因：见现金便一律借记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74F311-6121-439C-BF80-A0A9D6286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10FAA4-B2A4-4777-828F-E2151075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9B0F8A-6EDD-4DD2-A9E6-804D85CFE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BB6B2-844B-4BF8-83EB-73AFCA39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76AE69-09FE-480A-AE6F-1FED4E17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E2942F-EAE8-41D5-B3E5-F32F4789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2B1D32-E7F6-4523-8503-A8E9D269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3427112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20AB7F-B6C4-43FD-8250-4C41151E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9EDA6B-2B30-4813-98EE-C7E404866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56553d4ee343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EB5F4E-3FAC-405F-BBDC-795C51AF6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749FE7-07D6-412F-B6E7-5E941EDB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288728-713C-4862-9306-CC3906F3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CF9E9C-BC0A-47F1-A9C3-F5D370C0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A32A9C-22D2-47B7-A7EA-1AAEFEC6A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6EE3F6-03BF-45FC-A9A2-EA8C43EC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AC741D-7BBA-4301-9419-E1CFF2255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账户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4613F9-D7CF-4381-87DA-5B05C0832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17570F-9333-4BBE-955A-0A6CBD4F9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6EB907-E2ED-4EE1-9E26-2CBD2D28C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620905-190E-4EEA-B4F9-998D1F28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借贷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B8E971-979C-4A5D-9142-4D814E617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F64BF8-2676-42D0-A725-0F49CA0C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3F7F1E-5EA8-4141-BD62-28F5B968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企业以银行转账向供应商支付 HK$3,000 欠款。正确分录是：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E9F52A-E7BB-4C86-86FF-EDA8673B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F16679-3DBE-48D3-814D-E4785AA5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0867B3-406C-41D4-BDE4-06748A18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正确结论：借：应付账款 HK$3,000；贷：银行 Bank HK$3,000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解析：应付账款负债减少记借；银行资产减少记贷。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99681A-8002-43B2-87FB-AFCA39A2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A97273-DA92-46B1-8EB7-856666437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AAB87C-E32E-4AA5-87F9-1DDA3BDE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06C76E-4232-4BBF-A049-93B6B8A5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329841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E8FAF7-5D27-445D-9DE3-84C214B9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8BDF06-4C02-4BAF-8FAC-0570748D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1789a53aeb46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6F5270-6519-4B27-9EB7-209C9EE2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1C2FC5-784F-4453-B84B-123FDEC18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F09433-4DAD-4B69-B64F-71CD2CF00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B8AFBF-9502-4732-8C6C-4534290E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5470FB-55F7-4CC2-ACCB-11B32EF16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D0AC03-4D53-4E6A-B922-12A71135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93682-1447-4A9B-8132-6434BB53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983635-987E-4CC9-9204-DD89F360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AE3845-72B9-417E-8E90-8E8A19044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E3CDD3-4223-4B5E-AE93-CBB53B56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87722-AF9A-44D1-83B3-333C56838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30BB39-90AF-4426-B115-1A1BDDFF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465DB1-C4C4-42DF-816A-4DDE438F5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47D6B0-F074-4EEE-9A7D-722CB4BA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B5D1CC-4977-404E-95FD-69DA576A3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6F29AA-620E-41E3-997E-AAB291349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79FB45-3828-4563-BA98-70847EFD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BDF2BD-B302-4882-84AD-8CD944DFE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11D9CF-40E2-47C6-A63F-3212571C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56290871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C03B99-E504-4988-94DE-9F3E78CD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3466D-52A2-41FB-AF5B-62DA03AC1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9ae5f0159242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E09D2C-B997-4109-87C7-A694BBB2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737A8D-D3FC-41A4-B406-A053C00A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FFB411-F7B0-43F2-90B1-AF924012B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13D3D6-E66F-4892-ADFC-ADA78100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复式记账与会计循环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515221-E24F-4209-A836-5D842C896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F881AA-A5B2-4653-B6FA-B7A50F1B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145DBE-AD60-4FCC-B5F8-10FDC6E3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4D0313-AAEA-4404-9A33-4BA7A2E3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2104ED-60D2-4C80-861C-A48DE2670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D3A08E-15FB-4CA5-82F0-72E8A3EBA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41F780-ACF3-4A1D-98D1-D891B7ED2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7FB330-14EA-401B-9C70-A0A1AF3FA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4E3CE6-162E-4D2F-9C2C-2CD2D9FC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033255-2319-403D-B450-8A1D2C320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06213F-0CA9-49BF-8313-21A375C1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5B2575-675B-42B3-9F93-FEDA9BE3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923BFC-2326-47BF-A8C3-2F0F6A62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5826882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431D6B-A801-4B45-9994-C955DB9B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5D685-B3B1-409B-B6D6-CB39CD3F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170ee2d854f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C7ED67-F647-468A-8FC6-D6ED2148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D04262-E7FC-4FB7-A4E0-B24C155B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21112-CE7F-460F-BE0F-019F72EB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AE19F2-752A-42AF-857E-4BE7C74E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企业以银行转账向供应商支付 HK$3,000 欠款。正确分录是：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5771E6-5BA9-4E03-AECB-97B70745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1CCD7-5217-4C09-9A46-87E5BF1B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81FBD-4CC5-4AFD-8E0E-9E69F8ED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借贷是账户左右方向，必须从账户类型与增减推出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015E71-1686-4EF9-9EBA-8841F2629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AC597A-AEF7-4D5E-AC94-0D48E9D32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73B040-369C-462D-9566-BBFC7E9DC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业务事实—账户—增减—借贷—过账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815D98-14C7-4260-8160-3CB50CD4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F7298-0238-4458-9F98-4362684F2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C0F8CC-2F3D-4DDF-AC72-63D085868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检查：见现金便一律借记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147C8C-8788-4D9A-8C89-65BCBE04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FD6345-E9A6-4037-B45B-8A8BC1FC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F9144B-1046-42A7-92E2-F1F6C03D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C1BD40-FE2A-44B1-A06D-BE4EB8DC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84957320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DA3696-2EB5-452E-B7A0-2267BC59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2CD1F-3786-40D9-AE8E-44D024474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3984ad3d8b4e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52586-87A0-47B1-BE45-87D64AF3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6B1079-4EDE-4F0E-B7C7-429E921CA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ECFD8-BD4B-44D6-8203-63AE760F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3B05CD-92BD-44CE-8F01-7EF80E4AC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企业以银行转账清偿供应商发票 HK$5,800，获现金折扣 HK$140，此前整笔已记入应付账款。正确分录是：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17C6F3-E9EE-4767-BB78-6417E71E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462BC4-67B1-4E06-9240-7747C32E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9D7984-557E-417D-9708-5D85AAB87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E64B5A-0861-47FB-A0D5-6320FFA63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F5C9AF-88E0-485C-BCD7-E6C177126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E0B2B9-9A2D-43D1-86BF-D2FEB5859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2A18B-BEE1-4362-8275-770E29CDB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025B97-37B6-4714-B7F6-20B7CAB8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F5E1B-59DB-4B2D-BB44-293AF72D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31DDFD-103D-4221-A44B-3DD322FC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94D058-42E4-4CB2-9A1A-7517A2EA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5A2A34-6799-4258-A213-2DB145EA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B48A98-73CB-434C-BA3E-05607F0E5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19EA0A-AC6A-4E7D-885C-C1F71168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F09D8D-6B03-41DE-BC3A-FC4CEBAE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86177453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AD971A-38B8-435E-A52C-A2D69836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6ADC2-C238-4072-A41C-4C44EBE1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a281bbe52949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1B9076-E122-4F78-BBF2-BB1C96B1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F49419-F7E3-4F0A-8764-3489CF66E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A66CC8-6DAA-4A2C-9BBF-FC14F5083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F512E7-E1F6-4270-983D-90C375E4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CDEC79-33C2-41C9-9D71-07D04EA7E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企业以银行转账向供应商支付 HK$3,000 欠款。正确分录是：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763F0-23FA-4CEA-974C-2AAF70AD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A451DC-2BAB-41DA-9E35-B9792CD32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9E9D88-133D-4A60-9853-0B2359A10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0ED1B-036A-49CC-975C-0BA6D07BE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企业以银行转账清偿供应商发票 HK$5,800，获现金折扣 HK$140，此前整笔已记入应付账款。正确分录是：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881748-3D3D-4E13-9497-F24830FC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48B24D-F31B-488B-BCB6-BE394CA0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9D01F9-3980-4EE6-A64A-CC964A42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4A2FB-C651-4A73-824E-769406410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东主从企业银行账户提取 HK$3,500 供私人使用。正确分录是：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2571D2-4175-4DFE-BD2F-0A2AD9AC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BEB791-58A5-4E12-9A94-DA8CFB72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043D87-3012-423B-A43C-C9BA38F6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975018-E44C-49F4-A557-7441608C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9177953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6133E3-9E1D-4DF8-B7E4-1E8F9D15F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EB2BAB-28AE-4DBA-8E70-4B9D492E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109b7152449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B77758-9309-4EC2-8E54-A80022F1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DAD61F-7BBA-45F6-8746-4180B771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E68AFC-2B36-4F5C-9E02-A77C12EAA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6E12B1-9601-4A5C-B2CB-5B3BEFF2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见现金便一律借记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8F0D4F-FF41-4763-9F1E-8D416621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E63B74-B982-4242-B4A0-2F451EBD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19929-7721-4DF3-B071-6150DC9E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9622D0-AE25-490F-A14A-BBD6ECF0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05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正确结论：借：应付账款 HK$5,800；贷：银行 HK$5,660；贷：现金折扣收益 HK$140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解析链：先消除发票负债全额 HK$5,800（借方）；实际银行流出 HK$5,660（贷方），折扣收益 HK$140（贷方）。借方=HK$5,800，贷方合计亦=HK$5,800，完成借贷相等复核。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58524C-7270-4E8F-9E1D-D629E12FD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3782E8-1323-4A87-8EDC-28609DA7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82961D-D72C-44F8-BE90-AB823FC8C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E67BE2-3066-47E2-9746-6A82EE2A9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4290361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3E1762-D6B7-4E90-B077-97FE3A58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D28D4D-3FF3-4E4F-AA93-AB469A40A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91b02644804f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03390-6D7D-4B37-8171-CA44A660D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CA97E5-41B8-4A31-AB91-842BBB429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031CC2-68F3-4E0B-A493-5B4A3E202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CCBE85-091A-4B66-82E2-163DBFA3F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东主从企业银行账户提取 HK$3,500 供私人使用。正确分录是：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5AF0BF-C275-41A7-AA24-C2F2732D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A953C0-D173-4F49-90E8-E39A8383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90C7D9-4FE3-491C-8BEC-092A1BF01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CD9A9E-A077-4397-821A-BD370B554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11D67A-7DAF-4852-A771-E3B011373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F7CC60-00AF-41BB-9277-3DCAC6C36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3EDA37-6FA6-4183-A1A3-1A6B8E93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905D84-E237-4DFC-B115-C8671CC8E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复式记账与会计循环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CEB287-21FD-4D4D-94BD-9019DCF7E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98294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2026-08-19T09:04:30.1820000Z</dcterms:created>
  <dcterms:modified xsi:type="dcterms:W3CDTF">2026-08-19T09:04:30.1820000Z</dcterms:modified>
</coreProperties>
</file>