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cbcaa8a3be146bc" /><Relationship Type="http://schemas.openxmlformats.org/officeDocument/2006/relationships/extended-properties" Target="/docProps/app.xml" Id="Rceee150ec3f5417b" /><Relationship Type="http://schemas.openxmlformats.org/officeDocument/2006/relationships/officeDocument" Target="/ppt/presentation.xml" Id="R67ab841cc11f48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ba7ecb015e4766"/>
  </p:sldMasterIdLst>
  <p:notesMasterIdLst>
    <p:notesMasterId xmlns:r="http://schemas.openxmlformats.org/officeDocument/2006/relationships" r:id="R3479182231564a8a"/>
  </p:notesMasterIdLst>
  <p:sldIdLst>
    <p:sldId xmlns:r="http://schemas.openxmlformats.org/officeDocument/2006/relationships" id="256" r:id="R2c9ebbc0eda344ea"/>
    <p:sldId xmlns:r="http://schemas.openxmlformats.org/officeDocument/2006/relationships" id="257" r:id="Rc34b8b7a345643fa"/>
    <p:sldId xmlns:r="http://schemas.openxmlformats.org/officeDocument/2006/relationships" id="258" r:id="R5856974422fe468d"/>
    <p:sldId xmlns:r="http://schemas.openxmlformats.org/officeDocument/2006/relationships" id="259" r:id="R1123790c40f24b78"/>
    <p:sldId xmlns:r="http://schemas.openxmlformats.org/officeDocument/2006/relationships" id="260" r:id="R08f28f88f2a342b0"/>
    <p:sldId xmlns:r="http://schemas.openxmlformats.org/officeDocument/2006/relationships" id="261" r:id="R35684184b4774af0"/>
    <p:sldId xmlns:r="http://schemas.openxmlformats.org/officeDocument/2006/relationships" id="262" r:id="R8764d4eee71d44b1"/>
    <p:sldId xmlns:r="http://schemas.openxmlformats.org/officeDocument/2006/relationships" id="263" r:id="R99bed872b5c54d8d"/>
    <p:sldId xmlns:r="http://schemas.openxmlformats.org/officeDocument/2006/relationships" id="264" r:id="R2fba55cbefc3491a"/>
    <p:sldId xmlns:r="http://schemas.openxmlformats.org/officeDocument/2006/relationships" id="265" r:id="R7aa02393ef6e4a0c"/>
    <p:sldId xmlns:r="http://schemas.openxmlformats.org/officeDocument/2006/relationships" id="266" r:id="R77b2c74474e54521"/>
    <p:sldId xmlns:r="http://schemas.openxmlformats.org/officeDocument/2006/relationships" id="267" r:id="R7bf84b1d1843455b"/>
    <p:sldId xmlns:r="http://schemas.openxmlformats.org/officeDocument/2006/relationships" id="268" r:id="R2389015eee64443e"/>
    <p:sldId xmlns:r="http://schemas.openxmlformats.org/officeDocument/2006/relationships" id="269" r:id="R67007ecaa2a641fc"/>
    <p:sldId xmlns:r="http://schemas.openxmlformats.org/officeDocument/2006/relationships" id="270" r:id="Rb5a8ed60edb74bc9"/>
    <p:sldId xmlns:r="http://schemas.openxmlformats.org/officeDocument/2006/relationships" id="271" r:id="Rcc02df987d7045dd"/>
    <p:sldId xmlns:r="http://schemas.openxmlformats.org/officeDocument/2006/relationships" id="272" r:id="Rb1c31df8f157482a"/>
    <p:sldId xmlns:r="http://schemas.openxmlformats.org/officeDocument/2006/relationships" id="273" r:id="R535680aa6c2d42bc"/>
    <p:sldId xmlns:r="http://schemas.openxmlformats.org/officeDocument/2006/relationships" id="274" r:id="R7434dde842944ae7"/>
    <p:sldId xmlns:r="http://schemas.openxmlformats.org/officeDocument/2006/relationships" id="275" r:id="Rc7daafeb19b8482a"/>
    <p:sldId xmlns:r="http://schemas.openxmlformats.org/officeDocument/2006/relationships" id="276" r:id="R85cb2cc27e3f49f2"/>
    <p:sldId xmlns:r="http://schemas.openxmlformats.org/officeDocument/2006/relationships" id="277" r:id="Rc911f9fc9ce540ce"/>
    <p:sldId xmlns:r="http://schemas.openxmlformats.org/officeDocument/2006/relationships" id="278" r:id="Rd394404f943e4848"/>
    <p:sldId xmlns:r="http://schemas.openxmlformats.org/officeDocument/2006/relationships" id="279" r:id="Rb9be483c36404183"/>
    <p:sldId xmlns:r="http://schemas.openxmlformats.org/officeDocument/2006/relationships" id="280" r:id="R7fdd7e8e48d74d51"/>
    <p:sldId xmlns:r="http://schemas.openxmlformats.org/officeDocument/2006/relationships" id="281" r:id="R34299db816d04e8f"/>
    <p:sldId xmlns:r="http://schemas.openxmlformats.org/officeDocument/2006/relationships" id="282" r:id="R1308feae76aa45c2"/>
    <p:sldId xmlns:r="http://schemas.openxmlformats.org/officeDocument/2006/relationships" id="283" r:id="Ra73d13f9a85b43ac"/>
    <p:sldId xmlns:r="http://schemas.openxmlformats.org/officeDocument/2006/relationships" id="284" r:id="Re2afcf18f5df4c68"/>
    <p:sldId xmlns:r="http://schemas.openxmlformats.org/officeDocument/2006/relationships" id="285" r:id="Re8ea974d45fa49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6b4ccbee6c44dd8" /><Relationship Type="http://schemas.openxmlformats.org/officeDocument/2006/relationships/slideMaster" Target="/ppt/slideMasters/slideMaster1.xml" Id="Re1ba7ecb015e4766" /><Relationship Type="http://schemas.openxmlformats.org/officeDocument/2006/relationships/notesMaster" Target="/ppt/notesMasters/notesMaster1.xml" Id="R3479182231564a8a" /><Relationship Type="http://schemas.openxmlformats.org/officeDocument/2006/relationships/presProps" Target="/ppt/presProps.xml" Id="R7b574d3add0a42f8" /><Relationship Type="http://schemas.openxmlformats.org/officeDocument/2006/relationships/tableStyles" Target="/ppt/tableStyles.xml" Id="R34f4d2cfa0f442e4" /><Relationship Type="http://schemas.openxmlformats.org/officeDocument/2006/relationships/slide" Target="/ppt/slides/slide1.xml" Id="R2c9ebbc0eda344ea" /><Relationship Type="http://schemas.openxmlformats.org/officeDocument/2006/relationships/slide" Target="/ppt/slides/slide2.xml" Id="Rc34b8b7a345643fa" /><Relationship Type="http://schemas.openxmlformats.org/officeDocument/2006/relationships/slide" Target="/ppt/slides/slide3.xml" Id="R5856974422fe468d" /><Relationship Type="http://schemas.openxmlformats.org/officeDocument/2006/relationships/slide" Target="/ppt/slides/slide4.xml" Id="R1123790c40f24b78" /><Relationship Type="http://schemas.openxmlformats.org/officeDocument/2006/relationships/slide" Target="/ppt/slides/slide5.xml" Id="R08f28f88f2a342b0" /><Relationship Type="http://schemas.openxmlformats.org/officeDocument/2006/relationships/slide" Target="/ppt/slides/slide6.xml" Id="R35684184b4774af0" /><Relationship Type="http://schemas.openxmlformats.org/officeDocument/2006/relationships/slide" Target="/ppt/slides/slide7.xml" Id="R8764d4eee71d44b1" /><Relationship Type="http://schemas.openxmlformats.org/officeDocument/2006/relationships/slide" Target="/ppt/slides/slide8.xml" Id="R99bed872b5c54d8d" /><Relationship Type="http://schemas.openxmlformats.org/officeDocument/2006/relationships/slide" Target="/ppt/slides/slide9.xml" Id="R2fba55cbefc3491a" /><Relationship Type="http://schemas.openxmlformats.org/officeDocument/2006/relationships/slide" Target="/ppt/slides/slide10.xml" Id="R7aa02393ef6e4a0c" /><Relationship Type="http://schemas.openxmlformats.org/officeDocument/2006/relationships/slide" Target="/ppt/slides/slide11.xml" Id="R77b2c74474e54521" /><Relationship Type="http://schemas.openxmlformats.org/officeDocument/2006/relationships/slide" Target="/ppt/slides/slide12.xml" Id="R7bf84b1d1843455b" /><Relationship Type="http://schemas.openxmlformats.org/officeDocument/2006/relationships/slide" Target="/ppt/slides/slide13.xml" Id="R2389015eee64443e" /><Relationship Type="http://schemas.openxmlformats.org/officeDocument/2006/relationships/slide" Target="/ppt/slides/slide14.xml" Id="R67007ecaa2a641fc" /><Relationship Type="http://schemas.openxmlformats.org/officeDocument/2006/relationships/slide" Target="/ppt/slides/slide15.xml" Id="Rb5a8ed60edb74bc9" /><Relationship Type="http://schemas.openxmlformats.org/officeDocument/2006/relationships/slide" Target="/ppt/slides/slide16.xml" Id="Rcc02df987d7045dd" /><Relationship Type="http://schemas.openxmlformats.org/officeDocument/2006/relationships/slide" Target="/ppt/slides/slide17.xml" Id="Rb1c31df8f157482a" /><Relationship Type="http://schemas.openxmlformats.org/officeDocument/2006/relationships/slide" Target="/ppt/slides/slide18.xml" Id="R535680aa6c2d42bc" /><Relationship Type="http://schemas.openxmlformats.org/officeDocument/2006/relationships/slide" Target="/ppt/slides/slide19.xml" Id="R7434dde842944ae7" /><Relationship Type="http://schemas.openxmlformats.org/officeDocument/2006/relationships/slide" Target="/ppt/slides/slide20.xml" Id="Rc7daafeb19b8482a" /><Relationship Type="http://schemas.openxmlformats.org/officeDocument/2006/relationships/slide" Target="/ppt/slides/slide21.xml" Id="R85cb2cc27e3f49f2" /><Relationship Type="http://schemas.openxmlformats.org/officeDocument/2006/relationships/slide" Target="/ppt/slides/slide22.xml" Id="Rc911f9fc9ce540ce" /><Relationship Type="http://schemas.openxmlformats.org/officeDocument/2006/relationships/slide" Target="/ppt/slides/slide23.xml" Id="Rd394404f943e4848" /><Relationship Type="http://schemas.openxmlformats.org/officeDocument/2006/relationships/slide" Target="/ppt/slides/slide24.xml" Id="Rb9be483c36404183" /><Relationship Type="http://schemas.openxmlformats.org/officeDocument/2006/relationships/slide" Target="/ppt/slides/slide25.xml" Id="R7fdd7e8e48d74d51" /><Relationship Type="http://schemas.openxmlformats.org/officeDocument/2006/relationships/slide" Target="/ppt/slides/slide26.xml" Id="R34299db816d04e8f" /><Relationship Type="http://schemas.openxmlformats.org/officeDocument/2006/relationships/slide" Target="/ppt/slides/slide27.xml" Id="R1308feae76aa45c2" /><Relationship Type="http://schemas.openxmlformats.org/officeDocument/2006/relationships/slide" Target="/ppt/slides/slide28.xml" Id="Ra73d13f9a85b43ac" /><Relationship Type="http://schemas.openxmlformats.org/officeDocument/2006/relationships/slide" Target="/ppt/slides/slide29.xml" Id="Re2afcf18f5df4c68" /><Relationship Type="http://schemas.openxmlformats.org/officeDocument/2006/relationships/slide" Target="/ppt/slides/slide30.xml" Id="Re8ea974d45fa49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1b6fc8f6b54b4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063eec47a8455a" /><Relationship Type="http://schemas.openxmlformats.org/officeDocument/2006/relationships/notesMaster" Target="/ppt/notesMasters/notesMaster1.xml" Id="Re99613bc655b4a4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2b94d6e622420f" /><Relationship Type="http://schemas.openxmlformats.org/officeDocument/2006/relationships/notesMaster" Target="/ppt/notesMasters/notesMaster1.xml" Id="R8c66fd8aea56406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60f384ec544e6d" /><Relationship Type="http://schemas.openxmlformats.org/officeDocument/2006/relationships/notesMaster" Target="/ppt/notesMasters/notesMaster1.xml" Id="Ra4e0109b32b54e4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4929bebf0f4b0a" /><Relationship Type="http://schemas.openxmlformats.org/officeDocument/2006/relationships/notesMaster" Target="/ppt/notesMasters/notesMaster1.xml" Id="Ra4986ab1fc5842e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d683af03e44986" /><Relationship Type="http://schemas.openxmlformats.org/officeDocument/2006/relationships/notesMaster" Target="/ppt/notesMasters/notesMaster1.xml" Id="Ree0a96eeed7d47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4c0c03fd448421e" /><Relationship Type="http://schemas.openxmlformats.org/officeDocument/2006/relationships/notesMaster" Target="/ppt/notesMasters/notesMaster1.xml" Id="R9783f55debe14b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ef50b400c9843fb" /><Relationship Type="http://schemas.openxmlformats.org/officeDocument/2006/relationships/notesMaster" Target="/ppt/notesMasters/notesMaster1.xml" Id="Rea0f8fe37f814b0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c13785af3684dc1" /><Relationship Type="http://schemas.openxmlformats.org/officeDocument/2006/relationships/notesMaster" Target="/ppt/notesMasters/notesMaster1.xml" Id="Rd08b2cb7061b49e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9547b8b8174ebe" /><Relationship Type="http://schemas.openxmlformats.org/officeDocument/2006/relationships/notesMaster" Target="/ppt/notesMasters/notesMaster1.xml" Id="R27ccc8a8b3034f8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32bbc71b76240c0" /><Relationship Type="http://schemas.openxmlformats.org/officeDocument/2006/relationships/notesMaster" Target="/ppt/notesMasters/notesMaster1.xml" Id="R098d182edbdd4ac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4538170b3c5466d" /><Relationship Type="http://schemas.openxmlformats.org/officeDocument/2006/relationships/notesMaster" Target="/ppt/notesMasters/notesMaster1.xml" Id="R9618beff70504ae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c0cea5ad314fb3" /><Relationship Type="http://schemas.openxmlformats.org/officeDocument/2006/relationships/notesMaster" Target="/ppt/notesMasters/notesMaster1.xml" Id="R2d0b1a9dbe63459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70624c4fa2b4251" /><Relationship Type="http://schemas.openxmlformats.org/officeDocument/2006/relationships/notesMaster" Target="/ppt/notesMasters/notesMaster1.xml" Id="Ra4ad5f24dea246d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edba5fe314347a2" /><Relationship Type="http://schemas.openxmlformats.org/officeDocument/2006/relationships/notesMaster" Target="/ppt/notesMasters/notesMaster1.xml" Id="R73f3228315a94af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9cde1254bd6435e" /><Relationship Type="http://schemas.openxmlformats.org/officeDocument/2006/relationships/notesMaster" Target="/ppt/notesMasters/notesMaster1.xml" Id="Rbae9d8fc7d9e454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18ff3d07d72479e" /><Relationship Type="http://schemas.openxmlformats.org/officeDocument/2006/relationships/notesMaster" Target="/ppt/notesMasters/notesMaster1.xml" Id="R082ec99f3c52450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91e2c0174a2406e" /><Relationship Type="http://schemas.openxmlformats.org/officeDocument/2006/relationships/notesMaster" Target="/ppt/notesMasters/notesMaster1.xml" Id="Rd98936f2f27145e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03a75534ff240ab" /><Relationship Type="http://schemas.openxmlformats.org/officeDocument/2006/relationships/notesMaster" Target="/ppt/notesMasters/notesMaster1.xml" Id="R85cfb42c37214b2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03f5496e25c4f62" /><Relationship Type="http://schemas.openxmlformats.org/officeDocument/2006/relationships/notesMaster" Target="/ppt/notesMasters/notesMaster1.xml" Id="Rdf9a8697843c453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f45c0854d0a4cd3" /><Relationship Type="http://schemas.openxmlformats.org/officeDocument/2006/relationships/notesMaster" Target="/ppt/notesMasters/notesMaster1.xml" Id="R9bb1d34469e9460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aa42f9acc934ae0" /><Relationship Type="http://schemas.openxmlformats.org/officeDocument/2006/relationships/notesMaster" Target="/ppt/notesMasters/notesMaster1.xml" Id="Rd06366f135234bd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e5a457990a4a54" /><Relationship Type="http://schemas.openxmlformats.org/officeDocument/2006/relationships/notesMaster" Target="/ppt/notesMasters/notesMaster1.xml" Id="R8af55fe77b9d4ef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aca270116094634" /><Relationship Type="http://schemas.openxmlformats.org/officeDocument/2006/relationships/notesMaster" Target="/ppt/notesMasters/notesMaster1.xml" Id="R68daf13e0ba64f0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625faa4d9044d46" /><Relationship Type="http://schemas.openxmlformats.org/officeDocument/2006/relationships/notesMaster" Target="/ppt/notesMasters/notesMaster1.xml" Id="Rc92a0b24a8bd4522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b26af40e47d4f99" /><Relationship Type="http://schemas.openxmlformats.org/officeDocument/2006/relationships/notesMaster" Target="/ppt/notesMasters/notesMaster1.xml" Id="Rc68b649e61f2402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3da7eac19564ffb" /><Relationship Type="http://schemas.openxmlformats.org/officeDocument/2006/relationships/notesMaster" Target="/ppt/notesMasters/notesMaster1.xml" Id="Rf8f530ad24134909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9443e0ee21a4b79" /><Relationship Type="http://schemas.openxmlformats.org/officeDocument/2006/relationships/notesMaster" Target="/ppt/notesMasters/notesMaster1.xml" Id="Rbddf5bb0fda14f3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a59506d53e44959" /><Relationship Type="http://schemas.openxmlformats.org/officeDocument/2006/relationships/notesMaster" Target="/ppt/notesMasters/notesMaster1.xml" Id="R1bd391c018ec418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a0f0de5adc942be" /><Relationship Type="http://schemas.openxmlformats.org/officeDocument/2006/relationships/notesMaster" Target="/ppt/notesMasters/notesMaster1.xml" Id="R5be337cc67844c1d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345c9a83dbe4528" /><Relationship Type="http://schemas.openxmlformats.org/officeDocument/2006/relationships/notesMaster" Target="/ppt/notesMasters/notesMaster1.xml" Id="R4e4c7a0f7ee646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的“期末调整”学习单元。本套课件共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讲稿】明确告诉学生：本单元只训练“期末调整”。先解释知识范围，再用一句话建立核心判断，最后示范标准方法。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【互动提问】请用自己的话复述“权责发生制按经济事项所属期间确认，不按现金时点代替”，并举一个会触发“现金已收付便不调整”的错误例子。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Q1：年结日仍欠本月电费 HK$1,100，账簿尚未记录。调整分录是： 选项为 A.借：应计费用；贷：电费 HK$1,100；B.借：预付费用；贷：现金 HK$1,100；C.借：现金；贷：电费收入 HK$1,100；D.借：电费 Expense HK$1,100；贷：应计费用 Accrued expense HK$1,100。讲解时强调：权责发生制按经济事项所属期间确认，不按现金时点代替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【预期回答】学生能说出“画时间轴—算目标余额—作调整—追报表”中的起始动作，并避开“现金已收付便不调整”。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分步讲评：先重述题目条件，再逐步示范“画时间轴—算目标余额—作调整—追报表”，最后给出正确结论“借：电费 Expense HK$1,100；贷：应计费用 Accrued expense HK$1,100”。完整解析：费用已发生但未付款，按权责发生制确认费用并建立流动负债。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2A·应计费用。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【预期回答】学生能把失分归入“现金已收付便不调整”或更精确的个人错因，并写出可执行检查动作。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讲稿】逐项解释“期末调整”中的专有名词、符号、对象和单位。特别强调：现金已收付便不调整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讲稿】用“条件—表示—方法—核验”重建本知识点。示范时逐步引用：画时间轴—算目标余额—作调整—追报表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2A·应计费用；用于知识范围与设问结构校准，题目身份为DSE原创模考题，不冒充历届真题（访问日期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讲稿】带学生逐句读取任务，不先求答案。要求指出材料中的有效条件，再按“画时间轴—算目标余额—作调整—追报表”作答。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2A·应收账款备抵；用于知识范围与设问结构校准，题目身份为DSE原创模考题，不冒充历届真题（访问日期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2A·预付费用；用于知识范围与设问结构校准，题目身份为DSE原创模考题，不冒充历届真题（访问日期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讲稿】先展示错误路径，再用解析链复原第一失分点。禁止只说“粗心”；必须落到“现金已收付便不调整”或更精确的动作。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2A·应收账款备抵；用于知识范围与设问结构校准，题目身份为DSE原创模考题，不冒充历届真题（访问日期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2A·预付费用；用于知识范围与设问结构校准，题目身份为DSE原创模考题，不冒充历届真题（访问日期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Q11：期初存货 HK$12,000、购货净额 HK$64,000、期末存货 HK$14,000。销售成本是： 选项为 A.HK$90,000；B.HK$38,000；C.HK$66,000；D.HK$62,000。讲解时强调：权责发生制按经济事项所属期间确认，不按现金时点代替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【预期回答】学生能说出“画时间轴—算目标余额—作调整—追报表”中的起始动作，并避开“现金已收付便不调整”。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分步讲评：先重述题目条件，再逐步示范“画时间轴—算目标余额—作调整—追报表”，最后给出正确结论“HK$62,000”。完整解析：销售成本=期初存货+购货净额−期末存货=HK$62,000。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2A·期末存货与销售成本。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【预期回答】学生能把失分归入“现金已收付便不调整”或更精确的个人错因，并写出可执行检查动作。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讲稿】逐项解释“期末调整”中的专有名词、符号、对象和单位。特别强调：现金已收付便不调整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讲稿】用“条件—表示—方法—核验”重建本知识点。示范时逐步引用：画时间轴—算目标余额—作调整—追报表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2A·期末存货与销售成本；用于知识范围与设问结构校准，题目身份为DSE原创模考题，不冒充历届真题（访问日期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讲稿】带学生逐句读取任务，不先求答案。要求指出材料中的有效条件，再按“画时间轴—算目标余额—作调整—追报表”作答。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2A·预付费用；用于知识范围与设问结构校准，题目身份为DSE原创模考题，不冒充历届真题（访问日期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2A·跨期费用与应计项目综合调整；用于知识范围与设问结构校准，题目身份为DSE原创模考题，不冒充历届真题（访问日期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讲稿】先展示错误路径，再用解析链复原第一失分点。禁止只说“粗心”；必须落到“现金已收付便不调整”或更精确的动作。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2A·预付费用；用于知识范围与设问结构校准，题目身份为DSE原创模考题，不冒充历届真题（访问日期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2A·跨期费用与应计项目综合调整；用于知识范围与设问结构校准，题目身份为DSE原创模考题，不冒充历届真题（访问日期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Q21：设备成本 HK$70,000，残值 HK$5,000，预计使用 5 年，采用直线法。全年折旧为： 选项为 A.HK$13,000；B.HK$14,000；C.HK$15,000；D.HK$65,000。讲解时强调：权责发生制按经济事项所属期间确认，不按现金时点代替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【预期回答】学生能说出“画时间轴—算目标余额—作调整—追报表”中的起始动作，并避开“现金已收付便不调整”。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分步讲评：先重述题目条件，再逐步示范“画时间轴—算目标余额—作调整—追报表”，最后给出正确结论“HK$13,000”。完整解析：直线法全年折旧=(成本−残值)/使用年限=(70000−5000)/5=HK$13,000。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2A·直线法折旧。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【预期回答】学生能把失分归入“现金已收付便不调整”或更精确的个人错因，并写出可执行检查动作。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讲稿】逐项解释“期末调整”中的专有名词、符号、对象和单位。特别强调：现金已收付便不调整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讲稿】用“条件—表示—方法—核验”重建本知识点。示范时逐步引用：画时间轴—算目标余额—作调整—追报表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2A·直线法折旧；用于知识范围与设问结构校准，题目身份为DSE原创模考题，不冒充历届真题（访问日期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讲稿】带学生逐句读取任务，不先求答案。要求指出材料中的有效条件，再按“画时间轴—算目标余额—作调整—追报表”作答。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2A·跨期费用与应计项目综合调整；用于知识范围与设问结构校准，题目身份为DSE原创模考题，不冒充历届真题（访问日期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2A·应收账款备抵；用于知识范围与设问结构校准，题目身份为DSE原创模考题，不冒充历届真题（访问日期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讲稿】先展示错误路径，再用解析链复原第一失分点。禁止只说“粗心”；必须落到“现金已收付便不调整”或更精确的动作。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2A·跨期费用与应计项目综合调整；用于知识范围与设问结构校准，题目身份为DSE原创模考题，不冒充历届真题（访问日期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2A·应收账款备抵；用于知识范围与设问结构校准，题目身份为DSE原创模考题，不冒充历届真题（访问日期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093b6a6e5640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35b1b849bc4fc9" /><Relationship Type="http://schemas.openxmlformats.org/officeDocument/2006/relationships/slideLayout" Target="/ppt/slideLayouts/slideLayout1.xml" Id="Rb67cb31c1b4d4c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7cb31c1b4d4c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b5b90305a4372" /><Relationship Type="http://schemas.openxmlformats.org/officeDocument/2006/relationships/image" Target="/ppt/media/image.png" Id="R6ac93e66402d4eef" /><Relationship Type="http://schemas.openxmlformats.org/officeDocument/2006/relationships/notesSlide" Target="/ppt/notesSlides/notesSlide1.xml" Id="R7edcd4d078ee4c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025dbcbbd5413f" /><Relationship Type="http://schemas.openxmlformats.org/officeDocument/2006/relationships/image" Target="/ppt/media/image2.png" Id="R3676f04e82f44840" /><Relationship Type="http://schemas.openxmlformats.org/officeDocument/2006/relationships/notesSlide" Target="/ppt/notesSlides/notesSlide2.xml" Id="R04e38e8124ce48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89dc724db74672" /><Relationship Type="http://schemas.openxmlformats.org/officeDocument/2006/relationships/image" Target="/ppt/media/image3.png" Id="Re5dccb12e91a4461" /><Relationship Type="http://schemas.openxmlformats.org/officeDocument/2006/relationships/notesSlide" Target="/ppt/notesSlides/notesSlide3.xml" Id="R51292421c74e48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648fc3ce0433d" /><Relationship Type="http://schemas.openxmlformats.org/officeDocument/2006/relationships/image" Target="/ppt/media/image4.png" Id="R0c5deab84428477a" /><Relationship Type="http://schemas.openxmlformats.org/officeDocument/2006/relationships/notesSlide" Target="/ppt/notesSlides/notesSlide4.xml" Id="Rf39ccda740094d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f6853e759845b4" /><Relationship Type="http://schemas.openxmlformats.org/officeDocument/2006/relationships/image" Target="/ppt/media/image5.png" Id="R5d1512a39f444083" /><Relationship Type="http://schemas.openxmlformats.org/officeDocument/2006/relationships/notesSlide" Target="/ppt/notesSlides/notesSlide5.xml" Id="Rf6213497d94941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ae3e2ba4cf40c9" /><Relationship Type="http://schemas.openxmlformats.org/officeDocument/2006/relationships/image" Target="/ppt/media/image6.png" Id="R5875915d6e8f4776" /><Relationship Type="http://schemas.openxmlformats.org/officeDocument/2006/relationships/notesSlide" Target="/ppt/notesSlides/notesSlide6.xml" Id="R1f606e81de0247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91f37e8c64443b" /><Relationship Type="http://schemas.openxmlformats.org/officeDocument/2006/relationships/image" Target="/ppt/media/image7.png" Id="Rdc977455672a44f5" /><Relationship Type="http://schemas.openxmlformats.org/officeDocument/2006/relationships/notesSlide" Target="/ppt/notesSlides/notesSlide7.xml" Id="R61129acccfab4c0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849c507ffb4ca8" /><Relationship Type="http://schemas.openxmlformats.org/officeDocument/2006/relationships/image" Target="/ppt/media/image8.png" Id="R69ff9eb31fa34685" /><Relationship Type="http://schemas.openxmlformats.org/officeDocument/2006/relationships/notesSlide" Target="/ppt/notesSlides/notesSlide8.xml" Id="Rd60d25e60e3a41a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72e4c1f1e4fc9" /><Relationship Type="http://schemas.openxmlformats.org/officeDocument/2006/relationships/image" Target="/ppt/media/image9.png" Id="Rf407a06bb8214857" /><Relationship Type="http://schemas.openxmlformats.org/officeDocument/2006/relationships/notesSlide" Target="/ppt/notesSlides/notesSlide9.xml" Id="R9b675c4dacc4443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80b668edaf4de7" /><Relationship Type="http://schemas.openxmlformats.org/officeDocument/2006/relationships/image" Target="/ppt/media/image10.png" Id="R39fc9643d8344e9c" /><Relationship Type="http://schemas.openxmlformats.org/officeDocument/2006/relationships/notesSlide" Target="/ppt/notesSlides/notesSlide10.xml" Id="R73f52dd0dab04a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9fe852cfe94f79" /><Relationship Type="http://schemas.openxmlformats.org/officeDocument/2006/relationships/image" Target="/ppt/media/image11.png" Id="Rd5b8d4923b274b7a" /><Relationship Type="http://schemas.openxmlformats.org/officeDocument/2006/relationships/notesSlide" Target="/ppt/notesSlides/notesSlide11.xml" Id="R98c2487ff80f462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351ba971b340e0" /><Relationship Type="http://schemas.openxmlformats.org/officeDocument/2006/relationships/image" Target="/ppt/media/image12.png" Id="R05b23e91c6374db9" /><Relationship Type="http://schemas.openxmlformats.org/officeDocument/2006/relationships/notesSlide" Target="/ppt/notesSlides/notesSlide12.xml" Id="R9054269acee947b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a9f04abd9b476b" /><Relationship Type="http://schemas.openxmlformats.org/officeDocument/2006/relationships/image" Target="/ppt/media/image13.png" Id="Rf4b63eb0e0024584" /><Relationship Type="http://schemas.openxmlformats.org/officeDocument/2006/relationships/notesSlide" Target="/ppt/notesSlides/notesSlide13.xml" Id="R98a7ff67f481487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0844be823f4ed0" /><Relationship Type="http://schemas.openxmlformats.org/officeDocument/2006/relationships/image" Target="/ppt/media/image14.png" Id="Rd635ef95078648b5" /><Relationship Type="http://schemas.openxmlformats.org/officeDocument/2006/relationships/notesSlide" Target="/ppt/notesSlides/notesSlide14.xml" Id="Ra32fa38b6c8e4c5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fb9a1ab1c24c7b" /><Relationship Type="http://schemas.openxmlformats.org/officeDocument/2006/relationships/image" Target="/ppt/media/image15.png" Id="R31afffc3d9894c60" /><Relationship Type="http://schemas.openxmlformats.org/officeDocument/2006/relationships/notesSlide" Target="/ppt/notesSlides/notesSlide15.xml" Id="R93b6e18e06e14eb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fa7d684271476e" /><Relationship Type="http://schemas.openxmlformats.org/officeDocument/2006/relationships/image" Target="/ppt/media/image16.png" Id="R805cfcead52c4933" /><Relationship Type="http://schemas.openxmlformats.org/officeDocument/2006/relationships/notesSlide" Target="/ppt/notesSlides/notesSlide16.xml" Id="R029af07cd93d432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c67e6d21a74da1" /><Relationship Type="http://schemas.openxmlformats.org/officeDocument/2006/relationships/image" Target="/ppt/media/image17.png" Id="R31ed15eabd1e4234" /><Relationship Type="http://schemas.openxmlformats.org/officeDocument/2006/relationships/notesSlide" Target="/ppt/notesSlides/notesSlide17.xml" Id="Rfe9f8f7a325b403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de75f635794246" /><Relationship Type="http://schemas.openxmlformats.org/officeDocument/2006/relationships/image" Target="/ppt/media/image18.png" Id="R551d9ecc1a1f44c4" /><Relationship Type="http://schemas.openxmlformats.org/officeDocument/2006/relationships/notesSlide" Target="/ppt/notesSlides/notesSlide18.xml" Id="Rd8e96e18080c4d0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b438a986e941a8" /><Relationship Type="http://schemas.openxmlformats.org/officeDocument/2006/relationships/image" Target="/ppt/media/image19.png" Id="R4dea2afffb534a6b" /><Relationship Type="http://schemas.openxmlformats.org/officeDocument/2006/relationships/notesSlide" Target="/ppt/notesSlides/notesSlide19.xml" Id="R6b371c1f2c4446b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46417bb93d4d61" /><Relationship Type="http://schemas.openxmlformats.org/officeDocument/2006/relationships/image" Target="/ppt/media/image20.png" Id="R8880fda3c7364fb6" /><Relationship Type="http://schemas.openxmlformats.org/officeDocument/2006/relationships/notesSlide" Target="/ppt/notesSlides/notesSlide20.xml" Id="R9f27526b14d1429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1494dc5143418c" /><Relationship Type="http://schemas.openxmlformats.org/officeDocument/2006/relationships/image" Target="/ppt/media/image21.png" Id="R34917c3f782b43a7" /><Relationship Type="http://schemas.openxmlformats.org/officeDocument/2006/relationships/notesSlide" Target="/ppt/notesSlides/notesSlide21.xml" Id="R1396e4feec0a4b9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c8e5fc504f4510" /><Relationship Type="http://schemas.openxmlformats.org/officeDocument/2006/relationships/image" Target="/ppt/media/image22.png" Id="R2d7bd98f91ae4a60" /><Relationship Type="http://schemas.openxmlformats.org/officeDocument/2006/relationships/notesSlide" Target="/ppt/notesSlides/notesSlide22.xml" Id="Ra78ae56d433d442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79d295abec4cd9" /><Relationship Type="http://schemas.openxmlformats.org/officeDocument/2006/relationships/image" Target="/ppt/media/image23.png" Id="Rd81bbad68ff340d3" /><Relationship Type="http://schemas.openxmlformats.org/officeDocument/2006/relationships/notesSlide" Target="/ppt/notesSlides/notesSlide23.xml" Id="R2536bba92d6b4d2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e3f6ffc93c4f9c" /><Relationship Type="http://schemas.openxmlformats.org/officeDocument/2006/relationships/image" Target="/ppt/media/image24.png" Id="R563f4186405d499c" /><Relationship Type="http://schemas.openxmlformats.org/officeDocument/2006/relationships/notesSlide" Target="/ppt/notesSlides/notesSlide24.xml" Id="Rb3ebedc17249413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5aaac31a2459e" /><Relationship Type="http://schemas.openxmlformats.org/officeDocument/2006/relationships/image" Target="/ppt/media/image25.png" Id="R4970f8f5722b450d" /><Relationship Type="http://schemas.openxmlformats.org/officeDocument/2006/relationships/notesSlide" Target="/ppt/notesSlides/notesSlide25.xml" Id="R90e0c8e9d6de4cc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11db0ef6784818" /><Relationship Type="http://schemas.openxmlformats.org/officeDocument/2006/relationships/image" Target="/ppt/media/image26.png" Id="R96326cbe15e9484a" /><Relationship Type="http://schemas.openxmlformats.org/officeDocument/2006/relationships/notesSlide" Target="/ppt/notesSlides/notesSlide26.xml" Id="R77c2f3bbd35c42f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5ccbeb9dd6487b" /><Relationship Type="http://schemas.openxmlformats.org/officeDocument/2006/relationships/image" Target="/ppt/media/image27.png" Id="R12b3a265d3d64c9e" /><Relationship Type="http://schemas.openxmlformats.org/officeDocument/2006/relationships/notesSlide" Target="/ppt/notesSlides/notesSlide27.xml" Id="R17611e051d9847f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480a6c0ef74935" /><Relationship Type="http://schemas.openxmlformats.org/officeDocument/2006/relationships/image" Target="/ppt/media/image28.png" Id="Rf8f26f2e86774f9e" /><Relationship Type="http://schemas.openxmlformats.org/officeDocument/2006/relationships/notesSlide" Target="/ppt/notesSlides/notesSlide28.xml" Id="R3856a22dcfd84bd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67ba6ffa2743f2" /><Relationship Type="http://schemas.openxmlformats.org/officeDocument/2006/relationships/image" Target="/ppt/media/image29.png" Id="R666d9beadfe64bc3" /><Relationship Type="http://schemas.openxmlformats.org/officeDocument/2006/relationships/notesSlide" Target="/ppt/notesSlides/notesSlide29.xml" Id="Rb92c506a74b3431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2949df408c4cba" /><Relationship Type="http://schemas.openxmlformats.org/officeDocument/2006/relationships/image" Target="/ppt/media/image30.png" Id="R8ec56ee74ff04f3d" /><Relationship Type="http://schemas.openxmlformats.org/officeDocument/2006/relationships/notesSlide" Target="/ppt/notesSlides/notesSlide30.xml" Id="Rc66b9dd69e244c6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0A9086-5EE9-4F2C-8A72-88C59732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20F3FF-36A0-4F0F-B8D6-5986633CB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EB6FD3-4A38-42BE-AE87-50FB2288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6B9598-2150-41F2-ADB4-82CB7F07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47E0EB-2B92-4A4F-8149-6B000143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应计、预付、折旧、应收账款备抵和存货。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E05053-4140-40F5-8D1D-2B176054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F25582-0F0B-48AD-8763-77E1A9A4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9DAE4E-BC9D-4C68-9D9A-88B7B8D4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0C8E8B-187A-4125-8C9D-753C20B2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c93e66402d4e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CB9F8C-C4BB-4B93-A948-4DE76F4F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5D9355-63C3-4552-AF4D-D8924CB6E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DED48A-4A0D-4ADC-A352-8E0A71738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E87E5F-9664-4971-8E38-420CA73D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B01CFE-EFD7-4880-B46E-73A83EE8C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75CD8F-3704-4F97-85BD-8E3354C4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99AD18-8A26-4862-AA87-B52604165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EFA457-E481-4384-8592-D55A092A0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BF07C2-258B-4225-888E-E8364DBEB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420386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5869F3-1A8B-49E1-A8C7-AA1FB076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09229-3AE4-44F5-B588-1A086F468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6f04e82f448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040F3-EE1C-48DB-A742-736A81980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27463-7E0F-457C-94C3-1081EE8E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A09A71-F5EC-4205-BE91-B430DF23C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8FA3EB-CA59-4F0D-9731-389A4C0C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AA54B0-38FF-47C1-BE8E-02963C61F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BC97A1-1675-45EE-90CB-3EF4FD13A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1064AA-F221-464D-9737-97CCC95F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701AC0-602A-4F69-B868-F9273F38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D74FCD-9994-4EC9-ADCE-9360DCB2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70E6FB-08C3-45C7-B4C6-5D9BC566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F23DE6-0EC4-482A-B1D9-B62F631D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625821-0C09-4364-8486-1BB8A61F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5EEEF7-3767-4B4C-8C0F-D7C5DA00D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DF6250-352A-46F9-A940-5C081770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C7E423-7777-46D6-A131-57140C89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52B42B-AD2B-44FD-95BD-8707538A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1BFE4D-E28C-467B-BD8A-5289DC8B9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成功标准｜权责发生制按经济事项所属期间确认，不按现金时点代替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6EA254-8426-4177-BE33-A706DCE06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0EFD8A-F8F4-4699-8A10-CDE33463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906E1D-AD20-44F4-BB82-E6E12E510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191896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1DD650-F428-4745-9807-69FE1DA98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8E1D35-7A10-48F2-B15C-8BC62D9A7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dccb12e91a44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174A0-22C5-4BEA-8AC5-DDFE69A3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933E61-B2C4-4E98-95D3-45E61EF03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CFC75A-4EFC-4C63-A03C-525A23A0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367E00-D3E7-42FC-A015-C7D9739CE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DA79C3-0707-4B74-A605-2E296C4A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D7BF82-2F13-4ED8-8366-66778C809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边界提醒｜现金已收付便不调整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712125-B002-4804-B3CC-582FAD9B0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129027-FCBB-4432-9AF8-940FD51D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CA55F7-B88F-4C95-99D4-6DF7315E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应计、预付、折旧、应收账款备抵和存货。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C7616F-C293-4958-B965-9750FE6A5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4C6D0B-B001-4249-8AC0-E876F072C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A17814-571C-40D1-8E37-95DA7FD7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FF149D-8E99-4C47-A047-0FEB006DE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2A·应计费用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E5C2DC-62A0-4460-AF22-AFF80FAE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77C86D-7AB1-49FB-97FA-56C52E39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CBB8BB-C40F-4EC2-87AE-42C6ACA46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43E7DF-E22F-4535-A015-B896B1077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57866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20DDAD-56B0-4693-919B-C90864F85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B765A2-26E6-4E7D-A120-EB6362D9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5deab8442847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B71822-90FA-4441-B5C7-1E945E61D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5A913A-CEFD-4CED-9D59-C31E26AF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BFBAAA-87BA-46D9-A935-57FBDFDF0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能解释“权责发生制按经济事项所属期间确认，不按现金时点代替”，并识别一个反例或边界。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A0AA06-3FF8-48C1-99A6-FB26569A3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11BCB-C3DC-48DC-B3C4-66287565E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078538-D848-4C2E-A3CA-67217F878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年结日仍欠本月电费 HK$1,100，账簿尚未记录。调整分录是：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874169-77A2-4EB6-ACF2-5C629F1CB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高频错因：现金已收付便不调整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A1A718-7BB7-41A8-87FE-DEB5B55B9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4B1DA9-7DDB-4C7D-B86D-14E239CD6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C1763C-107A-4688-A6F9-5A4E6013D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95D222-060E-4E94-99F5-99639EC70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E125AF-819E-4159-BDDE-71EEA5D14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EC515E-A200-436B-9C18-424493C56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F6D721-9AB5-43C8-87B7-4B73829D0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390261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0E1D65-3D41-4E6D-9281-793C9930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38A35F-F4F1-41DA-ADC0-6AE0628F2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512a39f44408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692EE2-447C-4164-8AEC-C72CBBE7B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19EFF-DFB3-4DE7-AD0A-A2BAE15D0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C2BA02-73C2-4555-B276-B57DEF8D2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C692F0-0305-4219-B674-B1AEE837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BEF1FB-924F-48B5-A677-446F43B5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BC4C64-3110-4555-898A-C99DB089F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4E725E-FC52-43C8-A3E3-48BC258FD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算目标余额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F65CE7-6E72-4599-B5D7-3AAA392B3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B2FF83-4342-48B4-B08D-4819C7059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8B790D-867B-4F23-869A-8D46B529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2B78B5-C684-4010-A11D-F6E66325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追报表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4FA635-A808-4233-818A-B85EA7391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AAB322-5426-4964-A32B-8BB897046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7AD245-70E3-4A0A-855B-398B2BEC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年结日仍欠本月电费 HK$1,100，账簿尚未记录。调整分录是：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E50EBF-3647-4F1F-82FE-691FABEE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A3EB6D-76A5-4F73-8A2B-F0F726C9B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2A86D1-8955-4879-9EA0-1163530EB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正确结论：借：电费 Expense HK$1,100；贷：应计费用 Accrued expense HK$1,100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解析：费用已发生但未付款，按权责发生制确认费用并建立流动负债。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2F9CD3-B732-41A3-8CA9-9A3787782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8A4981-D302-4F8B-93AE-D58AABB6D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D8624E3-548D-45B6-9BEA-7F37D73E5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56A8E5-852D-44AA-9AC8-807BB8DE4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679868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8AB2A6B-7B32-4041-B736-68C7FDEC7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518B1-546D-4035-9BE6-13072C5F9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5915d6e8f47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1897AF-28E6-4466-BC14-F69BD700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546FBB-A583-4B62-BFE5-E04A1F81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664264-1195-47AF-BB4A-7B4548496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99F551-623A-492D-9B91-80384A7B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8169B2-E983-47FD-820B-7FA783B6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56D86B-3172-4BC6-88B8-E9AB10A82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9B8D84-279B-469E-846C-DAEFBF60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E5F359-19DA-4FAB-9779-251AD457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43973C-22FF-4F02-A5AB-355C02D57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1482BA-775B-4DFD-BFC7-DA24D2F0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481250-26B2-4B58-83F4-B5A1C48C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D0A5BA-2EB9-4719-942C-0D2BFC824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AF08DD-0C44-48C9-A876-7F7E2378F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013FEE-0488-4852-BB8F-EFB5FBDF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9A555A-E6AE-4699-80CA-8A8E01CAF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8A3062-F047-41F7-952B-BC0B63FF9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AEB1C-0E35-4103-8B30-205C283F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F37FB9-B0BB-47E6-AD87-5D45FE58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3A21B2-6923-4AA1-A447-39D1E70E8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723719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5BB0F0-CA13-4F38-8135-3807C2EF1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4CF71-9F8F-4894-AFF0-BF2271284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977455672a44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0AD69-64F7-420D-806A-09BA3F719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1EC2C-D74E-409F-AC1B-8E713488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E22FD0-D330-464E-B1D6-679899B3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9CEF80-BCEF-4363-A779-91B7EF469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8518B0-DBA4-4045-9955-A09B6858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8A9D82-34A5-4A72-B591-36DA83DCA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9C48B7-4985-4298-AC41-CD1E90494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E4FF0C-F6C0-4FA3-994A-E447C12F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73ACC8-D8D6-437D-A1D8-7740C7EE9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25379F-31B6-4558-962D-4200BFE97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A2B19-1741-4B29-AB66-E4BAE65A2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D70BD4-877D-4467-A943-540BE359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28D00C-2BDD-413A-ADF5-8100E47C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24B45A-A5B3-4794-B367-2333EF68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F6029A-F722-48AE-9755-40372CF72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A39DB7-3B12-4263-8829-F175B356D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74E7F0-D370-447B-807C-DC11D6A8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20007236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2CBA88-AB21-4D00-ABC7-418A9F8B1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1AECDE-D499-4DB4-B6AC-23046BDB1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ff9eb31fa346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8FBCE5-2266-4360-9DD4-C4D7048C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4D615E-5557-41A9-B5CF-545E5BC9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B0B972-A96D-4EFA-A6B7-2C882DD88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2C3D97-DE51-44F1-BE3C-DE3D1862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年结日仍欠本月电费 HK$1,100，账簿尚未记录。调整分录是：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4DD77A-9538-46BC-BE2F-8B38A40AD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361E8F-B21A-4495-824C-8ADB9AC49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0FB28-5908-4BF8-96E1-564365CE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5E1F08-4AB8-4086-AC24-811B3C7EF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11CCDE-B8C3-43BC-A008-A65F1AE5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FC8BEA-414C-4912-AF3C-E5B2DCD68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0A0434-26CB-44FC-8E78-6A67857FA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E2B525-AF07-4732-A922-05E13267E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DA127D-80DB-4CA7-AF05-240B32036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9A8B5A-07E0-4169-9F0B-EB4EDAF1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1D8CA7-A948-4666-AD92-05BF6C15F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65F575-0011-4ADD-BCC8-9ADC67B4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CA5838-5BA8-4ED1-AB7E-39D328F90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1353497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401452-DC93-4946-AFB3-E145F918D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67606-252D-4B1A-B060-CFBBA6B54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07a06bb82148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4F9A2C-50DA-4CEE-B8EB-F59D4CD98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84F86E-F6DD-444C-A0F4-DB668CB86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D9DC3B-B63E-4C73-AEB2-E565E776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19D79A-6B11-493A-84E9-F24279A7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年结应收账款为 HK$110,000，须按 4% 设应收账款备抵；调整前备抵为零。所需备抵为：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B33F80-D1AB-4198-8D8F-D54040361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B45F24-0253-498E-B7AA-68147935E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8D0E48-2952-4838-9FE6-0D4AFD2F5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C1F3BD-5227-4FC8-B243-CB6C72E4E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63F8BD-AF35-4F1F-8237-0A19299B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08966-7431-4EBB-A816-C20FB7A9F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65CDF5-98C4-4DCF-A004-3FA49DB48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1BD740-A9C1-4B3B-B09C-6C8E4CDB6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3AC20D-7E90-4D0D-BB01-24FEAE700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B9225F-4315-435E-8DAF-1A76EF13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52E1B0-9F34-4A0B-9B4B-20E5F5DF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973D79-0F46-46F6-94C8-2F013F2A8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9EC969-AC6C-43B1-9EF4-2EA074011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32F7B9-EBC0-46C4-A1A5-BA4F4322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7CB90A-24A0-409F-968C-7E76DF716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87959473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E813F7-CC03-4840-9014-2E80703D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E191D1-1B16-449E-82DF-91AA2CF6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fc9643d8344e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E977E8-82E1-47FC-A4BB-5D8F485C6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93CDBD-406C-4658-8F4F-1895282A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2E468C-0D65-4098-BD33-65AD788BC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7BA0E0-8010-4C43-869B-2004FE3AB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51B9E5-680A-4ADE-8BF3-4B9E5D937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年结日仍欠本月电费 HK$1,100，账簿尚未记录。调整分录是：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07BC48-3B32-4886-BFAD-126C8F392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E7A4AF-8999-4790-9DF6-4C93AC7C0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1088A9-D368-4C17-95E3-FAD791D3C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4199D4-5EC5-48F7-B543-EC5CF3967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年结应收账款为 HK$110,000，须按 4% 设应收账款备抵；调整前备抵为零。所需备抵为：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87EB70-703A-4F20-8454-502DC624B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95AB42-D039-4446-8036-501E3F6B9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3054BD-3F87-4BB9-8C71-DF2F1F1DD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A6687B-2586-4EBA-BDE5-C0A7DBA67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保险账户在调整前借方余额为 HK$14,400，其中 HK$3,600 属下一会计期间。正确调整是：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42C1D3-CFE3-49DF-ADEE-374F66B94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BBA540-9EF1-49DD-94A3-77AAEBAD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79B978-2483-4CC1-AFA2-3A32E0DF2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9D123F-A2A1-4FB2-9EC0-EC6C0DF85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8602428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44EA07-25D4-4390-A7EB-300895FD4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B8E176-DFF2-4EA2-ADC2-2891CEAAB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b8d4923b274b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9DCE40-FCCA-4AC9-837C-A1C258C4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9666E0-E70E-432E-B408-7F1F5A5D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B0D251-5D37-43FC-B568-AA1AD882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B37B92-6C5C-4746-A9E6-E840598E4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6A79AE-AE80-4F72-8CC0-47E0A9D0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1A54F6-FD96-436C-91B0-A7CFF2105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EC2720-7051-4F7A-A11A-25BE92CB4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A1F7F3-6E0C-4C20-86BC-FB5617454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正确结论：HK$4,400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解析链：期末所需备抵=HK$110,000×4%=HK$4,400。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43F2D3-C0D3-4220-84CD-EC1C018C8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718FF5-DA05-4628-BEE5-D30042654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C24052-4ACC-49FC-A185-C597E88A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39172C-7AE0-4831-B571-77B390065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00054910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D15429-2135-4809-92BE-916371900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FEED0C-D2CA-43E6-BC98-43238264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23e91c6374d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F4918C-14C1-4CD4-A932-6B5C5363E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2FA580-9F78-4A75-8D97-E48DF63FF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F18A81-CCFD-4FCA-B851-4AD7E38E7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2E5639-1794-4A97-9D00-9E56392A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保险账户在调整前借方余额为 HK$14,400，其中 HK$3,600 属下一会计期间。正确调整是：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5A9B90-7AA2-4370-9200-E9BF705E6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B71D5-9C19-44FE-A533-0574C7E55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6D86DF-C63A-4D9D-8DA3-96A3CC2BD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70A75B-6AD5-46AD-903F-BC0C2BDD5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3FA5A9-CA1D-4964-A334-C59620FC6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2FA60D-E8E5-44CA-BD87-73D44781D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EC07C3-9AD1-4245-B1A9-08956593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A67C97-B991-47F4-808C-585CFA68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D1E2EC-C8AE-4F6B-B68A-D643DC879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5471794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4E0A6B-76AA-46D6-B919-83B86E62C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1B54B4-94C2-4FA1-9114-BA45A38ED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b63eb0e00245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76723-DE7B-44D8-9072-37D0AF61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FA9E5D-702E-4B2E-9E50-8F385DC9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1506F-3200-45FA-8264-30DD96F9C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能独立执行“画时间轴—算目标余额—作调整—追报表”，并说明每一步理由。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C9363-40C6-4411-A4C7-D671657DA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7E1316-1F91-4521-878F-E7BDB938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B77048-764E-4B64-BC7D-56F3381E1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期初存货 HK$12,000、购货净额 HK$64,000、期末存货 HK$14,000。销售成本是：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DB10F3-157C-4FA5-AB35-E4CB37DA9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高频错因：现金已收付便不调整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82BC2C-C73E-4E02-86F2-5D8B86C21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522B55-29E0-4D23-BCD5-F2CE3B474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604FAB-230F-4306-8C8F-FB136423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11E036-35FA-456C-A2C5-317D89BDF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26DBA8-3DF6-48C5-9342-F0EAAF126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B384A9-696F-4DD3-99BB-AB44CE8BE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C2AA72-B983-4750-A3A1-AA5A0547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9622156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720ADB-C54A-4797-9E63-F7F57A496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C195AA-7779-4AFD-B635-071E62FE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35ef95078648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AA1C2-65BF-4960-A44D-4CA74D56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4AA6A-8906-464A-83BE-96BE1AED5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5B759E-FEF4-4A61-8C25-798BA7CF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96E2F4-622D-48B7-8B81-CD12A39F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004DFF-581E-4FBC-BE20-B2296566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4E362D-2A16-48CE-8A0D-18E2C865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B58DDF-1609-4BC0-866F-CCD4793E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算目标余额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3D5936-31A3-4038-B369-F83AAC4B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4C526D-DE6C-4F6F-965F-84ACE1068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D3BB83-7BCA-4403-816D-76CB2B06D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B57576-A377-40A6-A871-48D231F4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追报表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60DFD7-D361-4A1F-BCDB-9559AB0C3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ADDD67-0170-4BF9-83D2-6A8558EFC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6E6050-0017-493C-83CB-18BBBCFD0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期初存货 HK$12,000、购货净额 HK$64,000、期末存货 HK$14,000。销售成本是：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DEB322-7187-45F2-82DB-969B42D8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662F00-5372-46A6-8BB9-36E2788EB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AE3754-0A1D-4811-953F-B8831D6EB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正确结论：HK$62,000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解析：销售成本=期初存货+购货净额−期末存货=HK$62,000。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77F239-1F51-4415-8014-1C051732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678F63-D05D-40AD-A7D8-7E980986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5EC9DCF-1ED0-4CD7-9C05-6E283541C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66412B-B80D-453D-85EB-66AA157CA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2792150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DFFE75-4451-4B1F-AE8D-FE20368F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1AC6CD-931C-46B3-A875-D99150B8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afffc3d9894c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1F5C1-FEB1-4868-9094-C0D6E3F88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454B09-E3F3-4B4E-8ECC-BE79F0825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A44365-48F4-4248-88C2-1BA89294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A49E9C-CEA5-447F-8DED-E82E38C9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3C8B17-3387-4A97-9345-D5D722585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7728E0-E17C-4ED2-869A-DF46525DB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74C649-A9E7-4681-9650-16ED11FB1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8A65DB-A3B8-4C5D-B6B0-305E1C81C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5AD807-8FCB-4ED3-A9E7-5A7E46B4D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D8F9A6-17B8-44B5-BDAF-12B3C1364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315E1B-BE8C-4350-AF70-D5288C1C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6985DF-474D-4335-A0AB-36F6A761E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635C5C-102E-4DA7-928F-107A953B3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1C3A86-4931-4A03-9FFC-9957FE0D6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A7040E-514A-467E-8437-10F5EDCD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F7777F-9333-4BE1-84B1-0E8069FE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2BAF96-268C-4140-BB3E-325F04CDF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6175D7-0BE5-4777-87F4-54981E7C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01EDE6-DA5C-42FB-B171-33BBD4D9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3107334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769A5C-F265-48B1-AC18-66CC1CE9E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66C340-04C0-4D18-999A-49DBBD9EA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5cfcead52c49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35E30A-77A1-4546-8EF0-2FFB662B9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6D96B-6DE2-4545-B8FE-990738354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4EDD2-08F5-4DBC-9CA1-9C3F8E93B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898E5B-9E57-40FB-A4A0-5773257F1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3CB734-3362-483D-B0FB-1D80FD92E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F09F8C-1D09-472E-9039-55AB2466A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1A2FFE-6F94-4706-9396-3F9246C8D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10499B-9F1E-4363-90F8-6C818B20A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411BDC-ED71-4255-8150-009A07AC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80C8BF-0599-4C19-B1B4-68A16169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665784-D346-492F-9AF4-934A56836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9D3E5E-C999-41E3-AFF3-316651C6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838061-C5BA-4E81-BE12-AA07EBF0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03A946-3D83-4F10-BEBD-43010EA50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76C002-7583-4ABD-9ABF-70EDFB34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8713B9-F3C4-48B4-8B58-8D7DD65BD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CBE26F-1B76-4047-9F27-6EAA7013E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067209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A2345C-0F53-4CA3-8133-BE393B35A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A327A1-48F6-4B66-967E-3BA2DA8A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ed15eabd1e42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A7564-FB2E-4131-A836-B95E7C5E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A6BC41-02EF-40D1-B862-9883543C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1BA3D-9CAA-4EFF-8983-DDFF1EBB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4AD56A-0633-42D7-BF9E-53EBFAB0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期初存货 HK$12,000、购货净额 HK$64,000、期末存货 HK$14,000。销售成本是：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8C50E-C175-40FA-8380-38E3476A3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C05408-E940-4DDA-9601-F4C51624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A9131A-6A75-4EA7-A3D3-E8B06B83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CDC380-9783-4D3E-9983-D72D3616F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94C412-4EB2-4870-975E-5D0F74B9C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855253-5C11-45EB-8F22-2CA2A552A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58DCDB-C969-4407-AD10-10906682F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953331-0247-41FC-B78E-B0B86C845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D10F9-D54B-4258-9837-5C4FFD6F2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CE9612-E282-4DDF-B3AB-03789CCD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BF859A-5488-431C-9963-4D9D3B01A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7D24E1-4B20-4204-A656-0DEC6428B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347277-BA45-4BA1-98C5-1515C603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44482382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992446-6B92-45E1-8A97-6B6FA221F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A10296-409A-4528-ABBF-B79DDE0B6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1d9ecc1a1f44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A7E594-0B50-4445-9607-F152F05F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8CB35D-1AA2-4142-A17D-12BBB352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8116D-BE0F-4C46-8596-D06532C95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E0B8A3-9DF4-440B-AB08-468BF79A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保险账户在调整前借方余额为 HK$15,600，其中 HK$3,900 属下一会计期间。正确调整是：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B7CE7A-259C-45C1-B231-0DF0C60CF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E3CDB9-DFD4-4505-9A80-32CB5B3E3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533EE9-D9F3-474C-A3BE-63EDAF948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F579D3-7795-499C-96DB-2DA5D7641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FE4EB4-2CCF-414A-9973-F8AFE5F04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614287-ADC0-4E45-AF30-459CE96FA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82499B-491F-47D8-99D9-847E3B9B3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C102A0-3278-4DAA-8A7D-92B11C373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46F0C2-C67F-4506-8C48-95434BC1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9DE27D-023C-48D2-9718-6A0AF98A6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66C0F9-AAED-4C78-B2C7-956606531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3A892D-2779-4AC3-89CD-B3E1BC83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25C058-3A8C-4114-BC65-2D9091D9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4EB16C-021A-404A-9631-607F3F1F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39D717-2CEF-403C-BCA5-48E2D9399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3779691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4D565A-C88D-43EC-ABFB-4D126F3AF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CFB8C-DEFD-47B0-BD9A-25C4815C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a2afffb534a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3244C-0981-4A96-8872-C06979AF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1CA5C2-A410-485A-A1F8-967E06F3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A8967A-3E4B-40BD-8FF1-37F023580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12351-B6EE-4948-984E-74A22C6C1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A8AA00-F519-481F-AB14-47018BAB3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期初存货 HK$12,000、购货净额 HK$64,000、期末存货 HK$14,000。销售成本是：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FC81DE-7EE3-4760-ADF9-A5B662F69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4EE66D-E05A-4DED-8D7A-0FD1BCF26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122899-E048-461C-93D5-ADECB0EF1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4D0C66-6B5D-443E-85AE-51EE1BE5A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保险账户在调整前借方余额为 HK$15,600，其中 HK$3,900 属下一会计期间。正确调整是：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D20429-D4F7-4EE8-BB91-6C8735ECA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FEB4C0-CA39-467D-AC29-98B1FEB42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9DA609-E1FA-42D7-8779-C654EB66A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D9129-11F0-4626-A8C8-752563AE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企业在本会计期间开始时支付 12 个月保险 HK$16,200；期末时其中已有 9 个月耗用，另有本期维修费 HK$950 尚未入账及付款。本期应确认的两项费用合计是：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1A5A95-EEDF-4F67-B7B4-E062114E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9356D3-8800-4424-B6BC-C292C59B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6EE3BE-8F7B-43C4-931A-98F37DA3B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6693E3-2FC1-45A3-B646-2F12821DD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8091660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17C2BE-1C4D-4F4B-BBD5-7D4E9BABE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2F85A2-49F1-40D3-B3CA-74CBD658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80fda3c7364f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732249-63D0-4CCF-B765-851FD82D8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3725CF-689F-4230-9F74-61C24715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F259AD-3479-4F58-B93F-87F8AA9FB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D6F536-EE83-4BBF-BD4F-B7F7961C4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19AECA-0610-4661-BB7E-A65C5C735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261FE8-6604-4B40-BF83-E535C4567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06FBBB-C500-425A-9506-FEA76DC7A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A78139-BD0C-49A2-9D37-842ABE36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正确结论：借：预付保险 HK$3,900；贷：保险费用 HK$3,900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解析链：下一期间部分尚未耗用，转列资产；本期费用减少。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288559-14E7-4BEA-B818-F7497A1E5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B14A9A-7F88-4760-9EB6-F459DDB6B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55ABBC-59F7-4CB7-9AA9-C84808A8B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A1B6E1-9E67-4700-A0EE-75747AEA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55641317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7EF2D0-C04A-430B-8D06-9D31FBD0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3BDFD4-E3D7-42C9-AFA8-C2A1B988E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917c3f782b43a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E89850-BED7-41B7-AF18-E5D74B9D4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F7B10E-F88A-4749-B203-1F2A02743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9F1B51-8FFE-4D87-A800-0CA8138CD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E66903-0059-415D-B335-7394745D1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企业在本会计期间开始时支付 12 个月保险 HK$16,200；期末时其中已有 9 个月耗用，另有本期维修费 HK$950 尚未入账及付款。本期应确认的两项费用合计是：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94B687-4D0F-4989-8C39-C1A388FD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2BBFF3-7415-4D61-8767-BEC876FF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24AFFD-54F2-4B11-96F9-2EE47F25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646A93-9DF1-435B-8165-6868507A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21BA21-7F5E-4231-B1CC-F276ECE9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B677A9-B3CC-46A4-87F7-FF78EB630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14D17A-4EE4-41B8-BA32-2FCF54D0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23A3A2-540C-41FE-89D9-91045C4C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F27B8A-77E7-4705-9466-BC9F5200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9927046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76912C-05C6-4F0E-94DC-AB696C3D7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8335C6-145F-446A-8C12-95944EAA8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7bd98f91ae4a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20D6D9-2096-4155-9654-1837188D0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F6458A-7361-4306-9FE2-A61BD7B7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4248C4-2AA4-47C2-B9D6-8B1E02CA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3CB206-E4F2-4FC7-8A77-2228B684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B8AA2C-CE78-45C6-B0D1-111E12688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B1D22A-4F50-4445-AF46-1653B72E1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设备成本 HK$70,000，残值 HK$5,000，预计使用 5 年，采用直线法。全年折旧为：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B62CFD-FE46-42F9-A70B-263FFBC2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高频错因：现金已收付便不调整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A07791-AB7E-4194-807D-8C95369DA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A324F4-FE16-45F8-BB06-794CE4DAA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F44ADF-AF01-45A2-BFD8-26745EE12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753EEF-B219-40D1-9999-ADCFF929E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3F9DCE-96AD-46FF-BB0B-13D77241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A4D76D-DE81-48C6-AB49-608ECC7F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8AD52F-4240-4E0D-A5AA-CC11BF7D7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650364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717502-5F52-4BA5-AE3A-4A7E0276E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3BC3FC-5037-4346-96CF-A05B6DEDC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1bbad68ff340d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6F3374-7565-44F6-8B02-543BE91F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16CB7C-C0B9-4342-9DB0-3A953F159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FAE2D0-059D-4DD4-AAE8-11D77BFD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629468-C702-4272-ACBD-0D7F9A58C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A437A9-5E0D-4695-89BB-E15CC2C8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B4EE7-A181-4D43-8C16-951F6787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CD78FD-BD8B-41BA-A218-F671E9BD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算目标余额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0F43E8-FAA4-4C51-9905-2BB8D7AF9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4F9C58-240A-4B91-BB18-BCFE4A3B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作调整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CDAD4A-ABE0-41C2-875C-2E4A90813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4C0801-EFE4-4765-B17A-188CD6AB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追报表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749348-EA17-4F96-93A3-EBB993CDF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D46AA2-5D7D-4358-975C-52CD0DE1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87CA00-69EC-47A3-B868-404706195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设备成本 HK$70,000，残值 HK$5,000，预计使用 5 年，采用直线法。全年折旧为：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AA5A2A-748C-4CEB-AF29-BAC2B2F24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5660A3-5D36-4CF5-843B-5C841E94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A3A6E5-93F7-47B0-BCDA-43BC5FC23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正确结论：HK$13,000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解析：直线法全年折旧=(成本−残值)/使用年限=(70000−5000)/5=HK$13,000。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52007E-2B21-4A84-98D7-89C6BA28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108420-C363-49C0-8A68-1B8757BF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847B71-370F-431C-B7EC-86FD4870A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5B5A9F-4CA8-43FE-B9FE-367C147D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1656971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D798BE-CE6A-40D2-A2F6-44421AFE8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F0C078-ABA4-4074-901E-618D702C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3f4186405d49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74B128-2360-42FD-A8A0-9DFA3138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E32E5C-5DA1-4CF8-A3EA-5C0E7847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EE9C84-92E3-4325-821D-3A411763E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7B9867-BC7E-4FC6-929C-8407EA92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7A4457-B908-4773-B059-10E5CCE95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5469A2-3DF1-4551-8C96-E74C5DB77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45D362-E3E2-4AD3-9ED6-B88CFD8BD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153CBB-2265-4A15-A1AC-838749170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203152-52D8-47AE-BB7F-A3267E7DC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78F724-72BA-489E-907F-13AD9AF9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906156-03A0-4C9D-A20F-64DB2A8D5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9C5949-F5B5-4D94-BDE8-B81356849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A2CA67-D164-46C6-AC27-B61DF8514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E49FE0-C06E-49CF-B870-1BED14E6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4A2E5B-E6BF-4BAE-AA31-5BEE6A988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F677A0-2000-45CD-B935-76775889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01CBBF-365B-4A10-9F38-968F979C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DD3B72-9034-4D01-BC43-EB20B4D67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D0B651-1310-4ECE-B145-5D7262104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3622548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4B6707-D63F-45DB-B213-62A11B703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937343-D659-465E-90B9-779048F43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70f8f5722b450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91ACF8-EDF3-46BC-A960-5378492F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C8C0AA-AAE8-42F4-8C3C-6177C3A7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EE8A8F-0BCE-423A-8264-DD09FE6A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D581D9-41AA-4DEB-958F-C3591977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期末调整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37668-E6C5-49AE-8F07-F9DA02C9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4EA46B-EF49-403F-A4A5-7F5148D0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65121D-B8A7-40A5-81B9-13AAD48F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7D5F95-7C30-4C3E-BDFF-A72CFEE3C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808725-1A54-4E9F-A7B9-10C4D2B3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B51D60-2FEE-47B9-8A27-728D3E69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D6B99F-5DFA-4E90-A122-DA5CF8D39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5EEAB7-B89D-44C9-89B5-4AA1D574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C855F3-9228-4165-AAD9-EC03E2060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7C1F4B-E8D8-4BFB-BD2A-33378E1DA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A0F89E-CD84-4364-A561-DB72694B5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AF4F2F-A943-4CD8-82C8-1BBA99C9B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9CBFF1-5997-4D10-9B49-F3D68FBF1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6637584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1B9D47-9060-48A1-8B6A-ACA72994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CA2C6-BB0B-484E-9805-377C3E43A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326cbe15e948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F54079-8C99-44A7-BA77-A544D2FA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30F5E9-C8CA-46D7-891F-E67E80AF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4AF694-1B39-4AD4-B686-17E1A376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0A9EBF-33F3-44C4-8C27-DC3A0FB1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设备成本 HK$70,000，残值 HK$5,000，预计使用 5 年，采用直线法。全年折旧为：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A24550-2E04-4AC0-BB60-E1986E99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CADDC0-59D1-467C-B674-B5D454F76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DFD2C6-F491-43FD-AADD-B4EB93727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权责发生制按经济事项所属期间确认，不按现金时点代替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D053E4-09FD-46E5-BBEC-AB7A64C8C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EE65FE-BD79-497C-9C3E-0733C61A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3FF293-5645-468F-9E6E-F71511766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画时间轴—算目标余额—作调整—追报表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CE56A1-FDD9-4B27-ADE0-57D4B3B4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D7CAC-9F11-4730-8AED-88AFB15CA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28954F-D60F-481B-9A6F-2AF1A18C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检查：现金已收付便不调整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0AF02A-9C7D-46F4-AAC3-776481B9B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8653A8-477E-4C2D-9713-CAE2A197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9FDD88-8767-4BD8-B72E-D27EC203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66729B-5BAD-41FF-B5D5-C4618D1D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5573726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586B5C-3F61-4FF3-A254-0F3928F59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28A722-AD96-46F0-8788-CEEF784F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b3a265d3d64c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D90893-02EA-4377-9B42-F646172A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CFDB58-070E-4DBC-9538-D840A4FB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8D4740-F652-499E-A22A-B66D01DF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3F17D9-FFB9-48D2-8677-2F68955A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企业在本会计期间开始时支付 12 个月保险 HK$16,800；期末时其中已有 9 个月耗用，另有本期维修费 HK$1,000 尚未入账及付款。本期应确认的两项费用合计是：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86B34B-4E87-49B3-8B32-7CAB7CA2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D66D30-7134-4DA6-8B99-6659056D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3FBABC-032B-4104-983B-3C2D3559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47CA55-4902-4268-8D52-26109AD69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036658-D105-4840-8A87-60AD698EB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1206FF-1F51-4A6B-B39F-FA3D6230B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E35989-C30B-4BCD-8292-39229104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2F0E08-EB6A-454F-B991-6E27F3CB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4681F9-FBB7-4F73-B751-7963A45F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4FF993-6A18-4956-8EEA-261675E59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B93A28-17A8-4358-90B6-5E894C5B1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217CB3-94DB-459E-8483-A9A357AD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C9A868-84C9-44A6-9BCE-0E9C70E19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629738-AF39-421C-8ABF-D3BDA70D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ED3137-2DA2-49A3-B509-FA452D323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5667134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CECC12-C1B6-4E26-AC55-06223BFE7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44128-1C7F-49D3-8E08-6341860D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f26f2e86774f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44740C-D5C7-42B6-A332-D96D873C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2D1D39-9DDE-4764-9919-D75594031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422CE0-F76A-497D-8F07-C96093BAD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874EEA-262C-4100-9C52-757ABBE28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F87452-9050-46BE-A794-8556280B9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设备成本 HK$70,000，残值 HK$5,000，预计使用 5 年，采用直线法。全年折旧为：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4B0F2F-0AEA-4756-BDB5-FE207777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72A68B-63C7-4DD3-9D56-E719EE338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F87506-D626-48DA-A88A-1F72775B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500E71-7803-45D7-805C-30CF20ADC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企业在本会计期间开始时支付 12 个月保险 HK$16,800；期末时其中已有 9 个月耗用，另有本期维修费 HK$1,000 尚未入账及付款。本期应确认的两项费用合计是：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3202A3-A806-408A-8F91-2AEDC4DD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8ECE97-0279-4FAA-96AD-0575B254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BA1E4A-2C76-4298-A3E9-B3FB1205A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AB5413-C062-4CFC-AC8C-7717B8A7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年结应收账款为 HK$150,000，须按 4% 设应收账款备抵；调整前备抵为零。所需备抵为：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863512-63F4-4AEB-915A-68422B1F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84047F-7538-4FCC-8504-E481093B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AE784A-3495-41AD-A8F8-1B69272E0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48FA5C-6545-4E41-9DC8-909398D42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7776240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A90AB5-F8E5-49E7-A0FC-6C8F7883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CF50F5-D8F7-4338-8E60-D7FEC04CF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d9beadfe64bc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AF9D74-E217-4408-AFBA-EBC9CDA52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27941D-3E46-4440-BF34-C1884BF01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9F850B-7772-4F62-B821-804E84667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2BB151-D177-45F6-92DB-D34DE459A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现金已收付便不调整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CB58CA-0890-4118-A7C3-4D44C5E25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E8B937-AE7B-4832-AEFB-AE2353E12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4B5FF-56A1-4851-AF9A-28B409845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4E72A7-2B1B-445C-BCAF-8A2AD4ADE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正确结论：HK$13,600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解析链：保险费用按已耗用期间确认：HK$16,800×9/12=HK$12,600；应计维修费虽未付款仍属本期费用 HK$1,000。合计=HK$13,600。反查财务状况表应有预付保险 HK$4,200 及应计维修负债 HK$1,000。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E1AA43-C3B0-4751-88CD-E2FDA6DD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6E95B6-38AE-48D3-B141-6F5D7C4F4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0308A7-179B-4456-9409-16A44589D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BC1751-FB6A-45B7-938E-E90F7914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33617396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05FEFE-D17D-4797-AF94-F57F0594F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F251D-113A-464B-932D-1848956F9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56ee74ff04f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A86981-60B7-49DF-A604-414C720C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E03DDC-DD63-468A-BF7C-83A6DCEB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E60477-4496-4D4A-8CEE-8C4D1FF2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2C0E0-A5BC-40E6-8DB0-185DED80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年结应收账款为 HK$150,000，须按 4% 设应收账款备抵；调整前备抵为零。所需备抵为：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14BB76-A404-4B6F-8DB8-0E2C5EE0D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FBDCC4-F4F1-4941-A34B-5A127355C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81037C-E3BA-4D3F-BE6F-D3EB92D2C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B3C8A2-248D-45B3-8867-1D7743152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4176DF-3D31-4337-A608-AC7E553A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290EE2-921A-409F-81C6-C210E1EB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4C0300-9903-4469-AA69-C272E949D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1EB8C7-4024-4AE0-B721-A5BFA6DF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期末调整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0F9354-4686-4486-BEC2-6317430D7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719648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2026-08-19T09:04:27.3140000Z</dcterms:created>
  <dcterms:modified xsi:type="dcterms:W3CDTF">2026-08-19T09:04:27.3140000Z</dcterms:modified>
</coreProperties>
</file>