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a4ee40502143f5" /><Relationship Type="http://schemas.openxmlformats.org/officeDocument/2006/relationships/extended-properties" Target="/docProps/app.xml" Id="R76eb050305b54153" /><Relationship Type="http://schemas.openxmlformats.org/officeDocument/2006/relationships/officeDocument" Target="/ppt/presentation.xml" Id="R9db662ff7b524d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8cf151a19a400b"/>
  </p:sldMasterIdLst>
  <p:notesMasterIdLst>
    <p:notesMasterId xmlns:r="http://schemas.openxmlformats.org/officeDocument/2006/relationships" r:id="R81eea01dd4954e92"/>
  </p:notesMasterIdLst>
  <p:sldIdLst>
    <p:sldId xmlns:r="http://schemas.openxmlformats.org/officeDocument/2006/relationships" id="256" r:id="R0b33c33af9f74466"/>
    <p:sldId xmlns:r="http://schemas.openxmlformats.org/officeDocument/2006/relationships" id="257" r:id="Rc1f332fc5ca34b26"/>
    <p:sldId xmlns:r="http://schemas.openxmlformats.org/officeDocument/2006/relationships" id="258" r:id="R0f7346bdd6b24512"/>
    <p:sldId xmlns:r="http://schemas.openxmlformats.org/officeDocument/2006/relationships" id="259" r:id="Ra1eef7d9382c4ec4"/>
    <p:sldId xmlns:r="http://schemas.openxmlformats.org/officeDocument/2006/relationships" id="260" r:id="R0b9c9e0d6c134915"/>
    <p:sldId xmlns:r="http://schemas.openxmlformats.org/officeDocument/2006/relationships" id="261" r:id="R51453809678f424e"/>
    <p:sldId xmlns:r="http://schemas.openxmlformats.org/officeDocument/2006/relationships" id="262" r:id="Rca6bc5483e844b84"/>
    <p:sldId xmlns:r="http://schemas.openxmlformats.org/officeDocument/2006/relationships" id="263" r:id="R77916d2ac7884adc"/>
    <p:sldId xmlns:r="http://schemas.openxmlformats.org/officeDocument/2006/relationships" id="264" r:id="R1367004e84154a9c"/>
    <p:sldId xmlns:r="http://schemas.openxmlformats.org/officeDocument/2006/relationships" id="265" r:id="R78fc43f5764d4f82"/>
    <p:sldId xmlns:r="http://schemas.openxmlformats.org/officeDocument/2006/relationships" id="266" r:id="R086d1bf9577248fc"/>
    <p:sldId xmlns:r="http://schemas.openxmlformats.org/officeDocument/2006/relationships" id="267" r:id="R7bc1a1829257426a"/>
    <p:sldId xmlns:r="http://schemas.openxmlformats.org/officeDocument/2006/relationships" id="268" r:id="R452144c72f434d67"/>
    <p:sldId xmlns:r="http://schemas.openxmlformats.org/officeDocument/2006/relationships" id="269" r:id="R7b1e474cd41048d6"/>
    <p:sldId xmlns:r="http://schemas.openxmlformats.org/officeDocument/2006/relationships" id="270" r:id="Rd19f7f24719b4ab6"/>
    <p:sldId xmlns:r="http://schemas.openxmlformats.org/officeDocument/2006/relationships" id="271" r:id="R5b8f3143c6c24efd"/>
    <p:sldId xmlns:r="http://schemas.openxmlformats.org/officeDocument/2006/relationships" id="272" r:id="Rc86e1dcb27814886"/>
    <p:sldId xmlns:r="http://schemas.openxmlformats.org/officeDocument/2006/relationships" id="273" r:id="R1079206fbeb341a6"/>
    <p:sldId xmlns:r="http://schemas.openxmlformats.org/officeDocument/2006/relationships" id="274" r:id="Rc567288fe6474e1f"/>
    <p:sldId xmlns:r="http://schemas.openxmlformats.org/officeDocument/2006/relationships" id="275" r:id="Rc37a178ff67a4458"/>
    <p:sldId xmlns:r="http://schemas.openxmlformats.org/officeDocument/2006/relationships" id="276" r:id="R6b3f3a0a0b884b13"/>
    <p:sldId xmlns:r="http://schemas.openxmlformats.org/officeDocument/2006/relationships" id="277" r:id="Ra764ed77b94f4213"/>
    <p:sldId xmlns:r="http://schemas.openxmlformats.org/officeDocument/2006/relationships" id="278" r:id="Rbf2db1c313dc4e6c"/>
    <p:sldId xmlns:r="http://schemas.openxmlformats.org/officeDocument/2006/relationships" id="279" r:id="R71e87c3230744ba3"/>
    <p:sldId xmlns:r="http://schemas.openxmlformats.org/officeDocument/2006/relationships" id="280" r:id="Rc86ea50560fa442e"/>
    <p:sldId xmlns:r="http://schemas.openxmlformats.org/officeDocument/2006/relationships" id="281" r:id="R58d8a3ba680340cb"/>
    <p:sldId xmlns:r="http://schemas.openxmlformats.org/officeDocument/2006/relationships" id="282" r:id="R50c2a5c567894aa9"/>
    <p:sldId xmlns:r="http://schemas.openxmlformats.org/officeDocument/2006/relationships" id="283" r:id="R023fd4449fe34643"/>
    <p:sldId xmlns:r="http://schemas.openxmlformats.org/officeDocument/2006/relationships" id="284" r:id="Ra382c89ac9d54b95"/>
    <p:sldId xmlns:r="http://schemas.openxmlformats.org/officeDocument/2006/relationships" id="285" r:id="R8f4846a7458843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7ff22be3a0047eb" /><Relationship Type="http://schemas.openxmlformats.org/officeDocument/2006/relationships/slideMaster" Target="/ppt/slideMasters/slideMaster1.xml" Id="R4d8cf151a19a400b" /><Relationship Type="http://schemas.openxmlformats.org/officeDocument/2006/relationships/notesMaster" Target="/ppt/notesMasters/notesMaster1.xml" Id="R81eea01dd4954e92" /><Relationship Type="http://schemas.openxmlformats.org/officeDocument/2006/relationships/presProps" Target="/ppt/presProps.xml" Id="Rae92fb576cc04973" /><Relationship Type="http://schemas.openxmlformats.org/officeDocument/2006/relationships/tableStyles" Target="/ppt/tableStyles.xml" Id="Re1c2521bf491462c" /><Relationship Type="http://schemas.openxmlformats.org/officeDocument/2006/relationships/slide" Target="/ppt/slides/slide1.xml" Id="R0b33c33af9f74466" /><Relationship Type="http://schemas.openxmlformats.org/officeDocument/2006/relationships/slide" Target="/ppt/slides/slide2.xml" Id="Rc1f332fc5ca34b26" /><Relationship Type="http://schemas.openxmlformats.org/officeDocument/2006/relationships/slide" Target="/ppt/slides/slide3.xml" Id="R0f7346bdd6b24512" /><Relationship Type="http://schemas.openxmlformats.org/officeDocument/2006/relationships/slide" Target="/ppt/slides/slide4.xml" Id="Ra1eef7d9382c4ec4" /><Relationship Type="http://schemas.openxmlformats.org/officeDocument/2006/relationships/slide" Target="/ppt/slides/slide5.xml" Id="R0b9c9e0d6c134915" /><Relationship Type="http://schemas.openxmlformats.org/officeDocument/2006/relationships/slide" Target="/ppt/slides/slide6.xml" Id="R51453809678f424e" /><Relationship Type="http://schemas.openxmlformats.org/officeDocument/2006/relationships/slide" Target="/ppt/slides/slide7.xml" Id="Rca6bc5483e844b84" /><Relationship Type="http://schemas.openxmlformats.org/officeDocument/2006/relationships/slide" Target="/ppt/slides/slide8.xml" Id="R77916d2ac7884adc" /><Relationship Type="http://schemas.openxmlformats.org/officeDocument/2006/relationships/slide" Target="/ppt/slides/slide9.xml" Id="R1367004e84154a9c" /><Relationship Type="http://schemas.openxmlformats.org/officeDocument/2006/relationships/slide" Target="/ppt/slides/slide10.xml" Id="R78fc43f5764d4f82" /><Relationship Type="http://schemas.openxmlformats.org/officeDocument/2006/relationships/slide" Target="/ppt/slides/slide11.xml" Id="R086d1bf9577248fc" /><Relationship Type="http://schemas.openxmlformats.org/officeDocument/2006/relationships/slide" Target="/ppt/slides/slide12.xml" Id="R7bc1a1829257426a" /><Relationship Type="http://schemas.openxmlformats.org/officeDocument/2006/relationships/slide" Target="/ppt/slides/slide13.xml" Id="R452144c72f434d67" /><Relationship Type="http://schemas.openxmlformats.org/officeDocument/2006/relationships/slide" Target="/ppt/slides/slide14.xml" Id="R7b1e474cd41048d6" /><Relationship Type="http://schemas.openxmlformats.org/officeDocument/2006/relationships/slide" Target="/ppt/slides/slide15.xml" Id="Rd19f7f24719b4ab6" /><Relationship Type="http://schemas.openxmlformats.org/officeDocument/2006/relationships/slide" Target="/ppt/slides/slide16.xml" Id="R5b8f3143c6c24efd" /><Relationship Type="http://schemas.openxmlformats.org/officeDocument/2006/relationships/slide" Target="/ppt/slides/slide17.xml" Id="Rc86e1dcb27814886" /><Relationship Type="http://schemas.openxmlformats.org/officeDocument/2006/relationships/slide" Target="/ppt/slides/slide18.xml" Id="R1079206fbeb341a6" /><Relationship Type="http://schemas.openxmlformats.org/officeDocument/2006/relationships/slide" Target="/ppt/slides/slide19.xml" Id="Rc567288fe6474e1f" /><Relationship Type="http://schemas.openxmlformats.org/officeDocument/2006/relationships/slide" Target="/ppt/slides/slide20.xml" Id="Rc37a178ff67a4458" /><Relationship Type="http://schemas.openxmlformats.org/officeDocument/2006/relationships/slide" Target="/ppt/slides/slide21.xml" Id="R6b3f3a0a0b884b13" /><Relationship Type="http://schemas.openxmlformats.org/officeDocument/2006/relationships/slide" Target="/ppt/slides/slide22.xml" Id="Ra764ed77b94f4213" /><Relationship Type="http://schemas.openxmlformats.org/officeDocument/2006/relationships/slide" Target="/ppt/slides/slide23.xml" Id="Rbf2db1c313dc4e6c" /><Relationship Type="http://schemas.openxmlformats.org/officeDocument/2006/relationships/slide" Target="/ppt/slides/slide24.xml" Id="R71e87c3230744ba3" /><Relationship Type="http://schemas.openxmlformats.org/officeDocument/2006/relationships/slide" Target="/ppt/slides/slide25.xml" Id="Rc86ea50560fa442e" /><Relationship Type="http://schemas.openxmlformats.org/officeDocument/2006/relationships/slide" Target="/ppt/slides/slide26.xml" Id="R58d8a3ba680340cb" /><Relationship Type="http://schemas.openxmlformats.org/officeDocument/2006/relationships/slide" Target="/ppt/slides/slide27.xml" Id="R50c2a5c567894aa9" /><Relationship Type="http://schemas.openxmlformats.org/officeDocument/2006/relationships/slide" Target="/ppt/slides/slide28.xml" Id="R023fd4449fe34643" /><Relationship Type="http://schemas.openxmlformats.org/officeDocument/2006/relationships/slide" Target="/ppt/slides/slide29.xml" Id="Ra382c89ac9d54b95" /><Relationship Type="http://schemas.openxmlformats.org/officeDocument/2006/relationships/slide" Target="/ppt/slides/slide30.xml" Id="R8f4846a7458843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58097e553142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52ee15a687435c" /><Relationship Type="http://schemas.openxmlformats.org/officeDocument/2006/relationships/notesMaster" Target="/ppt/notesMasters/notesMaster1.xml" Id="R68876c8b13324f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d945d4017444eba" /><Relationship Type="http://schemas.openxmlformats.org/officeDocument/2006/relationships/notesMaster" Target="/ppt/notesMasters/notesMaster1.xml" Id="R148bc3d69eb046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37a66692fe4fc8" /><Relationship Type="http://schemas.openxmlformats.org/officeDocument/2006/relationships/notesMaster" Target="/ppt/notesMasters/notesMaster1.xml" Id="R5c615751f2b541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9adaa305214164" /><Relationship Type="http://schemas.openxmlformats.org/officeDocument/2006/relationships/notesMaster" Target="/ppt/notesMasters/notesMaster1.xml" Id="R758d1454b84b4f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e2e1d8c9e447df" /><Relationship Type="http://schemas.openxmlformats.org/officeDocument/2006/relationships/notesMaster" Target="/ppt/notesMasters/notesMaster1.xml" Id="R98dafcdbc33a4e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d76f63af454e47" /><Relationship Type="http://schemas.openxmlformats.org/officeDocument/2006/relationships/notesMaster" Target="/ppt/notesMasters/notesMaster1.xml" Id="R1168a9f9a870472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a0e58cc91b24cac" /><Relationship Type="http://schemas.openxmlformats.org/officeDocument/2006/relationships/notesMaster" Target="/ppt/notesMasters/notesMaster1.xml" Id="Rae74febadd7d4b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099e4b76f4942de" /><Relationship Type="http://schemas.openxmlformats.org/officeDocument/2006/relationships/notesMaster" Target="/ppt/notesMasters/notesMaster1.xml" Id="R3e0bb5f0748e45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9f94df874e4b3a" /><Relationship Type="http://schemas.openxmlformats.org/officeDocument/2006/relationships/notesMaster" Target="/ppt/notesMasters/notesMaster1.xml" Id="Rffa8d2da8ca94a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5b4593efd1545c8" /><Relationship Type="http://schemas.openxmlformats.org/officeDocument/2006/relationships/notesMaster" Target="/ppt/notesMasters/notesMaster1.xml" Id="R0423f36815da49f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6394443a5d4f17" /><Relationship Type="http://schemas.openxmlformats.org/officeDocument/2006/relationships/notesMaster" Target="/ppt/notesMasters/notesMaster1.xml" Id="R1a3d6b5fab2447b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845b8eb85c343bb" /><Relationship Type="http://schemas.openxmlformats.org/officeDocument/2006/relationships/notesMaster" Target="/ppt/notesMasters/notesMaster1.xml" Id="R5a64d12482dc44b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550c22b00ce4398" /><Relationship Type="http://schemas.openxmlformats.org/officeDocument/2006/relationships/notesMaster" Target="/ppt/notesMasters/notesMaster1.xml" Id="R70d30ecf35ca4c3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95dfbe0350a4634" /><Relationship Type="http://schemas.openxmlformats.org/officeDocument/2006/relationships/notesMaster" Target="/ppt/notesMasters/notesMaster1.xml" Id="R61759d1a796e460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4d097660bc04faf" /><Relationship Type="http://schemas.openxmlformats.org/officeDocument/2006/relationships/notesMaster" Target="/ppt/notesMasters/notesMaster1.xml" Id="Rf6c36a09134648c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e79ca702416428b" /><Relationship Type="http://schemas.openxmlformats.org/officeDocument/2006/relationships/notesMaster" Target="/ppt/notesMasters/notesMaster1.xml" Id="Raf3b27a896294b7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b04997cedba4375" /><Relationship Type="http://schemas.openxmlformats.org/officeDocument/2006/relationships/notesMaster" Target="/ppt/notesMasters/notesMaster1.xml" Id="R157076c10f2c4e8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6c0db128f6b4146" /><Relationship Type="http://schemas.openxmlformats.org/officeDocument/2006/relationships/notesMaster" Target="/ppt/notesMasters/notesMaster1.xml" Id="Rcf704bf7141e400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b9467ea5f2a4499" /><Relationship Type="http://schemas.openxmlformats.org/officeDocument/2006/relationships/notesMaster" Target="/ppt/notesMasters/notesMaster1.xml" Id="R46ea57ac29d945f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783bfa9513d4d1f" /><Relationship Type="http://schemas.openxmlformats.org/officeDocument/2006/relationships/notesMaster" Target="/ppt/notesMasters/notesMaster1.xml" Id="Rdb42814d8c4b45e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87d2121793844d7" /><Relationship Type="http://schemas.openxmlformats.org/officeDocument/2006/relationships/notesMaster" Target="/ppt/notesMasters/notesMaster1.xml" Id="Rbeed380f323346c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95cdf931aee42be" /><Relationship Type="http://schemas.openxmlformats.org/officeDocument/2006/relationships/notesMaster" Target="/ppt/notesMasters/notesMaster1.xml" Id="R3ede18d782ad4fb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0475acee9434adf" /><Relationship Type="http://schemas.openxmlformats.org/officeDocument/2006/relationships/notesMaster" Target="/ppt/notesMasters/notesMaster1.xml" Id="R9769e86d82794d5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393f58d617643a0" /><Relationship Type="http://schemas.openxmlformats.org/officeDocument/2006/relationships/notesMaster" Target="/ppt/notesMasters/notesMaster1.xml" Id="R02c4785b2ef0462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135b1e647684cb2" /><Relationship Type="http://schemas.openxmlformats.org/officeDocument/2006/relationships/notesMaster" Target="/ppt/notesMasters/notesMaster1.xml" Id="R5c2344ae76614e2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e7c3e8fc5c647b1" /><Relationship Type="http://schemas.openxmlformats.org/officeDocument/2006/relationships/notesMaster" Target="/ppt/notesMasters/notesMaster1.xml" Id="R2b1ee073a6d145b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144af15b272413f" /><Relationship Type="http://schemas.openxmlformats.org/officeDocument/2006/relationships/notesMaster" Target="/ppt/notesMasters/notesMaster1.xml" Id="R5074853ab9044a6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c1f132e84ac4f2c" /><Relationship Type="http://schemas.openxmlformats.org/officeDocument/2006/relationships/notesMaster" Target="/ppt/notesMasters/notesMaster1.xml" Id="R641aec3d9e284c3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5ecac53feca4599" /><Relationship Type="http://schemas.openxmlformats.org/officeDocument/2006/relationships/notesMaster" Target="/ppt/notesMasters/notesMaster1.xml" Id="R9a92833a24d94a8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1c35564015e4b61" /><Relationship Type="http://schemas.openxmlformats.org/officeDocument/2006/relationships/notesMaster" Target="/ppt/notesMasters/notesMaster1.xml" Id="Rc329590398d8463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的“酸碱与溶液”学习单元。本套课件共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讲稿】明确告诉学生：本单元只训练“酸碱与溶液”。先解释知识范围，再用一句话建立核心判断，最后示范标准方法。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【互动提问】请用自己的话复述“先分清强弱与浓稀，再按反应计量和实验读数作答”，并举一个会触发“把弱酸形式浓度直接当作氢离子浓度”的错误例子。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Q1：强酸溶液 [H⁺]=1.0×10⁻² mol dm⁻³。pH 为： 选项为 A.2.00；B.12.00；C.-2.00；D.3.00。讲解时强调：先分清强弱与浓稀，再按反应计量和实验读数作答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【预期回答】学生能说出“判对象—写反应—换算体积—算浓度—核对单位”中的起始动作，并避开“把弱酸形式浓度直接当作氢离子浓度”。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分步讲评：先重述题目条件，再逐步示范“判对象—写反应—换算体积—算浓度—核对单位”，最后给出正确结论“2.00”。完整解析：pH=−log[H⁺]=−log(1.0×10⁻²)=2.00。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1A·pH。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【预期回答】学生能把失分归入“把弱酸形式浓度直接当作氢离子浓度”或更精确的个人错因，并写出可执行检查动作。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讲稿】逐项解释“酸碱与溶液”中的专有名词、符号、对象和单位。特别强调：把弱酸形式浓度直接当作氢离子浓度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讲稿】用“条件—表示—方法—核验”重建本知识点。示范时逐步引用：判对象—写反应—换算体积—算浓度—核对单位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讲稿】带学生逐句读取任务，不先求答案。要求指出材料中的有效条件，再按“判对象—写反应—换算体积—算浓度—核对单位”作答。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讲稿】先展示错误路径，再用解析链复原第一失分点。禁止只说“粗心”；必须落到“把弱酸形式浓度直接当作氢离子浓度”或更精确的动作。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Q11：强酸溶液 [H⁺]=1.0×10⁻⁴ mol dm⁻³。pH 为： 选项为 A.4.00；B.10.00；C.-4.00；D.5.00。讲解时强调：先分清强弱与浓稀，再按反应计量和实验读数作答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【预期回答】学生能说出“判对象—写反应—换算体积—算浓度—核对单位”中的起始动作，并避开“把弱酸形式浓度直接当作氢离子浓度”。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分步讲评：先重述题目条件，再逐步示范“判对象—写反应—换算体积—算浓度—核对单位”，最后给出正确结论“4.00”。完整解析：pH=−log[H⁺]=−log(1.0×10⁻⁴)=4.00。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1A·pH。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【预期回答】学生能把失分归入“把弱酸形式浓度直接当作氢离子浓度”或更精确的个人错因，并写出可执行检查动作。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讲稿】逐项解释“酸碱与溶液”中的专有名词、符号、对象和单位。特别强调：把弱酸形式浓度直接当作氢离子浓度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讲稿】用“条件—表示—方法—核验”重建本知识点。示范时逐步引用：判对象—写反应—换算体积—算浓度—核对单位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讲稿】带学生逐句读取任务，不先求答案。要求指出材料中的有效条件，再按“判对象—写反应—换算体积—算浓度—核对单位”作答。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讲稿】先展示错误路径，再用解析链复原第一失分点。禁止只说“粗心”；必须落到“把弱酸形式浓度直接当作氢离子浓度”或更精确的动作。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Q21：强酸溶液 [H⁺]=1.0×10⁻⁶ mol dm⁻³。pH 为： 选项为 A.8.00；B.-6.00；C.7.00；D.6.00。讲解时强调：先分清强弱与浓稀，再按反应计量和实验读数作答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【预期回答】学生能说出“判对象—写反应—换算体积—算浓度—核对单位”中的起始动作，并避开“把弱酸形式浓度直接当作氢离子浓度”。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分步讲评：先重述题目条件，再逐步示范“判对象—写反应—换算体积—算浓度—核对单位”，最后给出正确结论“6.00”。完整解析：pH=−log[H⁺]=−log(1.0×10⁻⁶)=6.00。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1A·pH。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【预期回答】学生能把失分归入“把弱酸形式浓度直接当作氢离子浓度”或更精确的个人错因，并写出可执行检查动作。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讲稿】逐项解释“酸碱与溶液”中的专有名词、符号、对象和单位。特别强调：把弱酸形式浓度直接当作氢离子浓度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讲稿】用“条件—表示—方法—核验”重建本知识点。示范时逐步引用：判对象—写反应—换算体积—算浓度—核对单位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1A·pH；用于知识范围与设问结构校准，题目身份为DSE原创模考题，不冒充历届真题（访问日期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讲稿】带学生逐句读取任务，不先求答案。要求指出材料中的有效条件，再按“判对象—写反应—换算体积—算浓度—核对单位”作答。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讲稿】先展示错误路径，再用解析链复原第一失分点。禁止只说“粗心”；必须落到“把弱酸形式浓度直接当作氢离子浓度”或更精确的动作。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1A·中和后过量；用于知识范围与设问结构校准，题目身份为DSE原创模考题，不冒充历届真题（访问日期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1B·酸碱滴定；用于知识范围与设问结构校准，题目身份为DSE原创模考题，不冒充历届真题（访问日期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077c5faab349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1adc5d73a534580" /><Relationship Type="http://schemas.openxmlformats.org/officeDocument/2006/relationships/slideLayout" Target="/ppt/slideLayouts/slideLayout1.xml" Id="R33cc9db06f26406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cc9db06f2640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bc66d855f641cd" /><Relationship Type="http://schemas.openxmlformats.org/officeDocument/2006/relationships/image" Target="/ppt/media/image.png" Id="R56f6afd22bad4385" /><Relationship Type="http://schemas.openxmlformats.org/officeDocument/2006/relationships/notesSlide" Target="/ppt/notesSlides/notesSlide1.xml" Id="Re44d22e8f7b549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26d46bfb6a4005" /><Relationship Type="http://schemas.openxmlformats.org/officeDocument/2006/relationships/image" Target="/ppt/media/image2.png" Id="R71da5cc07d294e0d" /><Relationship Type="http://schemas.openxmlformats.org/officeDocument/2006/relationships/notesSlide" Target="/ppt/notesSlides/notesSlide2.xml" Id="R4adeca0a95074d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8929ff29524d48" /><Relationship Type="http://schemas.openxmlformats.org/officeDocument/2006/relationships/image" Target="/ppt/media/image3.png" Id="R748868e57bd34fc7" /><Relationship Type="http://schemas.openxmlformats.org/officeDocument/2006/relationships/notesSlide" Target="/ppt/notesSlides/notesSlide3.xml" Id="R7ca6470b02984b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1eaec8096b4dfd" /><Relationship Type="http://schemas.openxmlformats.org/officeDocument/2006/relationships/image" Target="/ppt/media/image4.png" Id="Rdd5e6f12e5f9487d" /><Relationship Type="http://schemas.openxmlformats.org/officeDocument/2006/relationships/notesSlide" Target="/ppt/notesSlides/notesSlide4.xml" Id="R6d72ff12da864a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6efb6ddd3a4c1d" /><Relationship Type="http://schemas.openxmlformats.org/officeDocument/2006/relationships/image" Target="/ppt/media/image5.png" Id="R4ba04b7ae82b4b71" /><Relationship Type="http://schemas.openxmlformats.org/officeDocument/2006/relationships/notesSlide" Target="/ppt/notesSlides/notesSlide5.xml" Id="Rad431e5a095745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265c1cac6d439e" /><Relationship Type="http://schemas.openxmlformats.org/officeDocument/2006/relationships/image" Target="/ppt/media/image6.png" Id="R18c278d7b80d4f39" /><Relationship Type="http://schemas.openxmlformats.org/officeDocument/2006/relationships/notesSlide" Target="/ppt/notesSlides/notesSlide6.xml" Id="Rd16671ffcf554f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1825c62cc840b3" /><Relationship Type="http://schemas.openxmlformats.org/officeDocument/2006/relationships/image" Target="/ppt/media/image7.png" Id="Rdf4811ebc3a2495f" /><Relationship Type="http://schemas.openxmlformats.org/officeDocument/2006/relationships/notesSlide" Target="/ppt/notesSlides/notesSlide7.xml" Id="Re1333151418e4a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255c2cf8964e71" /><Relationship Type="http://schemas.openxmlformats.org/officeDocument/2006/relationships/image" Target="/ppt/media/image8.png" Id="Rd102ee2cb20b4538" /><Relationship Type="http://schemas.openxmlformats.org/officeDocument/2006/relationships/notesSlide" Target="/ppt/notesSlides/notesSlide8.xml" Id="R1ec70f47a13c49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f6dca6b6c84496" /><Relationship Type="http://schemas.openxmlformats.org/officeDocument/2006/relationships/image" Target="/ppt/media/image9.png" Id="R951b6a8a64624cb5" /><Relationship Type="http://schemas.openxmlformats.org/officeDocument/2006/relationships/notesSlide" Target="/ppt/notesSlides/notesSlide9.xml" Id="R00bbe83d1b0843f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c99e6fd2e54ad1" /><Relationship Type="http://schemas.openxmlformats.org/officeDocument/2006/relationships/image" Target="/ppt/media/image10.png" Id="R7a2a017624004116" /><Relationship Type="http://schemas.openxmlformats.org/officeDocument/2006/relationships/notesSlide" Target="/ppt/notesSlides/notesSlide10.xml" Id="R4f93095b9ae843a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83929839c34df4" /><Relationship Type="http://schemas.openxmlformats.org/officeDocument/2006/relationships/image" Target="/ppt/media/image11.png" Id="R2fe132e62f854b88" /><Relationship Type="http://schemas.openxmlformats.org/officeDocument/2006/relationships/notesSlide" Target="/ppt/notesSlides/notesSlide11.xml" Id="Rd9bc5e3d465e48a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f29a780a0416c" /><Relationship Type="http://schemas.openxmlformats.org/officeDocument/2006/relationships/image" Target="/ppt/media/image12.png" Id="R70e48b83d39f45b3" /><Relationship Type="http://schemas.openxmlformats.org/officeDocument/2006/relationships/notesSlide" Target="/ppt/notesSlides/notesSlide12.xml" Id="R71fb6d88f046434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0ccdc42b04477e" /><Relationship Type="http://schemas.openxmlformats.org/officeDocument/2006/relationships/image" Target="/ppt/media/image13.png" Id="R1ca8d1c94b944188" /><Relationship Type="http://schemas.openxmlformats.org/officeDocument/2006/relationships/notesSlide" Target="/ppt/notesSlides/notesSlide13.xml" Id="R0ce1a99ad7a7432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1c1f01a1c4495" /><Relationship Type="http://schemas.openxmlformats.org/officeDocument/2006/relationships/image" Target="/ppt/media/image14.png" Id="Rcaa8f368b88045b7" /><Relationship Type="http://schemas.openxmlformats.org/officeDocument/2006/relationships/notesSlide" Target="/ppt/notesSlides/notesSlide14.xml" Id="R0f0e65ea0b654b8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d93af03115412b" /><Relationship Type="http://schemas.openxmlformats.org/officeDocument/2006/relationships/image" Target="/ppt/media/image15.png" Id="Rc5547c311cc54209" /><Relationship Type="http://schemas.openxmlformats.org/officeDocument/2006/relationships/notesSlide" Target="/ppt/notesSlides/notesSlide15.xml" Id="Rfb247a96ad7b4c5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a9956b51f2449c" /><Relationship Type="http://schemas.openxmlformats.org/officeDocument/2006/relationships/image" Target="/ppt/media/image16.png" Id="R795ca1a19e254166" /><Relationship Type="http://schemas.openxmlformats.org/officeDocument/2006/relationships/notesSlide" Target="/ppt/notesSlides/notesSlide16.xml" Id="Raf73ff07d0d54f5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f5af18ab444f4d" /><Relationship Type="http://schemas.openxmlformats.org/officeDocument/2006/relationships/image" Target="/ppt/media/image17.png" Id="R1bd1cf9edfe14b64" /><Relationship Type="http://schemas.openxmlformats.org/officeDocument/2006/relationships/notesSlide" Target="/ppt/notesSlides/notesSlide17.xml" Id="Rba14b5667fcd46f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28ddbbe7be4c6c" /><Relationship Type="http://schemas.openxmlformats.org/officeDocument/2006/relationships/image" Target="/ppt/media/image18.png" Id="R713506f374ec4302" /><Relationship Type="http://schemas.openxmlformats.org/officeDocument/2006/relationships/notesSlide" Target="/ppt/notesSlides/notesSlide18.xml" Id="R5c7676fb81cc40a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4167ced1734216" /><Relationship Type="http://schemas.openxmlformats.org/officeDocument/2006/relationships/image" Target="/ppt/media/image19.png" Id="Rb2939f75883f49db" /><Relationship Type="http://schemas.openxmlformats.org/officeDocument/2006/relationships/notesSlide" Target="/ppt/notesSlides/notesSlide19.xml" Id="R923ebace3a2e444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7645b4f19d4a78" /><Relationship Type="http://schemas.openxmlformats.org/officeDocument/2006/relationships/image" Target="/ppt/media/image20.png" Id="R5b26bef414284f58" /><Relationship Type="http://schemas.openxmlformats.org/officeDocument/2006/relationships/notesSlide" Target="/ppt/notesSlides/notesSlide20.xml" Id="Ra4a5635d4af047f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b58f2633194c81" /><Relationship Type="http://schemas.openxmlformats.org/officeDocument/2006/relationships/image" Target="/ppt/media/image21.png" Id="R30d620d0d51e409f" /><Relationship Type="http://schemas.openxmlformats.org/officeDocument/2006/relationships/notesSlide" Target="/ppt/notesSlides/notesSlide21.xml" Id="R4d6247ddd204411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cf36236684a3b" /><Relationship Type="http://schemas.openxmlformats.org/officeDocument/2006/relationships/image" Target="/ppt/media/image22.png" Id="R7612239f3e404639" /><Relationship Type="http://schemas.openxmlformats.org/officeDocument/2006/relationships/notesSlide" Target="/ppt/notesSlides/notesSlide22.xml" Id="R9639fb8de83849f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8a91c4c39448e3" /><Relationship Type="http://schemas.openxmlformats.org/officeDocument/2006/relationships/image" Target="/ppt/media/image23.png" Id="R060d0a2d75fb45c2" /><Relationship Type="http://schemas.openxmlformats.org/officeDocument/2006/relationships/notesSlide" Target="/ppt/notesSlides/notesSlide23.xml" Id="R27b3ea66cafa443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e3e7b292a4ff6" /><Relationship Type="http://schemas.openxmlformats.org/officeDocument/2006/relationships/image" Target="/ppt/media/image24.png" Id="Rf9d2e8f34d0d4628" /><Relationship Type="http://schemas.openxmlformats.org/officeDocument/2006/relationships/notesSlide" Target="/ppt/notesSlides/notesSlide24.xml" Id="R6de01159e81e4b7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a32da719a54ca2" /><Relationship Type="http://schemas.openxmlformats.org/officeDocument/2006/relationships/image" Target="/ppt/media/image25.png" Id="Rf9185990e2354780" /><Relationship Type="http://schemas.openxmlformats.org/officeDocument/2006/relationships/notesSlide" Target="/ppt/notesSlides/notesSlide25.xml" Id="R8050d26a3fca44c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4c8eded6274b68" /><Relationship Type="http://schemas.openxmlformats.org/officeDocument/2006/relationships/image" Target="/ppt/media/image26.png" Id="R354f634bc9b148f5" /><Relationship Type="http://schemas.openxmlformats.org/officeDocument/2006/relationships/notesSlide" Target="/ppt/notesSlides/notesSlide26.xml" Id="Rd903139ecf62412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1d3f1de19e46de" /><Relationship Type="http://schemas.openxmlformats.org/officeDocument/2006/relationships/image" Target="/ppt/media/image27.png" Id="R18d5752cf2a04587" /><Relationship Type="http://schemas.openxmlformats.org/officeDocument/2006/relationships/notesSlide" Target="/ppt/notesSlides/notesSlide27.xml" Id="Ra406be3b7be043d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7b151edf74a90" /><Relationship Type="http://schemas.openxmlformats.org/officeDocument/2006/relationships/image" Target="/ppt/media/image28.png" Id="Re85561521d5c4608" /><Relationship Type="http://schemas.openxmlformats.org/officeDocument/2006/relationships/notesSlide" Target="/ppt/notesSlides/notesSlide28.xml" Id="R7348c766a74942c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807fc9b99f4aa4" /><Relationship Type="http://schemas.openxmlformats.org/officeDocument/2006/relationships/image" Target="/ppt/media/image29.png" Id="R250366f294b94a93" /><Relationship Type="http://schemas.openxmlformats.org/officeDocument/2006/relationships/notesSlide" Target="/ppt/notesSlides/notesSlide29.xml" Id="R7dca95c137284de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6899b0e414ddb" /><Relationship Type="http://schemas.openxmlformats.org/officeDocument/2006/relationships/image" Target="/ppt/media/image30.png" Id="Rbd0e2eec1a284534" /><Relationship Type="http://schemas.openxmlformats.org/officeDocument/2006/relationships/notesSlide" Target="/ppt/notesSlides/notesSlide30.xml" Id="R49f010725ef142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49B851-4DD2-498D-91AB-F7A584BE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C933E-8C52-456C-8DFC-71EB5E63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70BBD7-997D-4682-90F8-8ACC722D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C35CC2-3AFD-4C49-80E0-7C01F84A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99E67-85FE-41A5-8BF1-B09A7FF2F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DSE主干含强弱酸碱、pH、中和、盐制备、标准溶液与酸碱滴定；缓冲与水解仅作内地课程边界对照。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315AFD-A810-484A-8C16-6987194B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185CF8-31C6-451F-8B1A-88C1819E4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6508C-34C8-46F1-B8C0-6D32C754C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A173B1-8ED9-4AA3-B557-06BD60BE0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6afd22bad43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53196-3C6C-4BEC-94B2-A0B5B548A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F28EC3-92D8-4910-9C13-4A927154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C11D2E-EC6E-40A2-951B-AB75C483C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4497A7-D0DA-4619-A97C-C27A2D62B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1F5ADF-0CA4-4783-B099-77A037D9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E860FB-65DE-43AC-BB2C-CF0891A08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87461D-3C95-4DD8-8840-D7E06285E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426F8-5942-4F71-9D92-68B7AF21A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2E0FC0-0D25-42B8-8E0B-4E857F11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435385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E5C1EA-8A3C-4E4E-81F3-FAB42CF9B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C40E3A-A7F0-4F0B-A76B-506AA35A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da5cc07d294e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265CF3-C04C-4918-847A-283645238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9F7A3D-AF40-46A2-8520-DE88620D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A5F69-AC04-4394-98F8-EEE383A69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371773-655E-49FA-896F-8C85840D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54A51D-1CFF-4961-8065-97712CFD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56C5AA-B7BF-45CF-ACD5-4F7FC5BE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22503C-E8D1-40CC-A635-469525237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E8068E-8434-423E-A236-B31814095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7EAB8-5F51-4505-86DC-784316362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187F73-6626-4E79-AA3B-0FB3C1D02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0732D8-F7C0-4A35-9CEF-599952176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DEAD1B-31BC-4744-8009-AACC06A1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EEE56A-1E07-438A-9D0B-0478A2FD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BE0D1D-DDD8-4DE3-95C9-0D21B244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9ABAD7-54D8-4BCD-8F1B-0907A408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FFF43C-474F-4308-B90D-C32F63BC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3BF0F4-E979-4884-A733-4C1416FE8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成功标准｜先分清强弱与浓稀，再按反应计量和实验读数作答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86ED40-9E28-4DBC-B22F-1B6E9ECC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D9CF63-C032-4E89-A4CA-104456C9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FD5780-DA68-4732-8C5F-0CDE7A037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225471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7D980C-C9A7-4EEB-AEB3-605A022D7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86B4F6-FB81-4269-BF51-ABCC5855A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8868e57bd34fc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77FEE3-8CD1-4A86-86AA-9CB562070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86CB02-1F87-4C74-91A3-D5DE7CD27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E7B130-3935-436B-A96F-0F78BA82A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2BAB20-6B62-40E5-ACD8-F3DA035F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3A37A0-7F71-4D89-894B-5DB29A7FB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C857D-782D-4A53-BC39-941C6D36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边界提醒｜把弱酸形式浓度直接当作氢离子浓度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421631-4581-4C57-A1E9-0FAEBA7D0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7B25A0-A1E7-4719-AB4F-D1707C493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545456-DD20-4C44-9D0D-1F9E8704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DSE主干含强弱酸碱、pH、中和、盐制备、标准溶液与酸碱滴定；缓冲与水解仅作内地课程边界对照。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89B6B8-CEC3-44C7-A874-BFC9EE8B7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53C1D-F2F6-48A0-BF77-ACA89DE2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8C0630-E8A7-4EC8-8316-A0B5CC85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8B0673-7F8B-40BE-BFF6-4DE639C68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1A·pH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27F35D-D805-4E6D-AB2B-42C1342B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0F328D-F08E-4D2B-B497-E6B6FA133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4951F1-5E1A-4568-8A02-94D5775F3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83CE50-F208-4201-8708-371A6713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072133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621486-1D25-40D6-AE73-BC95D2C5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1E55A1-1682-439F-B5F9-B7D3022E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5e6f12e5f948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DD400-7304-4355-87D8-2E259E15F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709920-242E-44DB-88A5-FA01EE0C8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D72B73-D611-489A-B7E8-E5702871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能解释“先分清强弱与浓稀，再按反应计量和实验读数作答”，并识别一个反例或边界。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F9F7EB-F5B2-4F05-9600-958152A9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78120-06C7-4A83-B559-FB743C11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10932E-8267-480B-8858-BB4B45175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强酸溶液 [H⁺]=1.0×10⁻² mol dm⁻³。pH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C841F7-B9B5-4900-B87A-C153E819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高频错因：把弱酸形式浓度直接当作氢离子浓度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F711ED-4E77-4A9B-B786-3A897155F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8D3506-02F3-4D28-9E9F-1C90B4AC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305ED9-8888-4985-BA8A-1169F6A5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D25308-0BA9-405F-A53E-C4F450710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A19699-E274-4AD6-86BB-714FC7CA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A703DA-0541-49F5-BC0B-A00155542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78F8AC-E08B-4228-BFC4-8A8870E6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0649252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3286D1-4C99-4E02-9FC6-18C4051F6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8DA11C-1F46-402E-91A4-F428141B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a04b7ae82b4b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684607-2F08-4F1E-8C26-9DCA004DA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52D7C8-87CE-4671-8A37-31AC7A24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95D283-4B69-412A-BCB9-41D67C39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8DF50-1BDD-4DFE-AE6F-954EF153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A838A1-F637-4E7F-9718-7D96B15A7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A8A3E4-BB94-4FA0-A5F1-CFC7E817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FF8103-3644-4F5A-A092-B0B141723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08A7BF-7EC7-4071-BDB6-00F9C9F83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9DFE2A-CD10-4057-9ACA-A79D391F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换算体积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A25664-0223-40C2-9DB1-DF0E4988D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E0E73E-4E9A-4289-99C9-E38DF6367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算浓度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3BD28E-F982-4613-80E6-896D53E4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9D7528-ED96-41DB-82CC-29291337C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CAFE39-7082-4D3C-A0F6-976944D15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强酸溶液 [H⁺]=1.0×10⁻² mol dm⁻³。pH 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69C4C4-1696-4AAD-8195-3669FA8D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7C616E-72EF-419F-8DBD-EC9372DB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10A8E6-680B-4E6B-81C2-CD100EE3D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正确结论：2.00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解析：pH=−log[H⁺]=−log(1.0×10⁻²)=2.00。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50F4CE-F5CB-41D8-9596-E6267B934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72BC98-E708-499E-875F-CF9E6FB6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92C031-5A2E-4035-B6F5-A5C6DF81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969D66-7C01-4F47-AC18-CF9BD0DEF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132415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E92EA5-C40E-4C53-9C99-23F6ED6B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235E4-4BC6-4A05-BEC7-C68BA28FD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c278d7b80d4f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B58E2B-F5D6-4018-930C-1E92C273E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CC57E7-1695-47AA-B7BD-E6F95949E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2E7A68-9466-43F3-9C95-E63787B6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E34EEE-AD8F-4647-B279-5CC8A8900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3C4AD8-61A3-41D7-9A8F-DFE07AE7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CA8AF1-E21C-4836-A709-7EA60605B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1C00C2-1FE3-4497-8001-E0078F05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3FEE3B-BBF7-4BDC-9CB4-F2115A1B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C04D64-2AEA-42E5-9555-400946F8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DDD419-9B0B-48FC-AAD3-8F92867F7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20B42A-E383-4338-A2E3-E36E2E5AD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0D5CA4-5C9E-401E-A3A6-47C4D2D5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F741DC-C818-49A7-BB83-DB9D58A83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3DD249-039F-475F-8801-F3E6F7A2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8092C0-AE46-42B4-A0C7-826E3124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62BC61-8936-4851-AF02-5DD184444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4B1AF8-B1D0-49D1-93FD-FAD020B3B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91671A-9329-40A7-89E3-E95EF5E9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A529E1-53D3-4A38-B1FF-A728ACA20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899335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2E073A-79DB-43A8-A4F6-1D4FA6CF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95375-9FAC-477A-B8BA-0D282B33B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4811ebc3a249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F184EA-87A2-4A8E-9961-802974896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180696-F69C-4BAE-88DC-C52864EE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0DC18C-3A64-469D-BD1C-C3A40C03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ACBA15-FA9A-412A-8EDE-2650C3DF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83B24B-31B4-4154-909F-59C3C17F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2796F2-4550-4378-A111-4A295879E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8DD189-E4EC-482D-8EA5-DD6E8DAA7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8CB9A7-0328-47BD-9958-03D581CC0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26A4FD-CC6A-4937-BE0B-77963AE56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A90699-D6B1-4343-A9E5-5D96630C2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9B9AD2-EF21-4076-846B-00F36BE53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31311A-D6AA-4255-94FF-1469524C6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C81BC8-0517-4D5D-BC6C-9991A803E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550DF5-744C-40BF-B945-2EB8A7DF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71FC71-2BA7-4830-B1DC-21954CCF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1C7B89-C0C4-4770-A6BB-E46642A3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82FD77-D5F0-43AB-BF2E-B051A91A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706417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31A016-3577-4394-936A-8402FCB0E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96585-051D-4ED1-86C6-A913D2021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02ee2cb20b45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AD67FF-BB30-4D80-9BC7-4AED3A78B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0E0783-CA4C-48BC-8F0A-DD339847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D7148B-BD6D-4092-88A4-BF2C70377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B2E24C-732C-43D0-B193-EBC5A11F5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强酸溶液 [H⁺]=1.0×10⁻² mol dm⁻³。pH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DF35B-86B7-4709-A8A0-25961B1D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6F0F60-A9A0-4FF4-8AA6-6D48B211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5C3C5-5F97-4434-97B5-959DA63C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A6B6BA-076C-4475-9FD2-298C0791E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685157-E208-4562-A50D-7DDB05F6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D0A262-F4C5-4228-8E78-9DF411B18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3A69EF-995C-46FC-AFF9-3143A38B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203AEB-927B-4540-B5CB-F66592A1D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B74858-1CFE-4D5B-BFB4-2AA63F28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A1D7AC-59F2-45EB-90B8-E43B6BF00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83C107-34C4-423C-A496-25688DE8D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33A465-F3C3-4640-950D-B298CBF94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A9C0C2-FEB7-420B-9D46-D9CA45059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477217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316541-392C-4E42-83DB-5C51FD15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923B6C-A23E-49A0-AD09-6AAB8F6E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1b6a8a64624c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799775-EACB-4744-9B71-B54155067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E18C9C-8B4B-4A72-8F34-E651703B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100131-2169-4831-A539-BCD839A84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D541BD-735A-49FB-9292-19953C43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0.03 mol 和 0.01 mol。过量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173378-DC03-461E-B293-BEC26E441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1A·中和后过量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E85339-13EA-4107-BB8C-45F44C6F0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84F16E-E186-43A6-A9F0-A2E278751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2E00C5-03D2-46FA-9054-6CC5FB7B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7CEB15-CA9C-4AFE-B22D-80620779D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3A04E8-1623-43FD-BF9D-3B28A125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782812-4173-44D0-96FE-52C4F7C83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5F2F14-B420-4A9B-8152-9CFD3D2F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CDAB0F-2FE7-45A6-848A-4B5AB11C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0E0B19-E795-44D2-93A9-552D889E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76B69C-6A10-4825-AB64-77AFA867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FCE4E4-903A-4538-8F7C-2DDEF796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74033F-EBF2-4B0E-B1CB-3AEF5EAB7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29C518-CDEA-4714-ABD1-4976C8793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8775BC-2CB1-4101-8490-23D64304C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398700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FBD0B2-C4E1-4E2C-AC07-D2271E480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14FE98-4A17-4CDF-BEFB-A2F866D5E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2a0176240041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11E8AA-06DD-42F1-BDEB-515C7A18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461D1B-08EE-4EEE-9FEA-0D5DCE89C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829E42-CB56-40F3-8B78-C98FB933D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703894-319C-480A-9873-13E1A5AB9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B9E3F9-3A1B-481D-A242-612F76690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强酸溶液 [H⁺]=1.0×10⁻² mol dm⁻³。pH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8C62B2-780F-42E9-9894-8C4BD3EF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850062-38A1-42E6-BF1A-7865CF50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539CD9-AB2C-47FD-87AF-F3E003F67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CBCB2E-6F89-4BFE-8DD6-0515D29B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0.03 mol 和 0.01 mol。过量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9FA8F9-B489-4932-AA43-DDFC6E851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D5EE1A-CC98-4052-9675-24BBE2F03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47D908-FA35-48A8-B040-1D020D647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91751E-659E-413F-9673-479E499C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25 cm³、0.14 mol dm⁻³ 单元强酸恰与 0.10 mol dm⁻³ NaOH 中和。所需NaOH体积为：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F9C825-38AD-493B-ABC2-8BF35AF2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09D4A2-E701-44CE-946D-F4B16DC09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6DD638-AFC4-4A16-804A-AAE39403C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D1A075-3EA4-4008-843E-190FCCCB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2885420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6D83E5-90A8-48B7-95D7-3EC4234C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EBB023-ED01-4930-8188-F8D2A147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e132e62f854b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9A6C09-BAD8-4076-925A-79ED710DD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222FA5-679D-4FE6-B5E2-0B7A7C44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A8484-A2D0-4599-A441-49BA33D3B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A952D9-F657-4CD6-94F5-D34EE76C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6412DA-6B4D-44C4-AA09-3002AEA9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0B3480-1A71-4A27-A921-BB1451B5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11EE2-1CFB-4CE0-A296-950F0B0D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CCDC99-78B2-4A67-9DB6-E474FC7D4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正确结论：0.02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解析链：H⁺+OH⁻→H₂O 按1:1，过量=0.03−0.01=0.02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E0A636-1A1E-42E7-9930-07B545669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8FEBB5-E59E-4A39-8A03-87828992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9B6E97-3BC4-4A05-AFDC-7C764289E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DD593F-E403-48FD-A813-0F1019461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7716155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2149BE-5FC9-4B58-8F8D-8824CF70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2C4F2F-88DA-41BE-94ED-646B0FCB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48b83d39f45b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CA3445-7A95-4677-B715-4C72B2758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798473-97C2-4B8E-A557-20F0C3C5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9FB94A-07F5-4731-BA3C-E49C512F4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8987DA-EB6A-4A4B-A4B6-DD4F91C3B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25 cm³、0.14 mol dm⁻³ 单元强酸恰与 0.10 mol dm⁻³ NaOH 中和。所需NaOH体积为：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E2FE22-2048-488C-A86D-53BEE1FD3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DED771-C9EA-47BD-A5CB-4129FC36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B74E2F-BF36-47F4-BEF2-B674DC050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6A54DF-9647-48B2-86A5-01AD8B63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BACA65-4F0E-4581-BDAC-2D942106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21E85E-1F99-4C16-8053-27EF9FCC8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1AE7FB-C287-4C4B-ACF8-E4D1654CF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39A1B0-934C-4924-AF3B-6942D33C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0A89BA-D7B1-427D-BB09-D1EA0B229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70017113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E6257C-7FC4-4F7B-938F-22BE7699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B9B416-F6F2-4801-804E-050C45CF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a8d1c94b9441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F9738B-F414-4307-87DE-686D06B7E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74280E-7854-4542-9CE3-10C77836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FF640A-353E-4933-B1B0-84BDCEA4C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能独立执行“判对象—写反应—换算体积—算浓度—核对单位”，并说明每一步理由。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604629-11E8-46E4-A93A-B8EDB4C00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9AD27B-F97B-40F2-ABA0-5DB6BA67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9CDA37-2A28-441B-8A7F-A270A7F0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强酸溶液 [H⁺]=1.0×10⁻⁴ mol dm⁻³。pH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8B846F-D8D2-449E-8196-D892DC9B8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高频错因：把弱酸形式浓度直接当作氢离子浓度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B9D64E-26C8-4285-8143-E0A58D59E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6828C9-2FEB-4624-B533-A68F5FB1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4CFA18-9C8F-4911-93E3-1F72E129C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AE0071-161C-4F14-807A-4D20AD0B0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065AD5-7101-4B2C-B398-31867DEB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A38017-5EE5-4DBE-947B-973218F1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6B9C6F-0F30-4128-B4B5-0EF64377E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4794935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A8DC3C-AF89-40D9-BAD1-8DFBBC7D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744A70-7D84-4C44-B431-9014DE24A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a8f368b88045b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5E39BD-D962-4BBC-B68A-41E9178B9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E56B5-E9D3-4E8A-BD50-89A4FDD9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4F01E9-A189-4FA5-817C-914CA6BC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46E488-02AF-4FB4-9F97-5B9D5CE26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8660BC-A14E-42E9-9DAC-FC80F3DB4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695F9A-7C7D-412D-B697-0C2374D8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89751A-93B5-4941-94F9-5156D7D78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BFBFB5-7885-4F35-BEEB-5D1F6532A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3FB302-85B8-4C01-8755-527A8DC2E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换算体积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FBF083-ACB5-4B58-BE25-6CE4B7A2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CD871D-327A-49FE-92DF-64C5BE83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算浓度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482F91-290A-43E3-BF77-415B8BE39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825550-0CCE-44D2-A101-0C7A995D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D454E1-BC9C-41EA-8C60-BF4348C9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强酸溶液 [H⁺]=1.0×10⁻⁴ mol dm⁻³。pH 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C6760D-E10D-4757-8319-D285B03C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27CC5D-DC7F-4C44-8B20-440107396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4F4F72-D99B-4C1A-90C8-C143D800E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正确结论：4.00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解析：pH=−log[H⁺]=−log(1.0×10⁻⁴)=4.00。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B5634B-5A1F-4033-B812-CD936808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BDA734-54CA-48F5-94E5-C847AD187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68DDB1-0B47-4A51-8D90-11545BF6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274AF4-8482-427C-BBF6-23CC58FEC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02579121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5C7AB2-E832-4134-8CBC-D00C2359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0CCB21-5B28-4924-ABC5-163FEE799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547c311cc542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F127D2-41EB-4BC7-A98F-A695D133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F81C9-BE89-44C0-822A-8CB00B6C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6EEE8B-D17B-4C18-A5EF-574EA8377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281056-FDAD-473F-B74D-DA8581DE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61BA38-FEDB-4CCA-9D0B-7BB6B6DF3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98BF4D-BAC9-4FEE-B574-43EFA6FF2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C93407-D1DD-4E15-8F42-2244F4C79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81F7E-17EB-4300-AAC4-3826EC54A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F468EB-8667-44EF-B345-6F58F757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AA450E-9D60-4754-AD71-C3FCA10B5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E410B0-49EF-4148-A93E-BD025EC2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2221C7-B0C1-4270-85C0-9533FDBC2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701B1-8F28-4DB6-BD44-57B90D64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8CFA50-14CD-43C1-B257-A959F2B8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4ED5D6-AC53-4208-BB36-693C59705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FF2FA1-584A-4418-A216-35BCC96E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03127A-7000-4988-AC07-ABDCAE89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545904-E2DA-40DB-B2CE-23A403DB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A5AD83-7F1E-4ADE-BC50-E96114ED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7400156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5A1401-D96F-488C-ABE6-AD8F296E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868627-B16A-40DE-B0DF-F6489D7CA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5ca1a19e25416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A56607-D986-45BA-9406-ECBC4EF4D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6C744E-5198-4A28-B284-3ECEF4F4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1E9274-B555-4A5C-AC17-124C5F1A3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7DCBC8-2645-4329-8752-6C2C58766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E3C9F4-E42D-4AA5-889B-DD275E9F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0804C7-3203-4BFE-938B-24C47BADB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2CD038-E95F-4EED-9030-4798AFDDD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F63920-DCA3-4776-998B-54C6830F6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7DE67C-9A82-4BFC-A680-9D4CA6A5B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79032F-FE00-44C9-8C7A-02BE5B48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973AD1-23B3-4B08-BF49-6E9F7E84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68D236-F1BB-4B79-9B55-848AB520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2526FE-CE65-40D2-9536-0FAC5AAB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9DA366-865D-4F31-937E-01A71EA6B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19B608-4DE0-4278-AC22-930B5E67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AEA3F4-AEEF-40B4-9B66-C8F694201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66FE92-45BE-4895-B4A7-21F7B86B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4781754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A83E74-75EF-4930-AC9D-DDFB614A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EF9B48-E67F-4B15-8D07-55F536089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d1cf9edfe14b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019692-5825-470A-BED2-A1B952E9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791519-992B-461E-B468-35C6D6A0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2567B6-FFEA-470A-8830-C5AB8F558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1E71DC-964A-43C6-8B53-3D236E3B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强酸溶液 [H⁺]=1.0×10⁻⁴ mol dm⁻³。pH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0BD0E9-E4AF-45FF-A00F-41AAA140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261248-0FA1-402A-BAD8-8916B77F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79B00A-07FB-4B22-AD04-724DC2026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0546A8-444E-4235-BAA7-9522097B6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497911-3F5C-4373-BA12-BF5E6838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02AA51-4461-4199-BF97-F174B522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E20254-77FE-489E-9DA0-752406803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B1FDCD-077F-4FF0-9C21-139A32447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FFA88F-23F0-4611-841B-A4A9D392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4DF5EE-8AF9-409A-B25B-F24D45A9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631256-5079-4B49-9400-88F1270F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AFCF77-BC15-44E0-B4DF-180AEB2D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00C5F7-BBDB-483B-B631-886EC293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8355501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38B274-22D3-4B01-B5A5-3B6FC697B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BD4E3F-D1F6-4E05-AFBE-406FBBA04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3506f374ec43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DBAFE9-66BA-41BC-81D7-0E76F2D8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E893F8-0AD7-4323-ABE9-C6F31EA8E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3AF656-F190-4B8C-B8BE-63C7FCDF9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F80DE6-9049-4387-AEB6-A71BEC9A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0.05 mol 和 0.01 mol。过量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24928E-0DC7-4D2A-A688-A72A7DA5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1A·中和后过量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3414D2-341E-479B-9D00-D6E935D2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7F8474-AD30-4C44-8EFE-D815A454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0D5FB5-ACAA-4EB9-B14C-D573F602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BF0F19-7B59-4B8B-883D-817BF2F2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1A158F-B4F8-4585-9616-DCF20FB5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2FF01D-FCED-4F9C-9438-2E3C6D18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93B514-6F9B-49B3-9BB7-B210F679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2AE06B-185A-42C4-B437-CD3ECA7A5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24C9F3-3C62-4BD6-AD59-1DE375BB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9CE4F3-0099-4D8F-8E00-4D608D27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71BEB9-FC25-4CC8-8E98-FFAF4BB3E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5BCCA2-56DA-4CD2-95AB-88E5DD41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4053E1-C4D8-4030-B1C7-02346EDAC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C3A22A-DC8A-49F8-AD53-4708D5B9A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7631771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C23841-ABBD-4C3E-9618-4FC5BD62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E21AE8-EB2C-49D6-A28F-23092F34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939f75883f49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85E74E-D803-4861-931F-85E24416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55996D-A8D5-4667-A8F2-DC51CFD34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E02E79-36DB-42AF-994C-72F9D321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981678-5289-48E9-A6ED-23EA3D928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F374B0-BEF4-4698-B136-0C546151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强酸溶液 [H⁺]=1.0×10⁻⁴ mol dm⁻³。pH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1618F4-DEAB-4E38-AAD7-AB109A37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12DD29-9550-43B4-A665-AC0C58D18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4D80D5-7EA3-408E-AB18-D0CEE923B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7A9DA0-16D6-4BB2-953F-3C97670CE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0.05 mol 和 0.01 mol。过量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C18FE5-81B0-4307-8F79-B9D66D84B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EAF9D6-8AA0-46C2-B7EA-949185530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50EAFB-542A-43BF-9E78-054B9164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AB6629-C5A0-4A50-961C-B2B79AECC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25 cm³、0.18 mol dm⁻³ 单元强酸恰与 0.10 mol dm⁻³ NaOH 中和。所需NaOH体积为：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925CC8-9DD4-4D74-BB30-4AC972EF3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8F3439-A8EA-46DC-A0BE-C99A5932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90BE9E-6BE3-4B37-A7BE-3B4126C7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8812F3-15A1-4107-91B2-AAB7E25E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7453995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BD0287-967E-411F-9904-0264C8DD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0F51A4-2902-4EE1-AE95-1E85FE38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26bef414284f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A525E0-B59D-4E91-ADFB-404B1FC85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BEC0FD-49FF-4301-BD8A-B6C05F546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2ADE77-44A8-4C03-AE33-57D973E9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22102-5FCC-46CA-A061-CB204807E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1685C1-A231-4D07-B113-4568EB65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418D19-87A2-47A3-97C1-25201C5A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937E4B-B532-43D0-97A8-580A3FCE5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62D578-5DC7-4DF3-9500-9B6BFF67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正确结论：0.04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解析链：H⁺+OH⁻→H₂O 按1:1，过量=0.05−0.01=0.04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5394EC-DB09-42CE-A3D1-22AB244D0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11EBDA-229C-4C72-80DF-9731565C0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929101-C439-4DAC-B0E5-45F414C0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2C867E-AD7E-4FED-824B-BC6D1399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7683833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52000C-7D89-4485-99BA-57BD33CB2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B4B87-0DD0-4D28-982F-B4D40509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d620d0d51e40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B56374-EAE0-40E8-A12E-4F5735A7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30E334-8FCC-406E-8381-8F7E64036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C883D-FB88-49A3-8441-EBA5BE8D2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4021FC-4BD5-4194-9D9E-6ECAB6C2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25 cm³、0.18 mol dm⁻³ 单元强酸恰与 0.10 mol dm⁻³ NaOH 中和。所需NaOH体积为：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8D5269-346F-4CE7-B43E-E2910490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C3BDDA-25ED-4D13-9668-AD5A85D3C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8E5247-BA65-4BEF-B6E1-E8621911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6B83B9-8F06-446F-A98E-73597A914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2B1D8B-1798-41BD-8767-D7A89A63D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9B5E13-01FF-4F32-9DDC-28990769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0666B8-A958-4495-ABF2-046C50A89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032C07-4DAA-45AD-BC53-D06A298D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BDA3BF-77F7-47DA-B076-27688114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4984821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484765-E192-4811-AA97-35AF90853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7075D6-F3FC-4F80-9A13-91DCCB08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12239f3e4046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09C972-91DA-450E-B2F8-7290415B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A26ECB-6247-417E-BF15-E6DB055B8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EBCBD2-FFC0-44BC-8BC2-34A38E014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F898C5-D9B7-4DFD-8B7B-9B01596E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CE24C9-CE0A-4FAE-BC0F-D02FD11C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94CA0C-DE7B-4F80-B17F-10DDA4676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强酸溶液 [H⁺]=1.0×10⁻⁶ mol dm⁻³。pH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E6B920-E7F9-4B26-8D75-B215A18F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高频错因：把弱酸形式浓度直接当作氢离子浓度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FC1E7D-CFD0-48FF-B4DF-B1F955DE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A42778-6828-4318-8697-4B904E1C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BFAF51-D0B3-4439-BFB2-18D7D7AC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77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A6CE4-C4E4-4EB2-A29A-4986F097B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FB0668-E551-4AD6-90A6-7C807DD02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948B3E-2C11-46E0-8F3D-71AEB617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B5A55-7A19-4992-B858-8D1623A8B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1258393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DA92E0-CFCB-4183-A547-7B39C9216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4FE927-0FF2-4E14-94BA-B5043D5D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0d0a2d75fb45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F9C63E-0362-4243-BAFF-ECD14470F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E6724D-24C5-4273-B70A-5213397C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874F25-FC6C-4D97-AEF4-5C2D5521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BC06E7-6D61-4BC5-B4E3-ECFC65C2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2B716E-5E75-4F64-8FEB-E182FF5EF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F3E4D1-325A-4217-B618-9B8989CEE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C8E0B7-F828-4D3C-A6ED-923F23C6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写反应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03F55C-60C7-44B2-ABE1-D7C0BB546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6A8E38-62AF-4320-890E-A1680BF0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换算体积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CBD927-631C-40D0-BF35-736F8C0F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DA607A-E3C2-4EA0-B087-B54FB30F1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算浓度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1F00EA-4C2C-40CF-A8B8-38826DBC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DBA5DB-C0AA-45F1-8A68-78BE65D8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0198DC-740A-486D-91C0-301C366D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强酸溶液 [H⁺]=1.0×10⁻⁶ mol dm⁻³。pH 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A6BBD5-61F6-48B2-A6FD-B360EEAD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4B0BA1-733F-49B9-98AB-363A1948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086323-4CDB-4E54-91DE-90FCBC5B5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正确结论：6.00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解析：pH=−log[H⁺]=−log(1.0×10⁻⁶)=6.00。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B01B34-226C-4E33-A4A9-7C321ACD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82D6C6-AC63-41B7-B956-5F67EE6D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621E27-4ABD-4206-B10B-02170DCE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AC7682-EB8F-4284-BD88-8A8FC1749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4686742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6359DB-C4A1-48F9-BC61-FF8EC1E1A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D1924E-E9E9-4CCA-875C-D3F171536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d2e8f34d0d46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76473F-2362-4433-B766-82A89E72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650058-E58F-4EF2-B1CB-8B011FB6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83F36C-47BD-4D8C-88DF-56599C70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C9D6FC-2E68-4889-B263-30F14A40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9F7661-0C93-4BE1-87DD-670E21DC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853C29-8880-412D-B751-54FD5A962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F06D21-1132-4EBA-BCDD-9D3E17F6F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5810E1-15F1-4EAE-B81B-950E5A99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5677C2-4AC9-42E8-ADF5-068D46C0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1C55A7-6B74-4A02-8FF2-C75426E97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2281E2-4F50-4C17-926C-89425CE2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5FE533-B7BE-4906-ACE6-AADE3FF54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59E047-F46D-4C7E-89B6-447E1A542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0A47D1-44D1-4C93-AB7D-0EAF3E74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F88643-93D7-4A55-8605-68D0231A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2E5074-63D4-4BAC-B2D2-98DEB2078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605F5C-AD60-4B14-94C1-1323D1038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EF439D-9D32-4906-BC07-92405241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AF6D89-35EF-4E3C-AA3A-BB9FD0F3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5778371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B7C386-F074-4D16-A4ED-8C693D8EF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2B6D25-7F2D-4E24-B490-3231E9B0D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185990e23547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3B99D-04B5-4989-BE9A-215984F60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E100EF-43FE-4189-9E48-CBC990D11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9B0055-6ADD-44DF-A9FE-7DDA41AE7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2048BD-820C-4D02-A97F-2AD36A83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酸碱与溶液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D79F2D-9F33-4B28-9EC5-4A0210501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EF0D52-9C47-4B30-B31B-E856C7EF8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8040FD-0B67-4475-9BA4-0AE08E7D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2339AA-FC0A-4347-A8C6-29B36E061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841196-2B69-4190-ACDB-FBD495CB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4314FB-4F3D-4C55-82B3-8C2976ACF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B9D3F1-FF3D-4FCE-B0FA-25CC5E7D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4DB765-0BF9-417D-BACB-86CED79D6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7872F8-0F21-456A-8FCC-AEF9FD7C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193955-0167-4679-9D6F-D16FCB821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61F660-2500-4382-9138-25A0B22E0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1E8494-0EDA-48A0-9D99-85FF12137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6A7842-A256-43EE-BBC8-8F1AC7BB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7309788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195F42-65CA-4F71-8E34-A22956838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FF8828-1EAC-48B3-8B49-8AC0223DE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4f634bc9b148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064704-38B5-4B80-A1CE-CA6D9DB04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4E7605-BFF8-41E3-91BB-5031A9AC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99FB2C-E8B5-420A-B71D-5F9499E6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5B2463-0A9F-4411-9A30-A63DD2268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强酸溶液 [H⁺]=1.0×10⁻⁶ mol dm⁻³。pH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F0A066-FE5D-46F4-AD93-8F05D5223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9CD945-1536-4E4A-9637-15EAC837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47E9B1-2114-4F7F-81BE-A07D878C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先分清强弱与浓稀，再按反应计量和实验读数作答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4634FA-D2D9-4C00-AA1E-20844BF59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0B1633-4F71-4FFD-8011-88DA99EB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D6682A-AC5B-4005-842E-2CBC17CEA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判对象—写反应—换算体积—算浓度—核对单位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EA30DA-1E73-4395-A85A-CD03AC47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68943E-CE40-4A1F-8AF3-AF4956D12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CED837-D588-494D-8E4E-1CDD1F3E3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检查：把弱酸形式浓度直接当作氢离子浓度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AD9CA9-2BCB-4B0D-B351-14A48222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6BCCAF-5F2D-4B83-995D-21EC11746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ED20D8-7411-466D-ACBE-960DC594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1EC63D-5B58-4BF4-9024-B5065E72B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6929191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8A9DFA-D54E-4008-9D89-1641DE59E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D661A-4EE2-4605-ADA6-1534626A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5752cf2a045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2D57DD-7BCF-4877-8AC2-6A73D9FF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0CD094-4088-441C-B632-BBD34960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2CC55B-DB9E-44CD-97A3-C03D256BA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94699-5831-4418-AB0D-1174E41C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0.07 mol 和 0.01 mol。过量 H⁺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A801A7-9227-4B27-A77A-B0D9A2796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与评分资料｜Paper 1A·中和后过量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54F1B9-24D4-4307-9055-2FF414D9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9E881B-0202-42D0-A79A-422DDB84C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9B7C7B-8E53-475D-9D21-EF1F21BA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247004-45CB-4728-8260-32A95A9E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C5D5C5-C0BB-415B-9AD1-394A18A2F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F68CBE-B987-4B7F-A94E-286221C5F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68B9F8-AED5-4BE8-A827-BC02C4C3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4204CA-9D8B-4A5D-802D-377B621BD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54C251-648C-44D9-9939-FC64F99CF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E6511E-9AC9-407A-A8FD-04FA004F4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C50561-861E-4990-A06B-441F12557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FF8DD7-2587-4270-91AB-6DFB4F71B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264687-39C9-42B9-8A80-28509FF5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92389D-A1A2-465A-9ED1-DD125CBD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2611733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91212F-C41E-4686-B9FF-5231D21F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E69760-8D8D-48D8-9674-FF0AC2B72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5561521d5c46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22C25C-D719-416B-86A1-8091D5F0F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9D67A9-A2AE-4F7B-84D3-529FA6E7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66BA3-5D7E-44A6-BA2E-3C208F14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4493FA-44E3-4793-8DAB-87A9799D3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8A324C-26C5-4D60-BAB7-151182A1E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强酸溶液 [H⁺]=1.0×10⁻⁶ mol dm⁻³。pH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2CC90A-80F2-4032-9E55-439C5B480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0CCD9A-443D-4BE8-A075-FDC8E8DD4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1FEC5F-13FC-4488-B392-F937256A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34C461-0F2F-4B9E-86E3-18B40C3A3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混合后溶液中 H⁺ 与 OH⁻ 的物质的量分别为 0.07 mol 和 0.01 mol。过量 H⁺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E57C46-784C-47F6-BEA4-42BC605E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623BEC-914D-4B1A-BCD4-564742EC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727BA1-C3E7-4358-9C30-D20223A85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7BF5E1-BED5-40E8-99EA-858C700C0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25 cm³、0.22 mol dm⁻³ 单元强酸恰与 0.10 mol dm⁻³ NaOH 中和。所需NaOH体积为：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2767DC-5703-436F-B24E-BF0EC479B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FF6EBF-C368-4184-B3D1-7F7097BF5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7FD165-DB65-4FE9-9BEE-14746508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EA8FAF-5C78-44F2-8AC8-50F2A57C5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8207357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38824E-8529-456D-B943-068EB609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02988-92CA-4BF5-8ADB-F1A2FAA68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0366f294b94a9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88FEF0-B790-43BC-97CD-CAD39FAF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1F67DF-CC51-47C5-9E40-D64795B0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3FE64-F905-441C-9D5A-9447AE0E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FFC9B-59E1-45AA-83DD-47D820ACD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把弱酸形式浓度直接当作氢离子浓度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20014B-8620-4623-9654-0F148BACA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9752F-DF93-4601-9C86-0595B68F1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4CDA3D-1F4C-4CD1-9DB1-6871CEAC9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78CB79-EC29-44ED-A5FB-D757EBBC5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正确结论：0.06 mol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解析链：H⁺+OH⁻→H₂O 按1:1，过量=0.07−0.01=0.06 mol。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1B20EF-3687-4891-83FC-D3C98106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2F533F-3281-447B-85F2-0EB685DB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50F222-E126-4F04-A27C-A8D3946F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223DF3-E6EA-4222-B664-4A794920A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14074493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D7202A-DF7A-4361-955D-64BF56D6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8CE222-1B95-44D8-91C9-E2352D26E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0e2eec1a2845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B8F218-C876-44B4-A179-49F49D10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C32C03-DA28-4071-9CF7-A43065F5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A0420C-4B8C-4165-AF8E-3BC28BC6F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10552A-F392-453B-B3A3-A3925B8D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25 cm³、0.22 mol dm⁻³ 单元强酸恰与 0.10 mol dm⁻³ NaOH 中和。所需NaOH体积为：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690D57-BCEA-4E6F-B24D-3C954692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D69500-DD55-4DEB-9284-F434E2DCD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8A660C-2638-4B3A-B377-23EB7F0C6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F499DD-D59C-41F3-8200-D6673097F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B4CEE9-C556-43B0-8AD3-3043F238B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217A3E-3476-4B9A-9466-0EF66037D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5CB8A0-82CC-4A8B-988A-BA5BBDBC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6A9E65-4CA9-4880-BE7C-5DF80680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酸碱与溶液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3C4C8-6FE6-4DA1-B052-92A1F785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002423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2026-08-19T09:02:08.6880000Z</dcterms:created>
  <dcterms:modified xsi:type="dcterms:W3CDTF">2026-08-19T09:02:08.6880000Z</dcterms:modified>
</coreProperties>
</file>