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06ac026d3d44364" /><Relationship Type="http://schemas.openxmlformats.org/officeDocument/2006/relationships/extended-properties" Target="/docProps/app.xml" Id="R0aca0e214d89405a" /><Relationship Type="http://schemas.openxmlformats.org/officeDocument/2006/relationships/officeDocument" Target="/ppt/presentation.xml" Id="Rdcac2756167342a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3843c65cbcb43de"/>
  </p:sldMasterIdLst>
  <p:notesMasterIdLst>
    <p:notesMasterId xmlns:r="http://schemas.openxmlformats.org/officeDocument/2006/relationships" r:id="R7d3a0ab57359475c"/>
  </p:notesMasterIdLst>
  <p:sldIdLst>
    <p:sldId xmlns:r="http://schemas.openxmlformats.org/officeDocument/2006/relationships" id="256" r:id="Rd6b2f3bd53724315"/>
    <p:sldId xmlns:r="http://schemas.openxmlformats.org/officeDocument/2006/relationships" id="257" r:id="R2dbd6291718f435e"/>
    <p:sldId xmlns:r="http://schemas.openxmlformats.org/officeDocument/2006/relationships" id="258" r:id="Re033f5efc243479d"/>
    <p:sldId xmlns:r="http://schemas.openxmlformats.org/officeDocument/2006/relationships" id="259" r:id="R315cfcd4372f4db7"/>
    <p:sldId xmlns:r="http://schemas.openxmlformats.org/officeDocument/2006/relationships" id="260" r:id="R1a70d9b68908485a"/>
    <p:sldId xmlns:r="http://schemas.openxmlformats.org/officeDocument/2006/relationships" id="261" r:id="R48172e6f26b84e46"/>
    <p:sldId xmlns:r="http://schemas.openxmlformats.org/officeDocument/2006/relationships" id="262" r:id="R18069d42161a4f1c"/>
    <p:sldId xmlns:r="http://schemas.openxmlformats.org/officeDocument/2006/relationships" id="263" r:id="R688eee6c6a4d4e86"/>
    <p:sldId xmlns:r="http://schemas.openxmlformats.org/officeDocument/2006/relationships" id="264" r:id="R641126130258416c"/>
    <p:sldId xmlns:r="http://schemas.openxmlformats.org/officeDocument/2006/relationships" id="265" r:id="R68670c93bfc647b9"/>
    <p:sldId xmlns:r="http://schemas.openxmlformats.org/officeDocument/2006/relationships" id="266" r:id="R4dec267036244266"/>
    <p:sldId xmlns:r="http://schemas.openxmlformats.org/officeDocument/2006/relationships" id="267" r:id="Reff0efb086de4ae3"/>
    <p:sldId xmlns:r="http://schemas.openxmlformats.org/officeDocument/2006/relationships" id="268" r:id="R841dd720b2cc4bb3"/>
    <p:sldId xmlns:r="http://schemas.openxmlformats.org/officeDocument/2006/relationships" id="269" r:id="R42b20d20023f46bb"/>
    <p:sldId xmlns:r="http://schemas.openxmlformats.org/officeDocument/2006/relationships" id="270" r:id="R73d45dc2add14792"/>
    <p:sldId xmlns:r="http://schemas.openxmlformats.org/officeDocument/2006/relationships" id="271" r:id="R02b990c5f7f3407f"/>
    <p:sldId xmlns:r="http://schemas.openxmlformats.org/officeDocument/2006/relationships" id="272" r:id="Rb5fdb8de76054bbb"/>
    <p:sldId xmlns:r="http://schemas.openxmlformats.org/officeDocument/2006/relationships" id="273" r:id="R89d7615e50ab4d3b"/>
    <p:sldId xmlns:r="http://schemas.openxmlformats.org/officeDocument/2006/relationships" id="274" r:id="R9fce2591e98e4a21"/>
    <p:sldId xmlns:r="http://schemas.openxmlformats.org/officeDocument/2006/relationships" id="275" r:id="Ra10036c6399c4936"/>
    <p:sldId xmlns:r="http://schemas.openxmlformats.org/officeDocument/2006/relationships" id="276" r:id="R31168712fef3459d"/>
    <p:sldId xmlns:r="http://schemas.openxmlformats.org/officeDocument/2006/relationships" id="277" r:id="R54e207bd2ecf4689"/>
    <p:sldId xmlns:r="http://schemas.openxmlformats.org/officeDocument/2006/relationships" id="278" r:id="Rc73cfdb7fc1a4e5d"/>
    <p:sldId xmlns:r="http://schemas.openxmlformats.org/officeDocument/2006/relationships" id="279" r:id="R27e718104a6945b0"/>
    <p:sldId xmlns:r="http://schemas.openxmlformats.org/officeDocument/2006/relationships" id="280" r:id="R721478074a484743"/>
    <p:sldId xmlns:r="http://schemas.openxmlformats.org/officeDocument/2006/relationships" id="281" r:id="Rad231b7137584428"/>
    <p:sldId xmlns:r="http://schemas.openxmlformats.org/officeDocument/2006/relationships" id="282" r:id="Rc4823155dd114d68"/>
    <p:sldId xmlns:r="http://schemas.openxmlformats.org/officeDocument/2006/relationships" id="283" r:id="R4ab87e44df5f4cb4"/>
    <p:sldId xmlns:r="http://schemas.openxmlformats.org/officeDocument/2006/relationships" id="284" r:id="R9c729a72cb7c417b"/>
    <p:sldId xmlns:r="http://schemas.openxmlformats.org/officeDocument/2006/relationships" id="285" r:id="R1f40ee04583447e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7e8ad780ee94595" /><Relationship Type="http://schemas.openxmlformats.org/officeDocument/2006/relationships/slideMaster" Target="/ppt/slideMasters/slideMaster1.xml" Id="R73843c65cbcb43de" /><Relationship Type="http://schemas.openxmlformats.org/officeDocument/2006/relationships/notesMaster" Target="/ppt/notesMasters/notesMaster1.xml" Id="R7d3a0ab57359475c" /><Relationship Type="http://schemas.openxmlformats.org/officeDocument/2006/relationships/presProps" Target="/ppt/presProps.xml" Id="R46bcc9330cbe473f" /><Relationship Type="http://schemas.openxmlformats.org/officeDocument/2006/relationships/tableStyles" Target="/ppt/tableStyles.xml" Id="Rbe59efff3d044caf" /><Relationship Type="http://schemas.openxmlformats.org/officeDocument/2006/relationships/slide" Target="/ppt/slides/slide1.xml" Id="Rd6b2f3bd53724315" /><Relationship Type="http://schemas.openxmlformats.org/officeDocument/2006/relationships/slide" Target="/ppt/slides/slide2.xml" Id="R2dbd6291718f435e" /><Relationship Type="http://schemas.openxmlformats.org/officeDocument/2006/relationships/slide" Target="/ppt/slides/slide3.xml" Id="Re033f5efc243479d" /><Relationship Type="http://schemas.openxmlformats.org/officeDocument/2006/relationships/slide" Target="/ppt/slides/slide4.xml" Id="R315cfcd4372f4db7" /><Relationship Type="http://schemas.openxmlformats.org/officeDocument/2006/relationships/slide" Target="/ppt/slides/slide5.xml" Id="R1a70d9b68908485a" /><Relationship Type="http://schemas.openxmlformats.org/officeDocument/2006/relationships/slide" Target="/ppt/slides/slide6.xml" Id="R48172e6f26b84e46" /><Relationship Type="http://schemas.openxmlformats.org/officeDocument/2006/relationships/slide" Target="/ppt/slides/slide7.xml" Id="R18069d42161a4f1c" /><Relationship Type="http://schemas.openxmlformats.org/officeDocument/2006/relationships/slide" Target="/ppt/slides/slide8.xml" Id="R688eee6c6a4d4e86" /><Relationship Type="http://schemas.openxmlformats.org/officeDocument/2006/relationships/slide" Target="/ppt/slides/slide9.xml" Id="R641126130258416c" /><Relationship Type="http://schemas.openxmlformats.org/officeDocument/2006/relationships/slide" Target="/ppt/slides/slide10.xml" Id="R68670c93bfc647b9" /><Relationship Type="http://schemas.openxmlformats.org/officeDocument/2006/relationships/slide" Target="/ppt/slides/slide11.xml" Id="R4dec267036244266" /><Relationship Type="http://schemas.openxmlformats.org/officeDocument/2006/relationships/slide" Target="/ppt/slides/slide12.xml" Id="Reff0efb086de4ae3" /><Relationship Type="http://schemas.openxmlformats.org/officeDocument/2006/relationships/slide" Target="/ppt/slides/slide13.xml" Id="R841dd720b2cc4bb3" /><Relationship Type="http://schemas.openxmlformats.org/officeDocument/2006/relationships/slide" Target="/ppt/slides/slide14.xml" Id="R42b20d20023f46bb" /><Relationship Type="http://schemas.openxmlformats.org/officeDocument/2006/relationships/slide" Target="/ppt/slides/slide15.xml" Id="R73d45dc2add14792" /><Relationship Type="http://schemas.openxmlformats.org/officeDocument/2006/relationships/slide" Target="/ppt/slides/slide16.xml" Id="R02b990c5f7f3407f" /><Relationship Type="http://schemas.openxmlformats.org/officeDocument/2006/relationships/slide" Target="/ppt/slides/slide17.xml" Id="Rb5fdb8de76054bbb" /><Relationship Type="http://schemas.openxmlformats.org/officeDocument/2006/relationships/slide" Target="/ppt/slides/slide18.xml" Id="R89d7615e50ab4d3b" /><Relationship Type="http://schemas.openxmlformats.org/officeDocument/2006/relationships/slide" Target="/ppt/slides/slide19.xml" Id="R9fce2591e98e4a21" /><Relationship Type="http://schemas.openxmlformats.org/officeDocument/2006/relationships/slide" Target="/ppt/slides/slide20.xml" Id="Ra10036c6399c4936" /><Relationship Type="http://schemas.openxmlformats.org/officeDocument/2006/relationships/slide" Target="/ppt/slides/slide21.xml" Id="R31168712fef3459d" /><Relationship Type="http://schemas.openxmlformats.org/officeDocument/2006/relationships/slide" Target="/ppt/slides/slide22.xml" Id="R54e207bd2ecf4689" /><Relationship Type="http://schemas.openxmlformats.org/officeDocument/2006/relationships/slide" Target="/ppt/slides/slide23.xml" Id="Rc73cfdb7fc1a4e5d" /><Relationship Type="http://schemas.openxmlformats.org/officeDocument/2006/relationships/slide" Target="/ppt/slides/slide24.xml" Id="R27e718104a6945b0" /><Relationship Type="http://schemas.openxmlformats.org/officeDocument/2006/relationships/slide" Target="/ppt/slides/slide25.xml" Id="R721478074a484743" /><Relationship Type="http://schemas.openxmlformats.org/officeDocument/2006/relationships/slide" Target="/ppt/slides/slide26.xml" Id="Rad231b7137584428" /><Relationship Type="http://schemas.openxmlformats.org/officeDocument/2006/relationships/slide" Target="/ppt/slides/slide27.xml" Id="Rc4823155dd114d68" /><Relationship Type="http://schemas.openxmlformats.org/officeDocument/2006/relationships/slide" Target="/ppt/slides/slide28.xml" Id="R4ab87e44df5f4cb4" /><Relationship Type="http://schemas.openxmlformats.org/officeDocument/2006/relationships/slide" Target="/ppt/slides/slide29.xml" Id="R9c729a72cb7c417b" /><Relationship Type="http://schemas.openxmlformats.org/officeDocument/2006/relationships/slide" Target="/ppt/slides/slide30.xml" Id="R1f40ee04583447e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91ddd6e32014f1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a7dec04682e44b3" /><Relationship Type="http://schemas.openxmlformats.org/officeDocument/2006/relationships/notesMaster" Target="/ppt/notesMasters/notesMaster1.xml" Id="Rbd86190b3826486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a8454bf92524e7d" /><Relationship Type="http://schemas.openxmlformats.org/officeDocument/2006/relationships/notesMaster" Target="/ppt/notesMasters/notesMaster1.xml" Id="Rde627903e3cf421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a4be6f6e0eb47c9" /><Relationship Type="http://schemas.openxmlformats.org/officeDocument/2006/relationships/notesMaster" Target="/ppt/notesMasters/notesMaster1.xml" Id="Rf3e203152b424df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e1053a3de0a4e3f" /><Relationship Type="http://schemas.openxmlformats.org/officeDocument/2006/relationships/notesMaster" Target="/ppt/notesMasters/notesMaster1.xml" Id="R0b4d52d06ad34c3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180a532fd024614" /><Relationship Type="http://schemas.openxmlformats.org/officeDocument/2006/relationships/notesMaster" Target="/ppt/notesMasters/notesMaster1.xml" Id="R129a10d82831494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a1063acf2454a9e" /><Relationship Type="http://schemas.openxmlformats.org/officeDocument/2006/relationships/notesMaster" Target="/ppt/notesMasters/notesMaster1.xml" Id="R2727306aa6e5460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9651503f5474f60" /><Relationship Type="http://schemas.openxmlformats.org/officeDocument/2006/relationships/notesMaster" Target="/ppt/notesMasters/notesMaster1.xml" Id="R392eccea22b849e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5828918b2bb4efe" /><Relationship Type="http://schemas.openxmlformats.org/officeDocument/2006/relationships/notesMaster" Target="/ppt/notesMasters/notesMaster1.xml" Id="Raf3da7c1dc874b8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29e48378e3f45da" /><Relationship Type="http://schemas.openxmlformats.org/officeDocument/2006/relationships/notesMaster" Target="/ppt/notesMasters/notesMaster1.xml" Id="Rb2aeac5e07b04c0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8653170f7b74c38" /><Relationship Type="http://schemas.openxmlformats.org/officeDocument/2006/relationships/notesMaster" Target="/ppt/notesMasters/notesMaster1.xml" Id="Re0f12e27f57248d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763c8aa84fa4c17" /><Relationship Type="http://schemas.openxmlformats.org/officeDocument/2006/relationships/notesMaster" Target="/ppt/notesMasters/notesMaster1.xml" Id="R6534877f19b649f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94712e194004caf" /><Relationship Type="http://schemas.openxmlformats.org/officeDocument/2006/relationships/notesMaster" Target="/ppt/notesMasters/notesMaster1.xml" Id="Rd75ef9ce7c354d5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054b0b71ee54544" /><Relationship Type="http://schemas.openxmlformats.org/officeDocument/2006/relationships/notesMaster" Target="/ppt/notesMasters/notesMaster1.xml" Id="R7230bfc08313492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1b908173c9d4761" /><Relationship Type="http://schemas.openxmlformats.org/officeDocument/2006/relationships/notesMaster" Target="/ppt/notesMasters/notesMaster1.xml" Id="R6994765aa8fa44c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da257eab869491c" /><Relationship Type="http://schemas.openxmlformats.org/officeDocument/2006/relationships/notesMaster" Target="/ppt/notesMasters/notesMaster1.xml" Id="R89d9499fd34a49f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a94c54e0f094b4b" /><Relationship Type="http://schemas.openxmlformats.org/officeDocument/2006/relationships/notesMaster" Target="/ppt/notesMasters/notesMaster1.xml" Id="Ra1c187ecbbc74f3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cb9afe21f49448a" /><Relationship Type="http://schemas.openxmlformats.org/officeDocument/2006/relationships/notesMaster" Target="/ppt/notesMasters/notesMaster1.xml" Id="Rd693d660e84946e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4e7fdc555de4887" /><Relationship Type="http://schemas.openxmlformats.org/officeDocument/2006/relationships/notesMaster" Target="/ppt/notesMasters/notesMaster1.xml" Id="R06817b23668a4d9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33be45f46624ba0" /><Relationship Type="http://schemas.openxmlformats.org/officeDocument/2006/relationships/notesMaster" Target="/ppt/notesMasters/notesMaster1.xml" Id="R3840a2e6dad045e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dce65b325214d93" /><Relationship Type="http://schemas.openxmlformats.org/officeDocument/2006/relationships/notesMaster" Target="/ppt/notesMasters/notesMaster1.xml" Id="R96b6eeb680564ab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46408c50dd941d5" /><Relationship Type="http://schemas.openxmlformats.org/officeDocument/2006/relationships/notesMaster" Target="/ppt/notesMasters/notesMaster1.xml" Id="Rcdd726e48886476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6fd599b90624323" /><Relationship Type="http://schemas.openxmlformats.org/officeDocument/2006/relationships/notesMaster" Target="/ppt/notesMasters/notesMaster1.xml" Id="R92aa3b0f682248a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4b1fcbc8c324444" /><Relationship Type="http://schemas.openxmlformats.org/officeDocument/2006/relationships/notesMaster" Target="/ppt/notesMasters/notesMaster1.xml" Id="R028868a5f86a496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d26209f4a9845db" /><Relationship Type="http://schemas.openxmlformats.org/officeDocument/2006/relationships/notesMaster" Target="/ppt/notesMasters/notesMaster1.xml" Id="R73bf03afe7494c9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3d70964c02b4ec1" /><Relationship Type="http://schemas.openxmlformats.org/officeDocument/2006/relationships/notesMaster" Target="/ppt/notesMasters/notesMaster1.xml" Id="R35963a7dd5bd402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b225fcb7b3d4593" /><Relationship Type="http://schemas.openxmlformats.org/officeDocument/2006/relationships/notesMaster" Target="/ppt/notesMasters/notesMaster1.xml" Id="R169c757d46174e6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5154ccf35724ead" /><Relationship Type="http://schemas.openxmlformats.org/officeDocument/2006/relationships/notesMaster" Target="/ppt/notesMasters/notesMaster1.xml" Id="Rdc83e71b51994c1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5b6af09228d45dc" /><Relationship Type="http://schemas.openxmlformats.org/officeDocument/2006/relationships/notesMaster" Target="/ppt/notesMasters/notesMaster1.xml" Id="R49ef037cda2a478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32f54a5c0b2541ce" /><Relationship Type="http://schemas.openxmlformats.org/officeDocument/2006/relationships/notesMaster" Target="/ppt/notesMasters/notesMaster1.xml" Id="Rf66f070b9be4424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0dedc52bbc940ed" /><Relationship Type="http://schemas.openxmlformats.org/officeDocument/2006/relationships/notesMaster" Target="/ppt/notesMasters/notesMaster1.xml" Id="R33abc58a3ebd4f1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化学 的“实验设计与化学分析”学习单元。本套课件共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讲稿】明确告诉学生：本单元只训练“实验设计与化学分析”。先解释知识范围，再用一句话建立核心判断，最后示范标准方法。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【互动提问】请用自己的话复述“证据链必须能排除替代解释”，并举一个会触发“用结果倒推未经控制的结论”的错误例子。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Q1：滴定中使用 22.0 cm³、0.100 mol dm⁻³ 标准液达到终点。标准液物质的量为： 选项为 A.0.0027 mol；B.0.0022 mol；C.0.0017 mol；D.0.0032 mol。讲解时强调：证据链必须能排除替代解释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【预期回答】学生能说出“提出假设—设计对照—记录—评价”中的起始动作，并避开“用结果倒推未经控制的结论”。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分步讲评：先重述题目条件，再逐步示范“提出假设—设计对照—记录—评价”，最后给出正确结论“0.0022 mol”。完整解析：先把体积换成dm³：22.0 cm³=0.0220 dm³；n=cV=0.100×0.0220=0.0022 mol。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Chemistry 2012-2024 Paper 1、Paper 2、Practice Paper 与评分资料｜选择题呈现·能力参照 Paper 1B·滴定数据。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【预期回答】学生能把失分归入“用结果倒推未经控制的结论”或更精确的个人错因，并写出可执行检查动作。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讲稿】逐项解释“实验设计与化学分析”中的专有名词、符号、对象和单位。特别强调：用结果倒推未经控制的结论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讲稿】用“条件—表示—方法—核验”重建本知识点。示范时逐步引用：提出假设—设计对照—记录—评价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讲稿】带学生逐句读取任务，不先求答案。要求指出材料中的有效条件，再按“提出假设—设计对照—记录—评价”作答。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2·分析化学·仪器不确定度；用于知识范围与设问结构校准，题目身份为DSE原创模考题，不冒充历届真题（访问日期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2·分析化学·校准曲线；用于知识范围与设问结构校准，题目身份为DSE原创模考题，不冒充历届真题（访问日期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讲稿】先展示错误路径，再用解析链复原第一失分点。禁止只说“粗心”；必须落到“用结果倒推未经控制的结论”或更精确的动作。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2·分析化学·仪器不确定度；用于知识范围与设问结构校准，题目身份为DSE原创模考题，不冒充历届真题（访问日期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2·分析化学·校准曲线；用于知识范围与设问结构校准，题目身份为DSE原创模考题，不冒充历届真题（访问日期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Q11：滴定中使用 26.0 cm³、0.100 mol dm⁻³ 标准液达到终点。标准液物质的量为： 选项为 A.0.0031 mol；B.0.0026 mol；C.0.0021 mol；D.0.0036 mol。讲解时强调：证据链必须能排除替代解释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【预期回答】学生能说出“提出假设—设计对照—记录—评价”中的起始动作，并避开“用结果倒推未经控制的结论”。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分步讲评：先重述题目条件，再逐步示范“提出假设—设计对照—记录—评价”，最后给出正确结论“0.0026 mol”。完整解析：先把体积换成dm³：26.0 cm³=0.0260 dm³；n=cV=0.100×0.0260=0.0026 mol。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Chemistry 2012-2024 Paper 1、Paper 2、Practice Paper 与评分资料｜选择题呈现·能力参照 Paper 1B·滴定数据。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【预期回答】学生能把失分归入“用结果倒推未经控制的结论”或更精确的个人错因，并写出可执行检查动作。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讲稿】逐项解释“实验设计与化学分析”中的专有名词、符号、对象和单位。特别强调：用结果倒推未经控制的结论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讲稿】用“条件—表示—方法—核验”重建本知识点。示范时逐步引用：提出假设—设计对照—记录—评价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讲稿】带学生逐句读取任务，不先求答案。要求指出材料中的有效条件，再按“提出假设—设计对照—记录—评价”作答。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2·分析化学·仪器不确定度；用于知识范围与设问结构校准，题目身份为DSE原创模考题，不冒充历届真题（访问日期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2·分析化学·校准曲线；用于知识范围与设问结构校准，题目身份为DSE原创模考题，不冒充历届真题（访问日期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讲稿】先展示错误路径，再用解析链复原第一失分点。禁止只说“粗心”；必须落到“用结果倒推未经控制的结论”或更精确的动作。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2·分析化学·仪器不确定度；用于知识范围与设问结构校准，题目身份为DSE原创模考题，不冒充历届真题（访问日期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2·分析化学·校准曲线；用于知识范围与设问结构校准，题目身份为DSE原创模考题，不冒充历届真题（访问日期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Q21：滴定中使用 30.0 cm³、0.100 mol dm⁻³ 标准液达到终点。标准液物质的量为： 选项为 A.0.0035 mol；B.0.0025 mol；C.0.0030 mol；D.0.0040 mol。讲解时强调：证据链必须能排除替代解释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【预期回答】学生能说出“提出假设—设计对照—记录—评价”中的起始动作，并避开“用结果倒推未经控制的结论”。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分步讲评：先重述题目条件，再逐步示范“提出假设—设计对照—记录—评价”，最后给出正确结论“0.0030 mol”。完整解析：先把体积换成dm³：30.0 cm³=0.0300 dm³；n=cV=0.100×0.0300=0.0030 mol。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Chemistry 2012-2024 Paper 1、Paper 2、Practice Paper 与评分资料｜选择题呈现·能力参照 Paper 1B·滴定数据。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【预期回答】学生能把失分归入“用结果倒推未经控制的结论”或更精确的个人错因，并写出可执行检查动作。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讲稿】逐项解释“实验设计与化学分析”中的专有名词、符号、对象和单位。特别强调：用结果倒推未经控制的结论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讲稿】用“条件—表示—方法—核验”重建本知识点。示范时逐步引用：提出假设—设计对照—记录—评价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讲稿】带学生逐句读取任务，不先求答案。要求指出材料中的有效条件，再按“提出假设—设计对照—记录—评价”作答。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2·分析化学·仪器不确定度；用于知识范围与设问结构校准，题目身份为DSE原创模考题，不冒充历届真题（访问日期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2·分析化学·校准曲线；用于知识范围与设问结构校准，题目身份为DSE原创模考题，不冒充历届真题（访问日期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讲稿】先展示错误路径，再用解析链复原第一失分点。禁止只说“粗心”；必须落到“用结果倒推未经控制的结论”或更精确的动作。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2·分析化学·仪器不确定度；用于知识范围与设问结构校准，题目身份为DSE原创模考题，不冒充历届真题（访问日期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2·分析化学·校准曲线；用于知识范围与设问结构校准，题目身份为DSE原创模考题，不冒充历届真题（访问日期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e73178cc31c4be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ebdaac79b304ecb" /><Relationship Type="http://schemas.openxmlformats.org/officeDocument/2006/relationships/slideLayout" Target="/ppt/slideLayouts/slideLayout1.xml" Id="R74deefbb14c6446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4deefbb14c6446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40b8022ced4450" /><Relationship Type="http://schemas.openxmlformats.org/officeDocument/2006/relationships/image" Target="/ppt/media/image.png" Id="Rd69a1ebebdea4e47" /><Relationship Type="http://schemas.openxmlformats.org/officeDocument/2006/relationships/notesSlide" Target="/ppt/notesSlides/notesSlide1.xml" Id="Ra115f62c87da465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955ab9f8084105" /><Relationship Type="http://schemas.openxmlformats.org/officeDocument/2006/relationships/image" Target="/ppt/media/image2.png" Id="R4332aa12da4b4be4" /><Relationship Type="http://schemas.openxmlformats.org/officeDocument/2006/relationships/notesSlide" Target="/ppt/notesSlides/notesSlide2.xml" Id="R4f1d81659f72454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3198dffb914790" /><Relationship Type="http://schemas.openxmlformats.org/officeDocument/2006/relationships/image" Target="/ppt/media/image3.png" Id="Rd9995cb270ec4c49" /><Relationship Type="http://schemas.openxmlformats.org/officeDocument/2006/relationships/notesSlide" Target="/ppt/notesSlides/notesSlide3.xml" Id="Re804a75ac465454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2de5b8d02c4104" /><Relationship Type="http://schemas.openxmlformats.org/officeDocument/2006/relationships/image" Target="/ppt/media/image4.png" Id="Rcb34db19255e4e92" /><Relationship Type="http://schemas.openxmlformats.org/officeDocument/2006/relationships/notesSlide" Target="/ppt/notesSlides/notesSlide4.xml" Id="Rf71af0bd75da45b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8996d80bed4060" /><Relationship Type="http://schemas.openxmlformats.org/officeDocument/2006/relationships/image" Target="/ppt/media/image5.png" Id="R80133e10b42c478f" /><Relationship Type="http://schemas.openxmlformats.org/officeDocument/2006/relationships/notesSlide" Target="/ppt/notesSlides/notesSlide5.xml" Id="R079248ba49c848a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d7467b66f8423f" /><Relationship Type="http://schemas.openxmlformats.org/officeDocument/2006/relationships/image" Target="/ppt/media/image6.png" Id="Rd9039191d016435c" /><Relationship Type="http://schemas.openxmlformats.org/officeDocument/2006/relationships/notesSlide" Target="/ppt/notesSlides/notesSlide6.xml" Id="Rf6de8a76cea942c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fc96a57cb24e19" /><Relationship Type="http://schemas.openxmlformats.org/officeDocument/2006/relationships/image" Target="/ppt/media/image7.png" Id="R48bf1ea862af4424" /><Relationship Type="http://schemas.openxmlformats.org/officeDocument/2006/relationships/notesSlide" Target="/ppt/notesSlides/notesSlide7.xml" Id="R226d43e2bb0c421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3afeaee9a64059" /><Relationship Type="http://schemas.openxmlformats.org/officeDocument/2006/relationships/image" Target="/ppt/media/image8.png" Id="Rc19912de40a840fe" /><Relationship Type="http://schemas.openxmlformats.org/officeDocument/2006/relationships/notesSlide" Target="/ppt/notesSlides/notesSlide8.xml" Id="Rd3cefeb49420435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794a31607644b3" /><Relationship Type="http://schemas.openxmlformats.org/officeDocument/2006/relationships/image" Target="/ppt/media/image9.png" Id="Rd289de216d91497e" /><Relationship Type="http://schemas.openxmlformats.org/officeDocument/2006/relationships/notesSlide" Target="/ppt/notesSlides/notesSlide9.xml" Id="Re80e9471f46a45c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05adf704ff4105" /><Relationship Type="http://schemas.openxmlformats.org/officeDocument/2006/relationships/image" Target="/ppt/media/image10.png" Id="Rdfb75b405af141b4" /><Relationship Type="http://schemas.openxmlformats.org/officeDocument/2006/relationships/notesSlide" Target="/ppt/notesSlides/notesSlide10.xml" Id="R52097b4ef4ae4e7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c6a93f99e743c4" /><Relationship Type="http://schemas.openxmlformats.org/officeDocument/2006/relationships/image" Target="/ppt/media/image11.png" Id="R5ed7444feff84d63" /><Relationship Type="http://schemas.openxmlformats.org/officeDocument/2006/relationships/notesSlide" Target="/ppt/notesSlides/notesSlide11.xml" Id="Rc977efd136654ae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45887a20d84403" /><Relationship Type="http://schemas.openxmlformats.org/officeDocument/2006/relationships/image" Target="/ppt/media/image12.png" Id="Rda0bb8d05c034c42" /><Relationship Type="http://schemas.openxmlformats.org/officeDocument/2006/relationships/notesSlide" Target="/ppt/notesSlides/notesSlide12.xml" Id="Rd3c3368b4f0d42d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d7e6d445604db3" /><Relationship Type="http://schemas.openxmlformats.org/officeDocument/2006/relationships/image" Target="/ppt/media/image13.png" Id="R2799978110f94265" /><Relationship Type="http://schemas.openxmlformats.org/officeDocument/2006/relationships/notesSlide" Target="/ppt/notesSlides/notesSlide13.xml" Id="Rc9234f14b03a45e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6b4fee21ba4ccc" /><Relationship Type="http://schemas.openxmlformats.org/officeDocument/2006/relationships/image" Target="/ppt/media/image14.png" Id="R14e59e3855014124" /><Relationship Type="http://schemas.openxmlformats.org/officeDocument/2006/relationships/notesSlide" Target="/ppt/notesSlides/notesSlide14.xml" Id="R5c6924ed54d24a5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dbbbd26f1345d4" /><Relationship Type="http://schemas.openxmlformats.org/officeDocument/2006/relationships/image" Target="/ppt/media/image15.png" Id="R8568d4faf4d44a27" /><Relationship Type="http://schemas.openxmlformats.org/officeDocument/2006/relationships/notesSlide" Target="/ppt/notesSlides/notesSlide15.xml" Id="R2048da36107b4c0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5edea6aa934274" /><Relationship Type="http://schemas.openxmlformats.org/officeDocument/2006/relationships/image" Target="/ppt/media/image16.png" Id="R31f84e3d20bd4f66" /><Relationship Type="http://schemas.openxmlformats.org/officeDocument/2006/relationships/notesSlide" Target="/ppt/notesSlides/notesSlide16.xml" Id="R7acab07f48614eb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8e5f4c35e94298" /><Relationship Type="http://schemas.openxmlformats.org/officeDocument/2006/relationships/image" Target="/ppt/media/image17.png" Id="Ra5b31612f0c74f11" /><Relationship Type="http://schemas.openxmlformats.org/officeDocument/2006/relationships/notesSlide" Target="/ppt/notesSlides/notesSlide17.xml" Id="R5597f5d0fe9b4d2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48b6c21b35422d" /><Relationship Type="http://schemas.openxmlformats.org/officeDocument/2006/relationships/image" Target="/ppt/media/image18.png" Id="Re7a26bfa7f1a4952" /><Relationship Type="http://schemas.openxmlformats.org/officeDocument/2006/relationships/notesSlide" Target="/ppt/notesSlides/notesSlide18.xml" Id="Rf34fbe2817334c8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210a58d95045ee" /><Relationship Type="http://schemas.openxmlformats.org/officeDocument/2006/relationships/image" Target="/ppt/media/image19.png" Id="Rc2489d933f3c4023" /><Relationship Type="http://schemas.openxmlformats.org/officeDocument/2006/relationships/notesSlide" Target="/ppt/notesSlides/notesSlide19.xml" Id="R2854037ea1db4fa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4c324dbbd845bf" /><Relationship Type="http://schemas.openxmlformats.org/officeDocument/2006/relationships/image" Target="/ppt/media/image20.png" Id="Redb055437a27409d" /><Relationship Type="http://schemas.openxmlformats.org/officeDocument/2006/relationships/notesSlide" Target="/ppt/notesSlides/notesSlide20.xml" Id="R236dd10c3b53484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7c4f0336eb459c" /><Relationship Type="http://schemas.openxmlformats.org/officeDocument/2006/relationships/image" Target="/ppt/media/image21.png" Id="R213844de4e484fb9" /><Relationship Type="http://schemas.openxmlformats.org/officeDocument/2006/relationships/notesSlide" Target="/ppt/notesSlides/notesSlide21.xml" Id="R36ca0eeec78348f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b8ebf68dcf432b" /><Relationship Type="http://schemas.openxmlformats.org/officeDocument/2006/relationships/image" Target="/ppt/media/image22.png" Id="R61f766f24f484620" /><Relationship Type="http://schemas.openxmlformats.org/officeDocument/2006/relationships/notesSlide" Target="/ppt/notesSlides/notesSlide22.xml" Id="R2c13a74af4684d3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8f9d48bdd94a11" /><Relationship Type="http://schemas.openxmlformats.org/officeDocument/2006/relationships/image" Target="/ppt/media/image23.png" Id="R03b702d199984469" /><Relationship Type="http://schemas.openxmlformats.org/officeDocument/2006/relationships/notesSlide" Target="/ppt/notesSlides/notesSlide23.xml" Id="Ra530784e55ed4e6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ee672fd82d4950" /><Relationship Type="http://schemas.openxmlformats.org/officeDocument/2006/relationships/image" Target="/ppt/media/image24.png" Id="Rc39a635f80314e0f" /><Relationship Type="http://schemas.openxmlformats.org/officeDocument/2006/relationships/notesSlide" Target="/ppt/notesSlides/notesSlide24.xml" Id="R4989654707fa431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75deddd9294329" /><Relationship Type="http://schemas.openxmlformats.org/officeDocument/2006/relationships/image" Target="/ppt/media/image25.png" Id="Rf827a1650e5847d3" /><Relationship Type="http://schemas.openxmlformats.org/officeDocument/2006/relationships/notesSlide" Target="/ppt/notesSlides/notesSlide25.xml" Id="R6709dd33a90847e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c51b1fb2de488d" /><Relationship Type="http://schemas.openxmlformats.org/officeDocument/2006/relationships/image" Target="/ppt/media/image26.png" Id="Rfe9d6fcb0d364bf8" /><Relationship Type="http://schemas.openxmlformats.org/officeDocument/2006/relationships/notesSlide" Target="/ppt/notesSlides/notesSlide26.xml" Id="R8fad930bff42405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39c9ec6b424b27" /><Relationship Type="http://schemas.openxmlformats.org/officeDocument/2006/relationships/image" Target="/ppt/media/image27.png" Id="Rf98b1e19703d4611" /><Relationship Type="http://schemas.openxmlformats.org/officeDocument/2006/relationships/notesSlide" Target="/ppt/notesSlides/notesSlide27.xml" Id="R486b3cc5b90741b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e071f91e224286" /><Relationship Type="http://schemas.openxmlformats.org/officeDocument/2006/relationships/image" Target="/ppt/media/image28.png" Id="R29a2d98600bc4f67" /><Relationship Type="http://schemas.openxmlformats.org/officeDocument/2006/relationships/notesSlide" Target="/ppt/notesSlides/notesSlide28.xml" Id="R50f75f4f4a7d44a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79a1f8cb474efd" /><Relationship Type="http://schemas.openxmlformats.org/officeDocument/2006/relationships/image" Target="/ppt/media/image29.png" Id="R659d59b007aa4352" /><Relationship Type="http://schemas.openxmlformats.org/officeDocument/2006/relationships/notesSlide" Target="/ppt/notesSlides/notesSlide29.xml" Id="R7f29d64f93f3437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89b5580b5743d6" /><Relationship Type="http://schemas.openxmlformats.org/officeDocument/2006/relationships/image" Target="/ppt/media/image30.png" Id="Rcbe3c34be9d5413f" /><Relationship Type="http://schemas.openxmlformats.org/officeDocument/2006/relationships/notesSlide" Target="/ppt/notesSlides/notesSlide30.xml" Id="Rbf04cb80c9cb4e3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0A047C-761D-42B9-8B1F-3AEE7833A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810D50-8C2C-4342-9445-BE832C25C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C26D9B-B307-48FE-84D6-E9550EDB3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CHEM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46F6DA-B352-4A01-91D9-E8E04C862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实验设计与化学分析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DD1164-40ED-46DB-A5B8-1CD85CFFA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变量控制、误差、定性定量和仪器。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7AF5F6-1E4C-4D11-A123-9AB9F8698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98A0CA-2029-4714-A905-F5D0B32DA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D5314F-80C4-433F-9FEE-3461C8537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AC6179-7266-4CD8-BC57-DEFA7536F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9a1ebebdea4e4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1ECA1E-5DE4-4CB7-875C-40E1988E7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A5911E-F79D-4B3C-81E9-016C14EA3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2FF8E9-0767-49E5-BFF4-36E817A63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5B3F42-6A59-48DB-858B-760C9B896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73FF59-5DD6-46CB-8E52-C6E414922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94F4EE-89B0-4C58-9EAA-76F931C32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1F1C15-1A26-438A-9302-0F7EDDF1E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EE7461-A44E-4E85-8BFB-971902848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7F8A45-BC39-484F-A0C0-A8DCCE526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6932810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06245D6-F4A6-4D81-BD11-7C50F714E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77CD68-2FC5-4DC5-98B0-E51512DE0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32aa12da4b4be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FF3ADB-FA32-49A0-B451-B5F543FA1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B9332A-5BE7-498D-9078-AC499BB1F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EDDF9D-632D-41C9-9ACE-4A244598A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B38655-8672-4A37-B005-DC0A3F5F2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4C1647-3673-4E64-B48B-82366DFE8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B67CE0-2B2A-4A93-B788-55E913590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ED1C4D-FB71-4833-81B2-7EF4FB521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AA57DC-527A-41B1-AA4B-3777357E1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F1F0F3-CBF1-4BD2-A194-8EBD9649C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A0A5D7-45B6-4260-A49F-25EEA3F2C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D4D404-715D-4121-9501-26A1CDB0C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08CE0C-1DFA-4F7D-9DC5-D3649A809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8D1131-336C-4E9F-AFF9-2DB096F8B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4AFDED-0D27-4CEA-9636-6D12C686F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6C4309-3AF9-49F9-A134-53662B6D4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66E4BC-80EA-489D-AAE9-A7E03DC65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5688AF-510F-4D97-8D82-1519FDA69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成功标准｜证据链必须能排除替代解释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3B3938-65D3-49B2-9A63-AF7E36CDC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8EC031-F546-47AC-9F8B-C14EFB45F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481AAE-6EA7-4C21-AE01-0882EE5B7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7290255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BCFBD0-4B1C-409A-91A5-2DCD42999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64CCEA-9058-4001-8DCE-5398040A0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995cb270ec4c4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89329D-6F6C-4C24-8CD0-42FFE418A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实验设计与化学分析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EC8E08-4ED5-4ECC-BB79-5F05185BD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BBBCFC-80BF-4D1E-BEEE-9D7E0267F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2A6E05-0526-48B2-94FC-F75B66861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4D4900-D40B-4B70-941B-FCDFF006F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证据链必须能排除替代解释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4EFF93-7565-44F6-AE72-9FD0AE2CF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边界提醒｜用结果倒推未经控制的结论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585C4F-2885-4192-8D83-39C1F577C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A3B3B3-9EDF-44CE-B48C-EBC65B577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81FAE0-BC4C-4CFD-B98A-37AB323C4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变量控制、误差、定性定量和仪器。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31EE78-4152-4079-9094-BA79C939C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0AA53C-8447-4590-806E-5D7D8796D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7E0C5F-A06B-4CF8-8248-C2945776E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提出假设—设计对照—记录—评价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79EE44-DE39-4823-8FA5-C1ABB5BA0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Chemistry 2012-2024 Paper 1、Paper 2、Practice Paper 与评分资料｜选择题呈现·能力参照 Paper 1B·滴定数据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9C10DD-6407-4ED1-840F-5E0A78EF5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34D09F-F653-497E-98B6-EBF6443F4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47E60D-9D2E-4ABA-BB53-AFE9655F5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1AF624-B3E9-492B-A612-6ED2E9C86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7577723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3BEA09-F071-4F3A-A942-ABB42B59C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522B60-DF25-42BC-9D5C-B0023E313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34db19255e4e9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C5AA44-A057-4AC2-99B0-4B16538DB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06B421-DB05-4348-B367-AC6995DC9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898996-9F3E-432F-843C-3A08B1044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能解释“证据链必须能排除替代解释”，并识别一个反例或边界。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9873CD-0234-4B79-922D-E0377C18F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DB7488-2010-4759-9D27-4FDEFAE60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D99E5B-EED2-4068-8050-2234C9A6D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滴定中使用 22.0 cm³、0.100 mol dm⁻³ 标准液达到终点。标准液物质的量为：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7FC095-2C51-4A69-B50D-9D895F1DB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高频错因：用结果倒推未经控制的结论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D06072-1991-4BC6-94A4-ED394826A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3845BA-0D6B-4F65-ACED-BDE6CE1EB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9D5788-C747-4F46-9FF9-443B4B9CA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证据链必须能排除替代解释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28B52C-FC14-4129-A867-4F2ACC14D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FDAAB5-24E3-4EAC-8C01-644DCA4F3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E5885A-349E-44D9-8B3D-EF28335BC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DD8A6D-600A-474F-B152-D2F4F8A1F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7403164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153B86A-DB96-4FBD-9EDD-7B6DEB368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13D02A-CB9C-4702-9656-208964637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133e10b42c478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798139-8EDB-455B-A139-E09399A63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959227-B552-49F5-B614-BDB5D4143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3C128B-BC66-43BC-9870-BEECC559A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4A50ED-9A73-49D2-BBC2-BB89F34DF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560B71-16CB-4616-AC20-C58D8ED72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提出假设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E541F0-8E62-4C16-8428-A726DB929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D83FBE-759E-44FB-B2CE-88A6F489B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设计对照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447935-D84C-4294-A10D-7052ED56B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B02583-335F-435C-98D5-63D2D14E1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记录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CAB012-D666-493F-8C9E-1A68E0F01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9A86CA-F4F8-4766-830F-46F847D5F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F08810-A281-4C87-8F89-D05F4D87A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6B6D32-A847-4577-B2E1-4DA4C14C7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4794B6-11B0-4961-B333-1562E994F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滴定中使用 22.0 cm³、0.100 mol dm⁻³ 标准液达到终点。标准液物质的量为：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3C4F0D-01E2-4993-8D3A-4FC70AC08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D48B32-CB70-4CD0-8FF8-D354DD4B3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A86BE1-D2EA-4587-BBCC-370751EFC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正确结论：0.0022 mol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解析：先把体积换成dm³：22.0 cm³=0.0220 dm³；n=cV=0.100×0.0220=0.0022 mol。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F7F6FA-8B57-4E1A-9540-C618706BC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ED51AE-9E25-4E53-9F35-6DAA6F1A0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FD26C07-FF0F-4CEE-9817-C45F7A5D7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1A712DE-22BB-4A7A-BE95-01CDA4D79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7375351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655C24-1DFC-43F5-992E-D13384C50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312EC5-C52F-4977-994E-F38510C81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039191d016435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E27AAC-0394-4D22-A9ED-A3D003295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74781E-6AD6-4419-AAB0-D26495784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06CB9E-E8E2-435E-81BF-E26697EB0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476906-3B08-48A2-A4D9-58D952D96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0BB324-9D12-478D-B185-9645C5FD5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40128D-C94A-4740-A3CD-19CE6B6C5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CB5B57-2462-4F1D-A555-A2931EE10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4C3C34-C3FF-4B5D-BB69-A85E1A478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82104F-9D96-4182-B909-7CC2EDE8B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CF44B4-131A-4C0B-958D-125E8EFAA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3BFD5D-8D6B-44C5-BEAC-E7FB0E5B6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8BC4F6-C8FC-4C53-98C9-DBA571DC8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C924D4-67E3-41E6-B824-3BB3468F6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用结果倒推未经控制的结论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832C62-92FF-4093-8017-CFD46A80F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F3144F-0B18-408E-85A9-01B4542C7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A9F8BA-0944-4D70-AA15-94D0B8A25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E38D4A-7BB0-422B-B6E5-6299D8720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6A29B7-3546-48EC-A5BB-70869F26A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FD3370-819C-4289-8A44-20FBDC397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6485439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B93AF7-6F16-48D2-978C-9F4AFC0F1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A223A8-2415-48B9-A178-4CCFDECCD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bf1ea862af442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D265F7-C564-4909-97FB-234BE34CF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E38D32-0E08-4CE5-8C1E-81BCB19C8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164258-E0F6-49F8-A2D7-90F551BBE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6FD868-4786-4FCA-8A66-64A8E9A1C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实验设计与化学分析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BEDCA6-0CDF-42E5-8F06-99DD2DAEC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9892D1-3C43-46D6-9ACD-F294DC82A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E7F291-AAF1-491A-8E89-5FE66F81B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证据链必须能排除替代解释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013DE7-4088-48F8-B964-750F0CF4B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78EEB9-8A45-4E39-8BB4-AC213B76E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6E1886-7267-4D09-8A85-4DC889A5D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提出假设—设计对照—记录—评价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C8B8D9-826A-4D1C-B2B1-C72D2E35E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E436E0-EA75-41CF-B73D-109F6439E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79AF94-5D58-41E0-837F-5A2729663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用结果倒推未经控制的结论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3F75D1-FB3F-4D56-ADA0-FF6B98AD0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D211A0-D5A9-404C-9DAD-E22E15FAA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F1C833-B8CA-4AA7-A0ED-151B7B330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D1EAF1-BF0E-42C0-BDD0-168A63576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4555685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3795BD-5514-4F6C-8FF7-988A6EEBB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1A853A-0F81-498D-B54F-577FFD8AF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9912de40a840f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8377DC-1ADE-4C12-B61C-9F221F5F0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1189AD-A9D7-4155-AB66-D63098CD6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4341A7-497B-4BB1-93BB-31F46D41C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93EC18-223E-432D-BD71-35E43C6C5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滴定中使用 22.0 cm³、0.100 mol dm⁻³ 标准液达到终点。标准液物质的量为：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37FA26-28B0-49CA-96AE-F637B3C9B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A71D1C-7AF4-4F4E-B28D-A9A2BFE60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4B2276-8DD6-49D2-ADE6-52AABA9B1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证据链必须能排除替代解释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2AC866-5AC0-4112-A749-37C226BC4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4D95A2-7774-4417-A9DB-D4FEAC842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04E501-7C18-4338-BF73-0083F2A8C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提出假设—设计对照—记录—评价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915F19-F617-4FB8-A5EA-557D7B8F1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5ED525-94C1-41BC-9546-17560CAAB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340085-FC1E-4F4C-889C-6646FDFD3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检查：用结果倒推未经控制的结论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D70A86-26FF-497F-9153-F77CF48E8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F3D968-D4A3-43D7-8745-D2E05EBD8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0E6614-E191-4D89-AD1F-6EB5EA83B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97EC4D-6F31-4E96-9963-545B9F77D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42525870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709250-2818-4B7B-96CF-5B6B5B229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185442-C329-4432-961C-FB282D755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89de216d91497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CF3B2F-4ACA-4D67-8C28-D5DAE586B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AF6470-D2B8-4D88-9EE1-83C429844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0CE72B-B299-4C58-ACAE-7708B75DA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19A120-01B8-4651-BFA1-55130B2F9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移液管量取 10.00±0.02 cm³。单次量取的百分不确定度为：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97E115-4BB0-4CBA-B6AF-07BD9AC27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2·分析化学·仪器不确定度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331AF3-F809-4E3A-B151-78937E267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5702BE-076F-480C-88C7-E824B540E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DFACD6-C6C8-465F-851C-270D93049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64CF2C-ABE7-4E1F-8BA4-0CCB116D6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8BC5F9-3476-428F-B7B4-10187D06B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CC5FA2-961F-41B0-9E1D-AD556B312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F97B46-0191-4585-8B01-A2BDF8D11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B42F13-D195-4D1F-8647-9BAC2C43C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2DCB48-F0D1-471F-8EBF-AF8798321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CBE05E-B109-4FBF-A768-C402A2DED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70BF93-3A0B-430C-9CEA-CCD0F8836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9AA1E5-9C2F-4117-B132-9062A5645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2A8ECD-FEDE-4E30-9AD0-1D16B2588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ACE3BF-4471-4515-97FA-FE606518B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46029700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E557BD-B86C-4D4B-B810-9625252E4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3AB135-05B5-4AD6-A0A5-25484D85F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b75b405af141b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6DADD1-81EA-4F10-AA01-A537C1637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F81759-1734-4363-A589-61D2E1F00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6B8FBE-29F8-4B12-900F-F793700B8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C5C083-89D2-4B7C-81C7-506452135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C5E1F6-018A-4A95-A82D-E811C0382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滴定中使用 22.0 cm³、0.100 mol dm⁻³ 标准液达到终点。标准液物质的量为：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6DFFB1-453B-4A74-9909-477AF5B2E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FD9A66-0481-420A-B66D-EF1DEF375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068CB3-7E30-47EE-9941-8BE8609BA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0F260A-5F97-495D-AAFC-460E02E44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移液管量取 10.00±0.02 cm³。单次量取的百分不确定度为：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554BFE-1452-4456-9796-1EDDA56AA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9CD4FE-65B4-4684-922A-E929EC0C6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7C7A79-C927-4A3F-A50C-5D2274D57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49143C-2F97-475B-87E0-9111D1B41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校准关系 A=0.10c（c以 mmol dm⁻³计）。样品吸光度为 0.25，浓度为：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F788B0-717B-40A0-AEAC-280A3CBAF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D69B49-B4F1-4832-8665-DF3FA67BB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62B83B-3492-470E-9758-B88A2426E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427386-BEAA-4AAE-94A7-9A304FBDD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1079360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DB8D6B-C7D2-439A-82CE-7309FE797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E1F567-CDA9-4056-ABBF-227EA9BFD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d7444feff84d6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8ED366-B767-425C-A3A8-FC2A47907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25185B-FAF7-4506-8B83-405DCC57B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14C56E-BA96-4830-9C88-8C3575AAE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588114-18F7-4FC1-A557-F1925EEB8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用结果倒推未经控制的结论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6690AC-717D-4A43-B806-A9449B5CA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C7C13D-B50F-4DFA-A78E-CB689D578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639BC6-C87E-44D7-8843-A2F4AFF39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B80EA7-EA73-49DB-8098-7DBFE40EB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正确结论：0.2%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解析链：百分不确定度=0.02/10.00×100%=0.2%。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8444F7-CD9C-4E91-9F3E-2370C0A0A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24FF37-E10D-4788-857F-CC9A05840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BC2B4C-543E-405C-96E2-7C76C6ABD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C70189-FE19-4B02-A106-0E1C7951D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47539572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FAFC2F-79E7-4418-822D-F0D01566F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4F93A5-BC32-4213-8183-7CC3FDDD7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0bb8d05c034c4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7D3773-358C-4510-9B66-2AB2832F3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0D8CB8-4E75-4E16-A256-D6CB03349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599EF9-5046-442D-9D9D-3B3EF8F2B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8551D4-C4CF-4D31-A550-6C1ED9A3D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校准关系 A=0.10c（c以 mmol dm⁻³计）。样品吸光度为 0.25，浓度为：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84F3A4-4875-4BE2-A4D0-B56B0C1D2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D86CBD-2729-464C-B591-8BC09D710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FCABB5-06B8-490F-A0BF-FDD305EB0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1D7B25-BE16-4A62-968D-11AD311AE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9FED41-6A8C-4760-BD3C-9FD1784EE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823B21-BDA7-4B06-9332-B7CD3B52D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BF8576-57BB-496C-9399-DEAE5B0BB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58E321-FD0E-4514-A4FF-C99E10D34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C78257-CF9C-4820-9219-6569DD920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63061705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C7BCF2-A4E6-44CC-9097-CE838BABF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ABC9D8-6169-47B5-BE9D-CAB6159BD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99978110f9426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0D2D6F-E7BA-4660-B755-3B12043C7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C0BDAD-13FC-4950-9C11-3D532691F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38FB7D-EB34-4D14-974B-FFFF9C74C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能独立执行“提出假设—设计对照—记录—评价”，并说明每一步理由。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79EF7A-239B-4C02-B464-609F11AED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53415E-3EAC-4025-8CB3-46B47F3ED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D22B6A-E5DF-41DF-BD06-DD5C37544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滴定中使用 26.0 cm³、0.100 mol dm⁻³ 标准液达到终点。标准液物质的量为：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A4BDB5-CA6C-464C-87E9-E9B02C390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高频错因：用结果倒推未经控制的结论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73464B-41ED-4673-8FF2-5F2331DAC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F75CC9-CD66-45F5-A0B2-1E2F819BD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D20869-C280-4EA4-9EEC-EC9E43ED7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证据链必须能排除替代解释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3D9829-10E9-4F10-BD16-4DD1E2DCD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CAE481-FDBF-4A4D-A6F4-8C4A4098C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B739D4-188A-4942-804C-E21FA3513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3250FE-0791-4646-8C5F-80F504F81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88719528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A6F8ED-C292-4754-9749-037C2E118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A4776F-B725-46D9-B158-ACDE0514B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e59e385501412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2176EA-E777-424C-B983-36C31926A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805006-E83B-41DE-8800-083C52A93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994808-87F9-404E-9DE7-E07A58185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B87A2C-CB47-4360-AE14-C51DD1171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23301A-517E-418D-A0EB-01044965B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提出假设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766F2F-D0D6-4B9D-B982-3BA0BAF6A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D75844-32AC-4E57-BA21-5E8CA8B55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设计对照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032F52-5BE9-4F05-BD99-463989956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D723BB-F94F-470F-891B-E54EB3C05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记录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4C6D26-E22D-4FD2-83C6-C99184F90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E81535-FBCC-4F9B-8178-D3299D3AC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193941-21F8-45C8-84A3-90832914C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D9CE88-D7D0-470C-B772-1D78A8B3C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3AB02B-2C72-4132-A3AA-28EBFA872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滴定中使用 26.0 cm³、0.100 mol dm⁻³ 标准液达到终点。标准液物质的量为：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FD7671-96D4-439E-AAC9-B4E41FE58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757BEA-FFAD-49AF-89CD-5D811C4F2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F13CFF-1E24-4A62-952D-898E07FCD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正确结论：0.0026 mol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解析：先把体积换成dm³：26.0 cm³=0.0260 dm³；n=cV=0.100×0.0260=0.0026 mol。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86303A-D2BE-49AF-AFDF-8DA93862F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760BC1-871E-45A9-B68F-A1952AA8F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681592-0595-4A0B-8227-62D7DEE7E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764A7E1-7983-4A62-9853-D85637462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68740735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3438AE-C80A-4504-B11C-F332C9133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313268-6385-4183-BFC6-57DC399D7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68d4faf4d44a2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61811C-2CC9-44FB-992D-C7D078863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3C7D55-EB2A-43D7-92D2-DD6846541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C416B2-9CA6-4994-99A5-0DF66A7D3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8B253C-308A-4122-A537-85C4E0039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0D506C-E2C0-40E4-804E-E75C80B95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5DC216-C04B-4DF4-BD07-4E550DDE6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ABEABE-C0D6-4F17-AA9C-AFD313EA6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46DBD2-C8E5-46DC-AF7D-CCADBDEA3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16CD38-AC37-4A60-9C1D-E3F3CF4D8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0B1731-5A4B-4D85-BCC2-FD6E1F6FF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AD8CE4-681D-4B0A-B983-4451EC011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B97A9E-D8B9-491C-9E28-212D69FAC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50E83E-653B-432C-817D-F50B3DDE7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用结果倒推未经控制的结论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8B9B7A-235A-42EA-B5F1-94F09811C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DAB680-8DBD-450C-B8B3-D32B048B5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B3D57E-C53E-4B28-BC16-EC94973E3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9DE6E7-B69E-4F3C-9402-256B43B3D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AE372C-6184-486F-9BF3-58D8B606D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DC624C-CA21-443C-9D39-C58DC8DEB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56234176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51C8E8-25BE-494D-8168-BB1725A05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DAB6EE-6A1C-4297-93E9-F42B05051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f84e3d20bd4f6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CD6EE7-8DBD-4C8E-9463-FB9675D7E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0A7074-4739-445C-ABC7-EA730B07E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7F029C-AC24-41B0-8FC2-B92370821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40940E-3B11-4051-BA41-37BD1E6EB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实验设计与化学分析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8DF254-A7BA-4A1D-BEDD-589B75C77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CDB7DB-AEA7-4DDC-98FC-553C6DF1F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5A979A-E753-4D66-BC34-19AC17400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证据链必须能排除替代解释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1E5352-70A4-4A49-813E-0C8601AB7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62B46F-61CC-496B-91BF-2C8B68AE2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E8AE6F-AF16-420E-AC14-018C5A2E0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提出假设—设计对照—记录—评价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8BDBE1-41BC-455E-9668-6BF3DC5ED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D09E3D-0B21-4019-B88B-D6A6CF0E3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9B93C7-ABCA-4391-BCD1-B5877F8BF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用结果倒推未经控制的结论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06961A-5FF9-4768-B96C-2758A24E3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EF3DDD-C48D-458F-BCD8-0F90DDADE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C6D840-7913-43EB-8F4F-04218112F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F9CECF-597A-433F-8356-B382D6746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70233296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1AD7B3-A6A8-48CD-9D42-9A9FCD777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49DBD2-6F62-4117-B4E7-2546746DC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b31612f0c74f1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F05C0B-C47C-4AB6-B30B-63A2105C7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7A760C-7473-49CB-B301-34E25F429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DC1F70-BE77-4F6C-B803-AEAB8FB0B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DEA378-C963-4071-9A41-13B540A07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滴定中使用 26.0 cm³、0.100 mol dm⁻³ 标准液达到终点。标准液物质的量为：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C4DD9E-B659-49BE-98DE-C0C38A665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3C112F-F00B-421E-A924-2250A1C1E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C5CCDD-5E8B-49AC-BD47-1A7C7D964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证据链必须能排除替代解释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7A3BD4-FD4A-445A-A11F-806E47CCA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C3BD6E-C884-437E-B343-EE31A09B5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7AB0A5-215C-4B14-B148-BF23264C4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提出假设—设计对照—记录—评价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FBA7EF-0EE1-42DF-AEC1-2BEC135F9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9CDFA8-B648-4B88-93EA-7BD0952C9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1BA193-8490-4517-9210-7AB1DA562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检查：用结果倒推未经控制的结论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9522D6-D88F-484B-8737-033F08AA4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C8BC93-87CD-499F-988C-C65D487CD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3AB1EC-A074-4B49-A20B-BFA2C3800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11B812-B3B9-4001-804C-8FE6CE1FD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89193193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A13C19A-1DB9-41AB-BAE8-070F116D2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090CF3-3382-46A9-AB0C-3D0B68ACF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a26bfa7f1a495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672915-0FAE-4AFE-9E37-768FB78D6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328461-E03D-422A-8DFF-BAA0BC02B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3AC475-89F3-439C-B5F3-D4FA396C4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E0AAF5-780C-4CD7-80B0-0C2E9A16D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移液管量取 20.00±0.03 cm³。单次量取的百分不确定度为：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066BE4-0DFD-4BBB-BF10-A4DE7A824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2·分析化学·仪器不确定度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0E593B-5281-4130-87CB-5B8499945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D6F596-23EE-4F66-8F20-071550A6E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1CFFDB-D01E-4442-AA25-64C74C7F8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90EA2A-8FA1-4330-8A9F-A60709D6A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DB97F1-B99B-4A70-BAD9-08AC8CBDA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CB7334-ACBA-440C-86CE-6F1AE15CC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8EDD49-2EE4-46A1-ADA5-5E1CD732D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F8E3E4-AC24-44BE-BD93-7D98347A8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24C866-51A3-4756-9403-3354950B1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860193-6632-402E-A28D-ADF9F577C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6FE51B-294F-418F-B701-E59500274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B408F1-E75F-45C3-B130-D6AD313CC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B3993B-C238-4E1D-9E7D-6A3BB0C3F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3F8D21-7E2D-4CD9-A337-2B69B00F9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57592112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E16049-B900-4045-9181-860750F00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74871A-9776-429F-838E-C39A9915F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489d933f3c402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3C8D0E-6633-4386-8DA6-EC57866BD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4A9E6D-4377-45E8-AFA2-4B82DD56A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9A5542-4F69-4FD7-8637-04417A667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66E97E-789D-4E4D-BB38-022B2B467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D42A48-6EDA-45A5-A927-A6D71B4F8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滴定中使用 26.0 cm³、0.100 mol dm⁻³ 标准液达到终点。标准液物质的量为：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72F050-0541-49C2-917B-5ECF41E34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00AFEE-B61D-49AE-98F5-32EB0F11D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B8E48A-F994-4D88-8249-270B9CF53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1C66E7-1789-4327-92CA-4C718C08D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移液管量取 20.00±0.03 cm³。单次量取的百分不确定度为：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82CB49-205A-4781-BD03-7B222D46F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9CE02C-9672-4E5C-835D-DE3DDE9AE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D9DB3F-230E-4740-B94F-4C48E7D5B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B4C201-62D9-4756-AA54-9F9C0CD7A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校准关系 A=0.12c（c以 mmol dm⁻³计）。样品吸光度为 0.42，浓度为：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868E92-15CF-493D-92EB-DE3ADDD9E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D71432-122F-448C-A7E7-454CE826E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0918D2-BE4A-48E8-88CB-E089DDEC9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C5A9F2-35C4-4326-B5E4-BC332CF25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48401628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93BE51-06D7-4036-BE28-7FFDFD2C6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1B1731-5742-4FF5-A3D5-EA12924A7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b055437a27409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06D716-084F-4A66-8D46-C36582663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6EC171-14F6-42D6-B217-E1460B111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5F931A-CB5C-4A7A-8F29-E23544B3C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A3A32C-2AF9-44A3-9870-20C48C565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用结果倒推未经控制的结论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6A2DD1-B16F-4695-B850-0B7101AC7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17FCF6-DD67-491A-B1B5-9F25D4AAB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C93485-D0AA-4ABE-8FE8-3FC113E62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D8C609-9395-4F8C-B13D-810448A92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正确结论：0.15%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解析链：百分不确定度=0.03/20.00×100%=0.15%。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AADC7C-0226-4745-BB34-4B2F83542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C399AD-F571-4E86-B696-276078F27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80526F-0DAC-4A6A-972C-8B7742438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ED276C-20E4-4B07-A998-55F49A570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3048907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33574E-FE99-4CF7-B5D2-A9844AEC7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2C2D7E-8621-4E05-872E-1203655CE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3844de4e484fb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6F5D06-6A7C-493C-931A-5070C5C76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963B45-3260-4881-B2A8-E681566FE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2BA028-4884-440D-8780-9A32C555D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0CF688-AD37-47BB-B05A-1ACED4DC1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校准关系 A=0.12c（c以 mmol dm⁻³计）。样品吸光度为 0.42，浓度为：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55F10D-D86C-477E-BF0F-C059821EB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338F9E-2BF0-4273-A072-DE5E76352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DFFCC0-4B8A-48F0-A40C-72589AFB4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D82682-0F6C-49C1-9574-37DAF7C7C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38E71C-D25A-44B2-AD6A-DC151573C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3B4160-67B8-4FE2-824F-9B49A8AD3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EC52B3-FDBB-4FCC-B2FB-29E9F19E1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F9CEA5-E77F-4632-AAF5-FABAC8E08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74A42B-7621-4E34-BDD9-3149BDE0F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35184078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2D17C7-0C6C-4001-881C-5F965311F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561E1A-93D7-4FD3-8D84-BF153F7A4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f766f24f48462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FBE871-80F7-4A7C-91B3-740A32739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1F96B3-BCB0-4C09-9D46-C78C0AF2F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E731C5-A4EB-46B9-8B3F-42FC61ED8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8C7F83-8703-4CE2-B3BC-30E17BACF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E77DC2-BA04-4D3B-BDF4-B490DA461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422B62-B385-4693-BE88-867B368AE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滴定中使用 30.0 cm³、0.100 mol dm⁻³ 标准液达到终点。标准液物质的量为：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BA3758-D3B4-4905-8A91-75ABF6B01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高频错因：用结果倒推未经控制的结论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5A76ED-185D-44D3-A5FD-1C5A6830E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E942B6-D5A6-4621-958F-4737ADA3C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A121F8-7E2F-4475-A495-88872C1B2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证据链必须能排除替代解释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D1C858-7A79-4825-BA48-FD7398D37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69FDC4-5268-431D-9233-EA75182DB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B9903E-3AD4-41BA-A760-2685E16C3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F40B61-9643-4CD6-A077-9D601914C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98132015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6C36F40-8A21-4D72-B50A-165C089CE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88C620-3739-44F2-8074-9F48F4F22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b702d19998446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B7B522-F265-469D-AF72-05E948381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B54F3F-E8FD-4D20-9C0F-9F1C8A623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EBE5E8-24E4-486A-B7E5-02F6AD738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D82BEF-7276-4732-94F2-4E3EDBEC5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A321E1-B79A-4A3E-8B9D-A4A26EBE5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提出假设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E4A223-6B32-4718-8A75-D3C55CF52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6E8D8C-950A-41CB-91DE-02A1497BC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设计对照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7347AE-5118-47E0-9EF2-654703B6A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51BE9B-BB8F-4AE3-B846-6C4077742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记录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D14400-099E-4288-B6F7-1614A1EA0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337D3F-F397-4575-A3E4-D7CA2E639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ECAEBB-2840-4165-ABEB-A8792B008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960543-ECC6-4278-8A22-B931551A9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E707CD-4509-48EC-8961-A4D626C0F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滴定中使用 30.0 cm³、0.100 mol dm⁻³ 标准液达到终点。标准液物质的量为：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E08D8F-CFE1-4278-9E56-9277D4677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950B9E-01F8-40AD-A75A-F8C2EF2A5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901FA4-39C9-4611-9E05-3A94CA11E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正确结论：0.0030 mol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解析：先把体积换成dm³：30.0 cm³=0.0300 dm³；n=cV=0.100×0.0300=0.0030 mol。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3C6462-2600-471F-9D45-C63398AF0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BDDA90-8F50-4877-8F8F-20A0BD146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966E97-8ECF-40FD-998F-9C38D8CAE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81328CC-1E9C-4B28-9B14-E6B6DE9C7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2153468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52458E-9940-4703-9349-38F6260F5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7878A8-9F7B-4D96-9FC4-63D0950B0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9a635f80314e0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11BE70-0912-49BB-A1C7-7261513F9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DAA501-0091-4885-9605-517C79734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63C94C-D9D7-4F2A-A26E-6C8E338A9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B8EA13-7254-4BC5-A8BD-24340F9F4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5EFC9E-AF18-4539-A6E3-BB7D73E49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1A7ED8-06D8-42A4-8A81-43C2AE321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3C6DB0-D9AA-4F1E-A472-A4CB85E33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8CF9B6-2318-4DF8-A2EA-C492B5B20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C1D114-8405-47B3-8C83-83DEF7690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F33A37-18DA-4365-975D-C41FB5BC6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F06040-7BC6-4293-BAAE-B47B26E87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4F272E-03F5-4D69-896B-55F1B6B1E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8F6DA5-7567-4455-8330-8725852B6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用结果倒推未经控制的结论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3886C8-636A-4C9D-9279-FDFC82891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829F67-1FB3-4AC1-A885-CF4F67435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61D76E-C9D2-4D29-A73A-B12E754B6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58D284-6FD7-4B19-9BB4-35A4B51E2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FE3653-158A-4EA5-B787-8D1F80C80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4FE421-41F7-4699-8B46-02E09D5E4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77203024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502741-E8FB-4DE6-966E-98798F6DB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E4641F-261F-4A6F-ABEF-8CD704E73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27a1650e5847d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E836E1-9531-4574-8944-CD2DA1FBE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B74046-C779-4DCF-889C-802673B13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B7643E-CBD4-4D0D-93C2-48C978116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FA59D9-3B51-4369-AB02-430F6C831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实验设计与化学分析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FEE36A-B861-4889-A8F4-186D9C772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F5688F-0FCF-4633-9A51-52061FEAD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52EAC6-F9B3-46FD-A056-53E837F18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证据链必须能排除替代解释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BD6D32-45B6-4D6A-BA2C-F821703E3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0D260A-CD81-4383-B0F9-776D0872C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2B8298-578B-4FCE-B7A5-DC137C4C2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提出假设—设计对照—记录—评价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62292A-612E-4780-897D-76BF0B837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D667C6-101A-4A3E-8B13-C15B543BA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E5FC76-94DD-4F70-A886-D91A1A87C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用结果倒推未经控制的结论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82FBCC-BD18-45FA-ADAF-A8AA4C114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D0DA4D-3DC1-497A-A01D-918B6E59B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FDB829-191C-48F7-B978-E483DDB9A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33CDEE-3D06-405B-80D3-7435B21F8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75839193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B42461-5681-43A5-BA18-BA7BA099A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B53487-2A88-4321-9536-BB12D46C4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9d6fcb0d364bf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063BEE-6C0B-4331-A7AB-9187B78BE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D0BE30-895F-4256-A84A-54D1ECB06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BE61F7-A439-4725-A9DD-54FFBC9E4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E5B415-18CB-411C-B217-7AF733B7C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滴定中使用 30.0 cm³、0.100 mol dm⁻³ 标准液达到终点。标准液物质的量为：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EE5776-7166-412E-9A2E-3ECDB1BA4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82B3ED-5856-406A-8E50-805A46CBA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1EC08A-FAD1-4161-B690-8161E7CC2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证据链必须能排除替代解释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CB3974-3CCA-49A3-9E08-CC5BCD967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12F41B-5F3B-494B-B579-60FB100B5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DD2A40-914C-4C64-B906-4419E82E0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提出假设—设计对照—记录—评价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C28E73-5FDC-4F09-98D1-A7C977BB6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1E67D7-EBFA-49DE-A6AF-CA7E8DE42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71D6F1-CF5C-4A42-941D-6A527C4D8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检查：用结果倒推未经控制的结论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18757D-A180-427C-B4BC-394F3C9FF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BA655B-E99E-4D09-B82E-398F70970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1B4D89-EA42-474E-A343-0D919FB3B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FA354C-FE31-4FC8-868B-545095D4D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93748348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A4C86E-E0B4-4B27-B79B-F7C2B4A50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D3E2E0-A553-4B83-B285-AB600FF9C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8b1e19703d461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91DE84-0F8B-4850-B334-F013D0AFB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5AF6E4-0C93-4A6C-8897-4798486EA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48123F-F7E3-4287-8D70-E37734BD2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9957F6-83F1-4F2B-AB18-25F7D0218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移液管量取 25.00±0.03 cm³。单次量取的百分不确定度为：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B5C39E-BF80-4A2B-9AAE-82C8F2C67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2·分析化学·仪器不确定度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FFEB53-B39D-4077-913A-A83DA7603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009ED6-B6F1-43A2-8239-400A63392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2B9BF3-E59F-4C1B-9F1C-15580AFCA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B2E20C-4031-4808-AD2E-5D1572CC3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2B715C-9E61-41F7-963F-351F43E06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DDC904-FB35-43D5-B860-F482FBBB9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652DF5-C167-449F-9288-DF17C0EFC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6CD1A3-F395-49E5-BE97-C984AA7BB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0F6D41-3A90-45ED-8F11-942C5F430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0C6620-D9EF-41C4-88FA-271B6C430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70E66C-9916-4388-AC53-D9BB2E7E0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FEFD34-44BF-406C-B19C-6524F9FF5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B15FD8-06CD-482F-B43C-B633BE4F8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1A9FAA-502E-4123-8663-09F453EA4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84293258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62CE3D-BC8E-46A0-9B13-DBD1B22AC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532FE4-1D72-4107-807A-787BDB226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a2d98600bc4f6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F65132-A7A3-4A21-A623-B363358ED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F06FF0-BD5D-4675-9A5D-C4823848E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2849C3-4DE0-4C29-A8AA-4303265E2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308BAD-A9B8-4E73-941D-314A5C2FB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50EA51-B254-42C1-AF7C-568FB1315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滴定中使用 30.0 cm³、0.100 mol dm⁻³ 标准液达到终点。标准液物质的量为：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084705-0565-4EAF-9F5A-01BF2B5AF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2B72F6-8138-4E1D-A2AB-A02D4B818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636F41-B56C-4140-B771-9FAA38991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49840B-99DD-4D98-8C2E-9333E76A3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移液管量取 25.00±0.03 cm³。单次量取的百分不确定度为：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A05A77-1EF5-4BB3-B6E7-B49613328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571656-349F-4367-A618-8D4EB5C79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B1835E-FC74-47AA-B915-7996384DC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43F9F2-BF70-4B51-8329-D8DA8890B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校准关系 A=0.14c（c以 mmol dm⁻³计）。样品吸光度为 0.35，浓度为：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2C7DE3-0429-4591-9BC0-6B0DEB67B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3AFFF7-2885-4424-8B05-E281AB002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B01AB4-1B9F-454E-A066-401AE84B8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39AAEA-9575-4113-8295-32A2C7335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73131352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2ABDD7-D39E-4366-9531-7489B4835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3E5FB4-4BDA-4F03-A774-6CB10E375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9d59b007aa435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2A0E89-0572-4226-BAF5-CC7869230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B5BABC-3D3E-4F8A-8CFF-DE8B9CFB4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BC7D55-CC87-45B4-A706-7C9E78F39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205FFC-08DD-4F08-BAEE-D7E328BDF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用结果倒推未经控制的结论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03CF0B-4A50-4A6C-BAF7-8CFC87747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9BFE9F-5CF3-40BC-A221-FF5B91258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2782C1-C541-41F5-BA61-EE93775B9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6AEE97-95FA-426B-A398-D0852546A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正确结论：0.12%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解析链：百分不确定度=0.03/25.00×100%=0.12%。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CD5849-F5D9-4FFC-BBAD-FE6C5C513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8D81F7-6D31-4C29-9520-CF576FCE0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BDE033-DC8D-4914-B748-6C606D6E4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0DEF69-1C4B-4BE7-8195-7F578E1E6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62813219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44FA62-C0E5-454A-90B8-BF0394237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38BD29-C981-4B38-8A0A-ECC482B82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e3c34be9d5413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ECD228-7744-468A-8358-CDFADDBC1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7A661A-E575-4659-8905-A2B7D91EE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AA1368-C280-4F48-9D91-B1FFD85F3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A7B8E5-D695-4E4C-9958-638A408BA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校准关系 A=0.14c（c以 mmol dm⁻³计）。样品吸光度为 0.35，浓度为：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E9183F-08A1-42BE-9545-BCB9A63B7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51374A-8B3B-4400-9DA5-BA648416C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AD3C83-82DD-4E29-A0F1-83A1754DC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EDB28A-085F-41BD-B76B-BA25175A0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3605AC-FE69-4912-9DFE-9C3661EB7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C7411C-F25D-4639-B19E-E96F5F605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25D9DF-8DE6-456C-9F23-AF21C8A32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190DA0-E98E-4A23-AAD6-0F907DA98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实验设计与化学分析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E85633-4997-49BB-8687-C2898008B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61435719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2026-08-19T09:02:32.8550000Z</dcterms:created>
  <dcterms:modified xsi:type="dcterms:W3CDTF">2026-08-19T09:02:32.8550000Z</dcterms:modified>
</coreProperties>
</file>