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d254c945ea8477b" /><Relationship Type="http://schemas.openxmlformats.org/officeDocument/2006/relationships/extended-properties" Target="/docProps/app.xml" Id="Ra229d958911e492b" /><Relationship Type="http://schemas.openxmlformats.org/officeDocument/2006/relationships/officeDocument" Target="/ppt/presentation.xml" Id="R6176855181f44ed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9e27224332a471c"/>
  </p:sldMasterIdLst>
  <p:notesMasterIdLst>
    <p:notesMasterId xmlns:r="http://schemas.openxmlformats.org/officeDocument/2006/relationships" r:id="R63b0bae8b5e045bf"/>
  </p:notesMasterIdLst>
  <p:sldIdLst>
    <p:sldId xmlns:r="http://schemas.openxmlformats.org/officeDocument/2006/relationships" id="256" r:id="Rde7a3c5ff41a4ef3"/>
    <p:sldId xmlns:r="http://schemas.openxmlformats.org/officeDocument/2006/relationships" id="257" r:id="Rf034c665e0844e20"/>
    <p:sldId xmlns:r="http://schemas.openxmlformats.org/officeDocument/2006/relationships" id="258" r:id="R8b2a157009f6420e"/>
    <p:sldId xmlns:r="http://schemas.openxmlformats.org/officeDocument/2006/relationships" id="259" r:id="R0bdc0e92efe944f1"/>
    <p:sldId xmlns:r="http://schemas.openxmlformats.org/officeDocument/2006/relationships" id="260" r:id="Rf4f7781859dc4424"/>
    <p:sldId xmlns:r="http://schemas.openxmlformats.org/officeDocument/2006/relationships" id="261" r:id="R6ce748ed6cbc485a"/>
    <p:sldId xmlns:r="http://schemas.openxmlformats.org/officeDocument/2006/relationships" id="262" r:id="R77c880453dad4f3d"/>
    <p:sldId xmlns:r="http://schemas.openxmlformats.org/officeDocument/2006/relationships" id="263" r:id="R2a88588a71d74ccf"/>
    <p:sldId xmlns:r="http://schemas.openxmlformats.org/officeDocument/2006/relationships" id="264" r:id="R870b320451e64f29"/>
    <p:sldId xmlns:r="http://schemas.openxmlformats.org/officeDocument/2006/relationships" id="265" r:id="R601b8b999aa348fb"/>
    <p:sldId xmlns:r="http://schemas.openxmlformats.org/officeDocument/2006/relationships" id="266" r:id="R246747530fa94439"/>
    <p:sldId xmlns:r="http://schemas.openxmlformats.org/officeDocument/2006/relationships" id="267" r:id="R77b7e4ffa99e44f0"/>
    <p:sldId xmlns:r="http://schemas.openxmlformats.org/officeDocument/2006/relationships" id="268" r:id="R957a24249a0949cb"/>
    <p:sldId xmlns:r="http://schemas.openxmlformats.org/officeDocument/2006/relationships" id="269" r:id="Rb37a060ea6324d29"/>
    <p:sldId xmlns:r="http://schemas.openxmlformats.org/officeDocument/2006/relationships" id="270" r:id="Readd8f6f18bd4036"/>
    <p:sldId xmlns:r="http://schemas.openxmlformats.org/officeDocument/2006/relationships" id="271" r:id="Ra6ed524e7cb04ae2"/>
    <p:sldId xmlns:r="http://schemas.openxmlformats.org/officeDocument/2006/relationships" id="272" r:id="R839edad6ae0042ea"/>
    <p:sldId xmlns:r="http://schemas.openxmlformats.org/officeDocument/2006/relationships" id="273" r:id="Rcf29c0d830f9495d"/>
    <p:sldId xmlns:r="http://schemas.openxmlformats.org/officeDocument/2006/relationships" id="274" r:id="R2eb1f1e6b55d41b1"/>
    <p:sldId xmlns:r="http://schemas.openxmlformats.org/officeDocument/2006/relationships" id="275" r:id="Re231bace0635453d"/>
    <p:sldId xmlns:r="http://schemas.openxmlformats.org/officeDocument/2006/relationships" id="276" r:id="Rd5d55b1c7b004d65"/>
    <p:sldId xmlns:r="http://schemas.openxmlformats.org/officeDocument/2006/relationships" id="277" r:id="R8502a232cf414b15"/>
    <p:sldId xmlns:r="http://schemas.openxmlformats.org/officeDocument/2006/relationships" id="278" r:id="R9777716ded7849c1"/>
    <p:sldId xmlns:r="http://schemas.openxmlformats.org/officeDocument/2006/relationships" id="279" r:id="Ra6e71e04a7ed4c6c"/>
    <p:sldId xmlns:r="http://schemas.openxmlformats.org/officeDocument/2006/relationships" id="280" r:id="Ra4ca2593cb1740ea"/>
    <p:sldId xmlns:r="http://schemas.openxmlformats.org/officeDocument/2006/relationships" id="281" r:id="Rb1985a356a894eef"/>
    <p:sldId xmlns:r="http://schemas.openxmlformats.org/officeDocument/2006/relationships" id="282" r:id="Re60b1bf405c24fbb"/>
    <p:sldId xmlns:r="http://schemas.openxmlformats.org/officeDocument/2006/relationships" id="283" r:id="R4f8546c4df494ab8"/>
    <p:sldId xmlns:r="http://schemas.openxmlformats.org/officeDocument/2006/relationships" id="284" r:id="R9d2430826a094dfb"/>
    <p:sldId xmlns:r="http://schemas.openxmlformats.org/officeDocument/2006/relationships" id="285" r:id="R99f93ff4489b49f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a2ca919fa5142c2" /><Relationship Type="http://schemas.openxmlformats.org/officeDocument/2006/relationships/slideMaster" Target="/ppt/slideMasters/slideMaster1.xml" Id="R19e27224332a471c" /><Relationship Type="http://schemas.openxmlformats.org/officeDocument/2006/relationships/notesMaster" Target="/ppt/notesMasters/notesMaster1.xml" Id="R63b0bae8b5e045bf" /><Relationship Type="http://schemas.openxmlformats.org/officeDocument/2006/relationships/presProps" Target="/ppt/presProps.xml" Id="R944be8a543994024" /><Relationship Type="http://schemas.openxmlformats.org/officeDocument/2006/relationships/tableStyles" Target="/ppt/tableStyles.xml" Id="R25bb09c5c8824385" /><Relationship Type="http://schemas.openxmlformats.org/officeDocument/2006/relationships/slide" Target="/ppt/slides/slide1.xml" Id="Rde7a3c5ff41a4ef3" /><Relationship Type="http://schemas.openxmlformats.org/officeDocument/2006/relationships/slide" Target="/ppt/slides/slide2.xml" Id="Rf034c665e0844e20" /><Relationship Type="http://schemas.openxmlformats.org/officeDocument/2006/relationships/slide" Target="/ppt/slides/slide3.xml" Id="R8b2a157009f6420e" /><Relationship Type="http://schemas.openxmlformats.org/officeDocument/2006/relationships/slide" Target="/ppt/slides/slide4.xml" Id="R0bdc0e92efe944f1" /><Relationship Type="http://schemas.openxmlformats.org/officeDocument/2006/relationships/slide" Target="/ppt/slides/slide5.xml" Id="Rf4f7781859dc4424" /><Relationship Type="http://schemas.openxmlformats.org/officeDocument/2006/relationships/slide" Target="/ppt/slides/slide6.xml" Id="R6ce748ed6cbc485a" /><Relationship Type="http://schemas.openxmlformats.org/officeDocument/2006/relationships/slide" Target="/ppt/slides/slide7.xml" Id="R77c880453dad4f3d" /><Relationship Type="http://schemas.openxmlformats.org/officeDocument/2006/relationships/slide" Target="/ppt/slides/slide8.xml" Id="R2a88588a71d74ccf" /><Relationship Type="http://schemas.openxmlformats.org/officeDocument/2006/relationships/slide" Target="/ppt/slides/slide9.xml" Id="R870b320451e64f29" /><Relationship Type="http://schemas.openxmlformats.org/officeDocument/2006/relationships/slide" Target="/ppt/slides/slide10.xml" Id="R601b8b999aa348fb" /><Relationship Type="http://schemas.openxmlformats.org/officeDocument/2006/relationships/slide" Target="/ppt/slides/slide11.xml" Id="R246747530fa94439" /><Relationship Type="http://schemas.openxmlformats.org/officeDocument/2006/relationships/slide" Target="/ppt/slides/slide12.xml" Id="R77b7e4ffa99e44f0" /><Relationship Type="http://schemas.openxmlformats.org/officeDocument/2006/relationships/slide" Target="/ppt/slides/slide13.xml" Id="R957a24249a0949cb" /><Relationship Type="http://schemas.openxmlformats.org/officeDocument/2006/relationships/slide" Target="/ppt/slides/slide14.xml" Id="Rb37a060ea6324d29" /><Relationship Type="http://schemas.openxmlformats.org/officeDocument/2006/relationships/slide" Target="/ppt/slides/slide15.xml" Id="Readd8f6f18bd4036" /><Relationship Type="http://schemas.openxmlformats.org/officeDocument/2006/relationships/slide" Target="/ppt/slides/slide16.xml" Id="Ra6ed524e7cb04ae2" /><Relationship Type="http://schemas.openxmlformats.org/officeDocument/2006/relationships/slide" Target="/ppt/slides/slide17.xml" Id="R839edad6ae0042ea" /><Relationship Type="http://schemas.openxmlformats.org/officeDocument/2006/relationships/slide" Target="/ppt/slides/slide18.xml" Id="Rcf29c0d830f9495d" /><Relationship Type="http://schemas.openxmlformats.org/officeDocument/2006/relationships/slide" Target="/ppt/slides/slide19.xml" Id="R2eb1f1e6b55d41b1" /><Relationship Type="http://schemas.openxmlformats.org/officeDocument/2006/relationships/slide" Target="/ppt/slides/slide20.xml" Id="Re231bace0635453d" /><Relationship Type="http://schemas.openxmlformats.org/officeDocument/2006/relationships/slide" Target="/ppt/slides/slide21.xml" Id="Rd5d55b1c7b004d65" /><Relationship Type="http://schemas.openxmlformats.org/officeDocument/2006/relationships/slide" Target="/ppt/slides/slide22.xml" Id="R8502a232cf414b15" /><Relationship Type="http://schemas.openxmlformats.org/officeDocument/2006/relationships/slide" Target="/ppt/slides/slide23.xml" Id="R9777716ded7849c1" /><Relationship Type="http://schemas.openxmlformats.org/officeDocument/2006/relationships/slide" Target="/ppt/slides/slide24.xml" Id="Ra6e71e04a7ed4c6c" /><Relationship Type="http://schemas.openxmlformats.org/officeDocument/2006/relationships/slide" Target="/ppt/slides/slide25.xml" Id="Ra4ca2593cb1740ea" /><Relationship Type="http://schemas.openxmlformats.org/officeDocument/2006/relationships/slide" Target="/ppt/slides/slide26.xml" Id="Rb1985a356a894eef" /><Relationship Type="http://schemas.openxmlformats.org/officeDocument/2006/relationships/slide" Target="/ppt/slides/slide27.xml" Id="Re60b1bf405c24fbb" /><Relationship Type="http://schemas.openxmlformats.org/officeDocument/2006/relationships/slide" Target="/ppt/slides/slide28.xml" Id="R4f8546c4df494ab8" /><Relationship Type="http://schemas.openxmlformats.org/officeDocument/2006/relationships/slide" Target="/ppt/slides/slide29.xml" Id="R9d2430826a094dfb" /><Relationship Type="http://schemas.openxmlformats.org/officeDocument/2006/relationships/slide" Target="/ppt/slides/slide30.xml" Id="R99f93ff4489b49f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68ba18b657e4c6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413226db9c54e9a" /><Relationship Type="http://schemas.openxmlformats.org/officeDocument/2006/relationships/notesMaster" Target="/ppt/notesMasters/notesMaster1.xml" Id="Re288036928a64c3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f8736c14ee24d1e" /><Relationship Type="http://schemas.openxmlformats.org/officeDocument/2006/relationships/notesMaster" Target="/ppt/notesMasters/notesMaster1.xml" Id="R109da988c5a94c3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b53b7615016425c" /><Relationship Type="http://schemas.openxmlformats.org/officeDocument/2006/relationships/notesMaster" Target="/ppt/notesMasters/notesMaster1.xml" Id="R9cd5ca30f1fc414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42b7da63a4c431c" /><Relationship Type="http://schemas.openxmlformats.org/officeDocument/2006/relationships/notesMaster" Target="/ppt/notesMasters/notesMaster1.xml" Id="R7d04de3cf077417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60993527f4d4d6e" /><Relationship Type="http://schemas.openxmlformats.org/officeDocument/2006/relationships/notesMaster" Target="/ppt/notesMasters/notesMaster1.xml" Id="R4393db7780d8498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9301f58f0ae4cde" /><Relationship Type="http://schemas.openxmlformats.org/officeDocument/2006/relationships/notesMaster" Target="/ppt/notesMasters/notesMaster1.xml" Id="Ra00000efb32b4b5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218711d544b460f" /><Relationship Type="http://schemas.openxmlformats.org/officeDocument/2006/relationships/notesMaster" Target="/ppt/notesMasters/notesMaster1.xml" Id="Re41e9d50ac144fd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3bf83bceb034dc4" /><Relationship Type="http://schemas.openxmlformats.org/officeDocument/2006/relationships/notesMaster" Target="/ppt/notesMasters/notesMaster1.xml" Id="R76da094957f0437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b7a324eb5684eeb" /><Relationship Type="http://schemas.openxmlformats.org/officeDocument/2006/relationships/notesMaster" Target="/ppt/notesMasters/notesMaster1.xml" Id="R4e9150682731498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045c7728a7b49a3" /><Relationship Type="http://schemas.openxmlformats.org/officeDocument/2006/relationships/notesMaster" Target="/ppt/notesMasters/notesMaster1.xml" Id="Rd2d564ff1e1c4de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37321f7444a4cfd" /><Relationship Type="http://schemas.openxmlformats.org/officeDocument/2006/relationships/notesMaster" Target="/ppt/notesMasters/notesMaster1.xml" Id="R1024a0f8a7444c0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e1bb632b9ce4f37" /><Relationship Type="http://schemas.openxmlformats.org/officeDocument/2006/relationships/notesMaster" Target="/ppt/notesMasters/notesMaster1.xml" Id="Rebc4085b8cc94be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6e45421f38c4e97" /><Relationship Type="http://schemas.openxmlformats.org/officeDocument/2006/relationships/notesMaster" Target="/ppt/notesMasters/notesMaster1.xml" Id="R6b2dbb2b99b64e3d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fc39a762ee74a5f" /><Relationship Type="http://schemas.openxmlformats.org/officeDocument/2006/relationships/notesMaster" Target="/ppt/notesMasters/notesMaster1.xml" Id="R60d2b84b32fd42b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d9c8089f40c4483b" /><Relationship Type="http://schemas.openxmlformats.org/officeDocument/2006/relationships/notesMaster" Target="/ppt/notesMasters/notesMaster1.xml" Id="R57b1b6bce74f4462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6e1cce52a6904577" /><Relationship Type="http://schemas.openxmlformats.org/officeDocument/2006/relationships/notesMaster" Target="/ppt/notesMasters/notesMaster1.xml" Id="R8f2e7d7a833a42bf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9a82f937b78247b2" /><Relationship Type="http://schemas.openxmlformats.org/officeDocument/2006/relationships/notesMaster" Target="/ppt/notesMasters/notesMaster1.xml" Id="R0c47544dbbc14d67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3eba4f70076f420d" /><Relationship Type="http://schemas.openxmlformats.org/officeDocument/2006/relationships/notesMaster" Target="/ppt/notesMasters/notesMaster1.xml" Id="Ra3af01ced1634bd7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98a33486aa574141" /><Relationship Type="http://schemas.openxmlformats.org/officeDocument/2006/relationships/notesMaster" Target="/ppt/notesMasters/notesMaster1.xml" Id="R1799394b218c4a72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b70d3feab43c4536" /><Relationship Type="http://schemas.openxmlformats.org/officeDocument/2006/relationships/notesMaster" Target="/ppt/notesMasters/notesMaster1.xml" Id="Rda42f1c4e9044482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67ea3ee6e014467e" /><Relationship Type="http://schemas.openxmlformats.org/officeDocument/2006/relationships/notesMaster" Target="/ppt/notesMasters/notesMaster1.xml" Id="Red288e92f8d149ce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43c9b86d332944f5" /><Relationship Type="http://schemas.openxmlformats.org/officeDocument/2006/relationships/notesMaster" Target="/ppt/notesMasters/notesMaster1.xml" Id="Rdce18d4db19644cb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2fd2ab9eba6f4cd9" /><Relationship Type="http://schemas.openxmlformats.org/officeDocument/2006/relationships/notesMaster" Target="/ppt/notesMasters/notesMaster1.xml" Id="Rb389d195c5294e2d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a87845535ad14420" /><Relationship Type="http://schemas.openxmlformats.org/officeDocument/2006/relationships/notesMaster" Target="/ppt/notesMasters/notesMaster1.xml" Id="R073713f67c314bde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e1e6dce1c2614ac8" /><Relationship Type="http://schemas.openxmlformats.org/officeDocument/2006/relationships/notesMaster" Target="/ppt/notesMasters/notesMaster1.xml" Id="R98d92d4d5a0f4fe8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7c102b95d7a142db" /><Relationship Type="http://schemas.openxmlformats.org/officeDocument/2006/relationships/notesMaster" Target="/ppt/notesMasters/notesMaster1.xml" Id="R02dc42fbad7c4ac2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df20201896cd4479" /><Relationship Type="http://schemas.openxmlformats.org/officeDocument/2006/relationships/notesMaster" Target="/ppt/notesMasters/notesMaster1.xml" Id="R3c36644aef3e4692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0d2e0656e9c34a03" /><Relationship Type="http://schemas.openxmlformats.org/officeDocument/2006/relationships/notesMaster" Target="/ppt/notesMasters/notesMaster1.xml" Id="R2acdc26734714ee3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f011571b010d4ff7" /><Relationship Type="http://schemas.openxmlformats.org/officeDocument/2006/relationships/notesMaster" Target="/ppt/notesMasters/notesMaster1.xml" Id="R6f644dac12294aa6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cfd6be58db444924" /><Relationship Type="http://schemas.openxmlformats.org/officeDocument/2006/relationships/notesMaster" Target="/ppt/notesMasters/notesMaster1.xml" Id="Rf6b3bfd585d44ee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化学 的“原子结构与周期律”学习单元。本套课件共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1A·核素组成；用于知识范围与设问结构校准，题目身份为DSE原创模考题，不冒充历届真题（访问日期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1A·核素组成；用于知识范围与设问结构校准，题目身份为DSE原创模考题，不冒充历届真题（访问日期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讲稿】明确告诉学生：本单元只训练“原子结构与周期律”。先解释知识范围，再用一句话建立核心判断，最后示范标准方法。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【互动提问】请用自己的话复述“宏观周期性来自价电子结构”，并举一个会触发“只背趋势不解释原因”的错误例子。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1A·核素组成；用于知识范围与设问结构校准，题目身份为DSE原创模考题，不冒充历届真题（访问日期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Q1：核素X的质量数为 24、原子序为 11。其中子数为： 选项为 A.11；B.24；C.13；D.35。讲解时强调：宏观周期性来自价电子结构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【预期回答】学生能说出“定位周期族—比较屏蔽与核吸引”中的起始动作，并避开“只背趋势不解释原因”。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1A·核素组成；用于知识范围与设问结构校准，题目身份为DSE原创模考题，不冒充历届真题（访问日期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分步讲评：先重述题目条件，再逐步示范“定位周期族—比较屏蔽与核吸引”，最后给出正确结论“13”。完整解析：中子数=A−Z=24−11=13。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1A·核素组成；用于知识范围与设问结构校准，题目身份为DSE原创模考题，不冒充历届真题（访问日期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Chemistry 2012-2024 Paper 1、Paper 2、Practice Paper 与评分资料｜Paper 1A·核素组成。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【预期回答】学生能把失分归入“只背趋势不解释原因”或更精确的个人错因，并写出可执行检查动作。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1A·核素组成；用于知识范围与设问结构校准，题目身份为DSE原创模考题，不冒充历届真题（访问日期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讲稿】逐项解释“原子结构与周期律”中的专有名词、符号、对象和单位。特别强调：只背趋势不解释原因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1A·核素组成；用于知识范围与设问结构校准，题目身份为DSE原创模考题，不冒充历届真题（访问日期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讲稿】用“条件—表示—方法—核验”重建本知识点。示范时逐步引用：定位周期族—比较屏蔽与核吸引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1A·核素组成；用于知识范围与设问结构校准，题目身份为DSE原创模考题，不冒充历届真题（访问日期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讲稿】带学生逐句读取任务，不先求答案。要求指出材料中的有效条件，再按“定位周期族—比较屏蔽与核吸引”作答。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1A·电子排布与周期表；用于知识范围与设问结构校准，题目身份为DSE原创模考题，不冒充历届真题（访问日期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1A·同位素丰度；用于知识范围与设问结构校准，题目身份为DSE原创模考题，不冒充历届真题（访问日期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讲稿】先展示错误路径，再用解析链复原第一失分点。禁止只说“粗心”；必须落到“只背趋势不解释原因”或更精确的动作。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1A·电子排布与周期表；用于知识范围与设问结构校准，题目身份为DSE原创模考题，不冒充历届真题（访问日期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1A·同位素丰度；用于知识范围与设问结构校准，题目身份为DSE原创模考题，不冒充历届真题（访问日期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Q11：核素X的质量数为 27、原子序为 13。其中子数为： 选项为 A.13；B.27；C.14；D.40。讲解时强调：宏观周期性来自价电子结构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【预期回答】学生能说出“定位周期族—比较屏蔽与核吸引”中的起始动作，并避开“只背趋势不解释原因”。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1A·核素组成；用于知识范围与设问结构校准，题目身份为DSE原创模考题，不冒充历届真题（访问日期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分步讲评：先重述题目条件，再逐步示范“定位周期族—比较屏蔽与核吸引”，最后给出正确结论“14”。完整解析：中子数=A−Z=27−13=14。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1A·核素组成；用于知识范围与设问结构校准，题目身份为DSE原创模考题，不冒充历届真题（访问日期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Chemistry 2012-2024 Paper 1、Paper 2、Practice Paper 与评分资料｜Paper 1A·核素组成。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【预期回答】学生能把失分归入“只背趋势不解释原因”或更精确的个人错因，并写出可执行检查动作。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1A·核素组成；用于知识范围与设问结构校准，题目身份为DSE原创模考题，不冒充历届真题（访问日期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讲稿】逐项解释“原子结构与周期律”中的专有名词、符号、对象和单位。特别强调：只背趋势不解释原因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1A·核素组成；用于知识范围与设问结构校准，题目身份为DSE原创模考题，不冒充历届真题（访问日期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讲稿】用“条件—表示—方法—核验”重建本知识点。示范时逐步引用：定位周期族—比较屏蔽与核吸引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1A·核素组成；用于知识范围与设问结构校准，题目身份为DSE原创模考题，不冒充历届真题（访问日期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讲稿】带学生逐句读取任务，不先求答案。要求指出材料中的有效条件，再按“定位周期族—比较屏蔽与核吸引”作答。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1A·电子排布与周期表；用于知识范围与设问结构校准，题目身份为DSE原创模考题，不冒充历届真题（访问日期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1A·同位素丰度；用于知识范围与设问结构校准，题目身份为DSE原创模考题，不冒充历届真题（访问日期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讲稿】先展示错误路径，再用解析链复原第一失分点。禁止只说“粗心”；必须落到“只背趋势不解释原因”或更精确的动作。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1A·电子排布与周期表；用于知识范围与设问结构校准，题目身份为DSE原创模考题，不冒充历届真题（访问日期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1A·同位素丰度；用于知识范围与设问结构校准，题目身份为DSE原创模考题，不冒充历届真题（访问日期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Q21：核素X的质量数为 33、原子序为 15。其中子数为： 选项为 A.15；B.18；C.33；D.48。讲解时强调：宏观周期性来自价电子结构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【预期回答】学生能说出“定位周期族—比较屏蔽与核吸引”中的起始动作，并避开“只背趋势不解释原因”。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1A·核素组成；用于知识范围与设问结构校准，题目身份为DSE原创模考题，不冒充历届真题（访问日期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分步讲评：先重述题目条件，再逐步示范“定位周期族—比较屏蔽与核吸引”，最后给出正确结论“18”。完整解析：中子数=A−Z=33−15=18。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1A·核素组成；用于知识范围与设问结构校准，题目身份为DSE原创模考题，不冒充历届真题（访问日期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Chemistry 2012-2024 Paper 1、Paper 2、Practice Paper 与评分资料｜Paper 1A·核素组成。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【预期回答】学生能把失分归入“只背趋势不解释原因”或更精确的个人错因，并写出可执行检查动作。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1A·核素组成；用于知识范围与设问结构校准，题目身份为DSE原创模考题，不冒充历届真题（访问日期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讲稿】逐项解释“原子结构与周期律”中的专有名词、符号、对象和单位。特别强调：只背趋势不解释原因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1A·核素组成；用于知识范围与设问结构校准，题目身份为DSE原创模考题，不冒充历届真题（访问日期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讲稿】用“条件—表示—方法—核验”重建本知识点。示范时逐步引用：定位周期族—比较屏蔽与核吸引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1A·核素组成；用于知识范围与设问结构校准，题目身份为DSE原创模考题，不冒充历届真题（访问日期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讲稿】带学生逐句读取任务，不先求答案。要求指出材料中的有效条件，再按“定位周期族—比较屏蔽与核吸引”作答。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1A·电子排布与周期表；用于知识范围与设问结构校准，题目身份为DSE原创模考题，不冒充历届真题（访问日期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1A·同位素丰度；用于知识范围与设问结构校准，题目身份为DSE原创模考题，不冒充历届真题（访问日期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讲稿】先展示错误路径，再用解析链复原第一失分点。禁止只说“粗心”；必须落到“只背趋势不解释原因”或更精确的动作。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1A·电子排布与周期表；用于知识范围与设问结构校准，题目身份为DSE原创模考题，不冒充历届真题（访问日期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1A·同位素丰度；用于知识范围与设问结构校准，题目身份为DSE原创模考题，不冒充历届真题（访问日期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f85d61372b0488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782189abcad4861" /><Relationship Type="http://schemas.openxmlformats.org/officeDocument/2006/relationships/slideLayout" Target="/ppt/slideLayouts/slideLayout1.xml" Id="R0ac72c78ad70405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ac72c78ad70405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03ca59828d4961" /><Relationship Type="http://schemas.openxmlformats.org/officeDocument/2006/relationships/image" Target="/ppt/media/image.png" Id="R61964498bfec4ff2" /><Relationship Type="http://schemas.openxmlformats.org/officeDocument/2006/relationships/notesSlide" Target="/ppt/notesSlides/notesSlide1.xml" Id="R9abd2d1d11c648b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25dee38d5f4d68" /><Relationship Type="http://schemas.openxmlformats.org/officeDocument/2006/relationships/image" Target="/ppt/media/image2.png" Id="Rb14cf2924f4c4f54" /><Relationship Type="http://schemas.openxmlformats.org/officeDocument/2006/relationships/notesSlide" Target="/ppt/notesSlides/notesSlide2.xml" Id="Rc73f6ab973384f3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77c12944b848d6" /><Relationship Type="http://schemas.openxmlformats.org/officeDocument/2006/relationships/image" Target="/ppt/media/image3.png" Id="R8bde354a8bb240b8" /><Relationship Type="http://schemas.openxmlformats.org/officeDocument/2006/relationships/notesSlide" Target="/ppt/notesSlides/notesSlide3.xml" Id="R5e8ea55788a0448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839fe0a48f4260" /><Relationship Type="http://schemas.openxmlformats.org/officeDocument/2006/relationships/image" Target="/ppt/media/image4.png" Id="R8faf5013e55c40be" /><Relationship Type="http://schemas.openxmlformats.org/officeDocument/2006/relationships/notesSlide" Target="/ppt/notesSlides/notesSlide4.xml" Id="R2fdd6a33ac27444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40721bad174708" /><Relationship Type="http://schemas.openxmlformats.org/officeDocument/2006/relationships/image" Target="/ppt/media/image5.png" Id="R1724e781f71a4c5e" /><Relationship Type="http://schemas.openxmlformats.org/officeDocument/2006/relationships/notesSlide" Target="/ppt/notesSlides/notesSlide5.xml" Id="R0258a3efa7d5493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770f8409ff49fb" /><Relationship Type="http://schemas.openxmlformats.org/officeDocument/2006/relationships/image" Target="/ppt/media/image6.png" Id="Ra26dcc9081a644c1" /><Relationship Type="http://schemas.openxmlformats.org/officeDocument/2006/relationships/notesSlide" Target="/ppt/notesSlides/notesSlide6.xml" Id="R40b4f80a8438483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f01e2bcc5241b9" /><Relationship Type="http://schemas.openxmlformats.org/officeDocument/2006/relationships/image" Target="/ppt/media/image7.png" Id="Rd2a20c34c3e744f9" /><Relationship Type="http://schemas.openxmlformats.org/officeDocument/2006/relationships/notesSlide" Target="/ppt/notesSlides/notesSlide7.xml" Id="R65bdc430e4e3434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c7ebeb661f42b8" /><Relationship Type="http://schemas.openxmlformats.org/officeDocument/2006/relationships/image" Target="/ppt/media/image8.png" Id="Rd00b4d90c6e14bbc" /><Relationship Type="http://schemas.openxmlformats.org/officeDocument/2006/relationships/notesSlide" Target="/ppt/notesSlides/notesSlide8.xml" Id="Rf430036130724ee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6617ab437c4f72" /><Relationship Type="http://schemas.openxmlformats.org/officeDocument/2006/relationships/image" Target="/ppt/media/image9.png" Id="R1f13af6c07344042" /><Relationship Type="http://schemas.openxmlformats.org/officeDocument/2006/relationships/notesSlide" Target="/ppt/notesSlides/notesSlide9.xml" Id="R1e7b234f797c4ca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e79883454b4d3d" /><Relationship Type="http://schemas.openxmlformats.org/officeDocument/2006/relationships/image" Target="/ppt/media/image10.png" Id="R5b66ad871b4f4bc3" /><Relationship Type="http://schemas.openxmlformats.org/officeDocument/2006/relationships/notesSlide" Target="/ppt/notesSlides/notesSlide10.xml" Id="Rf7135002df5349a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67a767a9e44acc" /><Relationship Type="http://schemas.openxmlformats.org/officeDocument/2006/relationships/image" Target="/ppt/media/image11.png" Id="R4de72a74fcfa44fd" /><Relationship Type="http://schemas.openxmlformats.org/officeDocument/2006/relationships/notesSlide" Target="/ppt/notesSlides/notesSlide11.xml" Id="R5e3cbfdd5609433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5f8bf878f84024" /><Relationship Type="http://schemas.openxmlformats.org/officeDocument/2006/relationships/image" Target="/ppt/media/image12.png" Id="Ra41059e68cf647e8" /><Relationship Type="http://schemas.openxmlformats.org/officeDocument/2006/relationships/notesSlide" Target="/ppt/notesSlides/notesSlide12.xml" Id="R29c38a717624485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134769d09345a2" /><Relationship Type="http://schemas.openxmlformats.org/officeDocument/2006/relationships/image" Target="/ppt/media/image13.png" Id="Rfc3976f6721f4f21" /><Relationship Type="http://schemas.openxmlformats.org/officeDocument/2006/relationships/notesSlide" Target="/ppt/notesSlides/notesSlide13.xml" Id="Redb63b35429c4b2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0a879767514bee" /><Relationship Type="http://schemas.openxmlformats.org/officeDocument/2006/relationships/image" Target="/ppt/media/image14.png" Id="Rcc24297b16a74ffe" /><Relationship Type="http://schemas.openxmlformats.org/officeDocument/2006/relationships/notesSlide" Target="/ppt/notesSlides/notesSlide14.xml" Id="R7d19ec8f1ae748e6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a27b14a7b74d7d" /><Relationship Type="http://schemas.openxmlformats.org/officeDocument/2006/relationships/image" Target="/ppt/media/image15.png" Id="Rc3131cafb63245ea" /><Relationship Type="http://schemas.openxmlformats.org/officeDocument/2006/relationships/notesSlide" Target="/ppt/notesSlides/notesSlide15.xml" Id="R629fd8e057ca4f0a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c9129829e44739" /><Relationship Type="http://schemas.openxmlformats.org/officeDocument/2006/relationships/image" Target="/ppt/media/image16.png" Id="R7ff9af35ac7b4d6d" /><Relationship Type="http://schemas.openxmlformats.org/officeDocument/2006/relationships/notesSlide" Target="/ppt/notesSlides/notesSlide16.xml" Id="R7d2705210539472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3657dcbbd74682" /><Relationship Type="http://schemas.openxmlformats.org/officeDocument/2006/relationships/image" Target="/ppt/media/image17.png" Id="Re68c52b10d2e43d9" /><Relationship Type="http://schemas.openxmlformats.org/officeDocument/2006/relationships/notesSlide" Target="/ppt/notesSlides/notesSlide17.xml" Id="R57ee1ccdcb5d4afc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6ee4a43fbf4a4b" /><Relationship Type="http://schemas.openxmlformats.org/officeDocument/2006/relationships/image" Target="/ppt/media/image18.png" Id="R63fab27a04404eb0" /><Relationship Type="http://schemas.openxmlformats.org/officeDocument/2006/relationships/notesSlide" Target="/ppt/notesSlides/notesSlide18.xml" Id="R3bcbf0f022934d28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545eec97604eef" /><Relationship Type="http://schemas.openxmlformats.org/officeDocument/2006/relationships/image" Target="/ppt/media/image19.png" Id="R2adecd751dd74ef1" /><Relationship Type="http://schemas.openxmlformats.org/officeDocument/2006/relationships/notesSlide" Target="/ppt/notesSlides/notesSlide19.xml" Id="R641a9fea58da4839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dc6999ac694204" /><Relationship Type="http://schemas.openxmlformats.org/officeDocument/2006/relationships/image" Target="/ppt/media/image20.png" Id="R2e7059fded7d4887" /><Relationship Type="http://schemas.openxmlformats.org/officeDocument/2006/relationships/notesSlide" Target="/ppt/notesSlides/notesSlide20.xml" Id="R00f13fa36e854e82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deb4f17ba54cf3" /><Relationship Type="http://schemas.openxmlformats.org/officeDocument/2006/relationships/image" Target="/ppt/media/image21.png" Id="R12018fa5a5ae4d48" /><Relationship Type="http://schemas.openxmlformats.org/officeDocument/2006/relationships/notesSlide" Target="/ppt/notesSlides/notesSlide21.xml" Id="R8b47725013be4465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7ef788bcfb45a9" /><Relationship Type="http://schemas.openxmlformats.org/officeDocument/2006/relationships/image" Target="/ppt/media/image22.png" Id="R8dd3ae793f0a4402" /><Relationship Type="http://schemas.openxmlformats.org/officeDocument/2006/relationships/notesSlide" Target="/ppt/notesSlides/notesSlide22.xml" Id="R0814d95cf0204e98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f3805819f64eca" /><Relationship Type="http://schemas.openxmlformats.org/officeDocument/2006/relationships/image" Target="/ppt/media/image23.png" Id="Ra7fe4d32abf74f48" /><Relationship Type="http://schemas.openxmlformats.org/officeDocument/2006/relationships/notesSlide" Target="/ppt/notesSlides/notesSlide23.xml" Id="Re32fddaf4783425d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cba8cb4b1f4d75" /><Relationship Type="http://schemas.openxmlformats.org/officeDocument/2006/relationships/image" Target="/ppt/media/image24.png" Id="R5b75c2d45eef472f" /><Relationship Type="http://schemas.openxmlformats.org/officeDocument/2006/relationships/notesSlide" Target="/ppt/notesSlides/notesSlide24.xml" Id="R44e76b315f6a427d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893fb997584b7f" /><Relationship Type="http://schemas.openxmlformats.org/officeDocument/2006/relationships/image" Target="/ppt/media/image25.png" Id="Refad2cf0a1d74e5a" /><Relationship Type="http://schemas.openxmlformats.org/officeDocument/2006/relationships/notesSlide" Target="/ppt/notesSlides/notesSlide25.xml" Id="R1466bce3e4364d08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3ac8c8290b4a6a" /><Relationship Type="http://schemas.openxmlformats.org/officeDocument/2006/relationships/image" Target="/ppt/media/image26.png" Id="R9aaac53b79794d2d" /><Relationship Type="http://schemas.openxmlformats.org/officeDocument/2006/relationships/notesSlide" Target="/ppt/notesSlides/notesSlide26.xml" Id="Ra3789d85f4df41da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1d89e093d143de" /><Relationship Type="http://schemas.openxmlformats.org/officeDocument/2006/relationships/image" Target="/ppt/media/image27.png" Id="Rfe405058b89640c2" /><Relationship Type="http://schemas.openxmlformats.org/officeDocument/2006/relationships/notesSlide" Target="/ppt/notesSlides/notesSlide27.xml" Id="R6e68bda257114536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592c5f095545ed" /><Relationship Type="http://schemas.openxmlformats.org/officeDocument/2006/relationships/image" Target="/ppt/media/image28.png" Id="Rbc0bee3444434344" /><Relationship Type="http://schemas.openxmlformats.org/officeDocument/2006/relationships/notesSlide" Target="/ppt/notesSlides/notesSlide28.xml" Id="Ra83cf548c6c34960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095b99bc2e468e" /><Relationship Type="http://schemas.openxmlformats.org/officeDocument/2006/relationships/image" Target="/ppt/media/image29.png" Id="Reb567c654f4943a5" /><Relationship Type="http://schemas.openxmlformats.org/officeDocument/2006/relationships/notesSlide" Target="/ppt/notesSlides/notesSlide29.xml" Id="R3c0784db29d54334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df240821fe4170" /><Relationship Type="http://schemas.openxmlformats.org/officeDocument/2006/relationships/image" Target="/ppt/media/image30.png" Id="Rfaeaf89fa9b042e1" /><Relationship Type="http://schemas.openxmlformats.org/officeDocument/2006/relationships/notesSlide" Target="/ppt/notesSlides/notesSlide30.xml" Id="R7a9d080aef1d44f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9B406A3-EB82-4C1B-AF5C-6EBF25958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CA95C6-0A5F-444E-9EA7-F7F16DA1A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20D6A8-FDBC-4F85-884B-B36041DF2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CHEM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AF2633-5B49-489D-B9AE-FF86F15E3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原子结构与周期律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46F914-E0FC-452A-8BAC-835551ABD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电子排布、周期趋势和元素性质。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657723-014C-430B-BFA6-660160ED0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85FAA8-34DC-4426-8EBA-A52ECBA4A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52112A-46D3-44C9-8184-4490C3079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209765-1BE5-4818-97C2-48A1F2A22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964498bfec4ff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A9743C-8F8A-421F-8A26-FA6BE7CB7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3E0201-17EE-4E39-8494-9A1ED5851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605D1E-CD0B-43DE-8E92-EFBBFD322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F0F9E4C-006C-4D20-BCB3-B4FDCF479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69EDF05-D995-4018-9793-5C4132C27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4D4D0D-D027-4627-B745-80DF86125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C2E5DF-AA39-4827-8E36-4D5FC5EFF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11D2C3A-4E3D-4240-8665-700B85A88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原子结构与周期律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40AFC4D-E5EF-4050-8DE5-64D5D37F6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15208594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62F03F2-B874-49E5-A3BC-EE6A7AAF9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C40DE1-9AC6-41EE-9B97-9367234E9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4cf2924f4c4f5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31BA41-73A5-4256-9B9F-81A2C2793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A5019B-F458-4CAB-9BD1-0D584D696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AFFA36-F770-4AA2-999D-7575C0CDE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F823A6-B027-46FF-B57D-86EC2203A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CA895C-B0DF-47B5-82C7-E2CCCCF1C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E549A1-22E8-4495-A793-871B646BB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A4AFF3-8A66-401F-AA6D-9ED227E47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92EFE9-F3FE-47D2-B760-CABB8847E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C3FB4F-ACF0-4FD7-A0E0-9C8A5913F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81C380-80D3-428A-A3F1-45C182A08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976E37-D115-4BCF-8D35-53777DE71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CB97FF-E3E3-4492-8D00-9AC5537CD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4229B6E-925B-4898-A3BD-019DFB2B9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53572DC-B6C1-4FCE-A1F3-7964F2926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A81D278-03BF-4AD0-A3AC-489B30AD8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507E1D5-AA03-4DDA-AA6B-8B7B6D573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9D9ECAF-B9A8-42D2-8558-6E3BD6399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成功标准｜宏观周期性来自价电子结构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E6E3EA6-CC42-4CDB-AB37-E6C2DB161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92EAAAD-AED3-4A2E-8D25-476737527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原子结构与周期律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E0A4B37-D235-4984-8778-ADDDB5754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98084968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7B99DDD-0C4F-4FF2-BB28-E8598477F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C71935-9053-4576-8C8D-54120B8A7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de354a8bb240b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B0F097-4396-4E5F-B196-2373C97F5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原子结构与周期律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354EFC-6410-4B54-8D70-BC839CD94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A15FD6-3E14-40EC-BE4A-856A7344E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2704D6-5749-4B16-8425-211A815EF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96AA91-0846-41A8-B1A7-FAFFBB65E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宏观周期性来自价电子结构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DC243C-8E4E-4369-BFAD-8FD6754E5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边界提醒｜只背趋势不解释原因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F38F14-0020-40CE-81D0-C759CF490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190576-6FDD-44B3-B9D7-3BC0693F2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1E0B8E-9A63-4760-A774-DD69FFE47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电子排布、周期趋势和元素性质。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330696-CA95-46AC-9EAB-4DDB24955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C46E8A5-25C7-4209-99AA-295C5C14D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FB0266-5F23-4774-A4FA-4FCCE962D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定位周期族—比较屏蔽与核吸引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9D8079-184B-4BAE-A4CB-96A56B017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Chemistry 2012-2024 Paper 1、Paper 2、Practice Paper 与评分资料｜Paper 1A·核素组成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5D78E57-7C44-41C2-B199-E5744E400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AB3AB5-A0BD-446D-9483-61A91529E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8C816B9-30FC-4452-A95E-54BF00DC6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原子结构与周期律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BB2A82C-9449-4DD1-81DF-407F8FDCD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6311384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34EDF9-863A-46D9-9C37-0D000ACD6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D35004-B892-49D3-8A03-C9BE03E95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af5013e55c40b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E46F2F-96C4-483F-86A9-FCE57EFC6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A40DE9-4977-44E3-840B-0D2BD85A2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E7C335-EC3B-4AC4-B8AE-C2D3E9A53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能解释“宏观周期性来自价电子结构”，并识别一个反例或边界。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B70B04-67BF-4675-8E9A-640E628B4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8A2357-9823-4DCD-B6CB-0DBBB261C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ED5B07-667A-4DF9-AA79-35C76353E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核素X的质量数为 24、原子序为 11。其中子数为：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1A5F00-D90A-4CA1-9FD8-F88D513C4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高频错因：只背趋势不解释原因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2F031F-6932-4779-AECE-B2D2A9C2A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BA6167-EB97-4C35-B2E1-E31B369BE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9EE323-1EF1-4265-ABB0-7CC0A42A8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宏观周期性来自价电子结构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A642ABB-8FA8-4C85-BBCD-D7CE41DF9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BBAFC5-5A79-44CB-99B4-43B1C7096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69E7339-4698-4135-AD04-890F53B42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原子结构与周期律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53BB3CB-59B0-40F8-8AF6-4378DDF51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66389598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181AB10-5888-45BF-9375-34292A105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0A42DF-7270-4267-AF2E-4802BF52A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24e781f71a4c5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6A3792-47A8-4443-A750-1F197577F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66C786-6B1D-4792-B101-609C49FFF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B8F533-9DC3-4608-97D6-A9CE0BE71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F8F169-BD2A-474A-9391-49343F79B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BB4C6F-F096-46CC-BE8C-9C6CF2153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定位周期族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107FDF-8E65-4DAB-BA10-2B3C97173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BBB69F-7B86-4E29-A077-EF10BC590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比较屏蔽与核吸引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45F10E9-A0B8-4B90-AE01-41C0AE4EC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E88802-6A52-40A9-B026-00710059C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4BC257-0AF7-4695-9765-ADF32F812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核素X的质量数为 24、原子序为 11。其中子数为：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4FB553-6899-483D-9463-43690D060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01157B-D573-4EAB-8DD3-5C7B45A2A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ADF80B8-55D2-4541-A1A6-6044A28DE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正确结论：13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解析：中子数=A−Z=24−11=13。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0800EF0-62C1-47C9-B05F-50F08757C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84C8B9-5EE9-435E-B779-7E9F66809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29D1E1C-0FC8-4F27-9BA5-078464B49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原子结构与周期律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D725FCA-AC7F-41E2-BBB6-4FB8EFA33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69392078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CB4E96A-9B75-47A8-AFF8-B59828D37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703266-227C-427B-A393-994B86644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6dcc9081a644c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D43844-6A57-400F-814A-27AD5166F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57BBEC-E319-4A46-B533-B426FE2BC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B340EA-57D6-4582-A48F-32BFCEEDB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9CF9F1-22FE-4C5E-8003-3034174B3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9962EC-A4B0-4259-94CE-D340178E3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E80E94-4522-4AF1-AA65-3F65A66AF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773758-8768-4240-9B54-64D1C5DE3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AD3A4F-68BD-426D-A485-B3F1FB060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C12AF0-5526-41E8-A4B8-2EC711EE3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B73EE7-06D8-4B15-B568-9BBB16212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D0F522-929E-4DB5-AF04-BE983F742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715560-3BE7-4B68-8FA7-928E21592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547B1A-E9DB-4693-86CB-6A8EAA199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只背趋势不解释原因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785F01-7E17-497A-A438-15C9E4DA5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8815D84-D2AF-4FFF-AAB7-ECCD0F444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5D07D0-937E-492A-91C4-D03484856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75A18EB-C8CD-4E70-8923-7A6717E14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C202C0A-5EE7-48ED-867C-5592691C2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原子结构与周期律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C18D355-13D3-4057-8688-3D145678E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82887231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2059CB2-A0D0-414E-80F2-80ADF0C3F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E9A35B-F1D9-4DE7-928B-48BF06E6B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a20c34c3e744f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542184-E913-4DCE-AC5F-DE61C6339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A5BE15-13EA-4ED9-9CB4-EE9D08DA1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8BAB98-43F8-43CD-9001-C429966C6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13730F-5162-4B86-8810-2079290EB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原子结构与周期律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96B785-E244-4792-884B-C52070FB2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9817B4-C49C-48F0-B45D-FBBF92B39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86B9F3-CF9F-4565-BDA3-333B6EE70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宏观周期性来自价电子结构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119853-D20F-4561-9E2D-A2FBDED6C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D279AD-B2BE-42D6-B186-4EF2A05AF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B35CA2-4EAB-48F6-A116-B539129E2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定位周期族—比较屏蔽与核吸引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BE362EC-EDC8-407F-A8D2-D6EB9BBBB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0D2A02-9226-4763-B4AE-8C4F76C7E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178E7F-B1A3-4C29-8104-81B4BEF96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只背趋势不解释原因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3798AAE-2202-4F26-ACAC-95A410BE0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F29CE68-D716-40F2-971B-F70FD8DDB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808147F-E08D-453F-BE1D-440C3019E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原子结构与周期律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2EF4E2B-5595-4400-AFA6-619DE6AF3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88889339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40BB4A8-950C-4227-97EB-81AF486EF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FD25D2-D13F-4F87-8090-6EDB5A6CA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0b4d90c6e14bb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5A8E06-5A1C-4AB8-9863-25BCD71B6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6B0D3D-6D9A-4962-BA5D-C63A40662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236A9B-8B25-4CA0-9EFB-2C669FCB0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04CA4D-BD51-43AB-99F9-19CDD127A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核素X的质量数为 24、原子序为 11。其中子数为：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7B5E1B-32E4-47C2-AA56-BF9B72DFC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C8B44E-5ECD-4220-8A7B-95ECE140A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60A8CB-C4BD-4057-87C7-8EF4F530A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宏观周期性来自价电子结构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700212-6EE6-4070-A10A-42F72CF47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134362-997E-4FBD-818E-D968043DE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71D137-7281-4A53-A130-5E1CF70E5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定位周期族—比较屏蔽与核吸引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C5AF85-F894-4D3B-8E1B-113744B79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26D582-A258-4AAD-A583-13FFE1B95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2F5200-1DCB-4822-BF06-8A76CCAF9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检查：只背趋势不解释原因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4F07082-B16B-4D26-9D40-53BC33C90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DB06D3-6272-4D3A-865D-BD27DFC60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F97A7B0-657E-4E82-99D2-58B3989FB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原子结构与周期律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AA0B774-5933-4CB9-AC68-59319801B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70770479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D430998-502E-417D-833E-76DC1F7C3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04851B-905F-4216-8586-240F298CE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13af6c0734404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A62A12-A410-4141-A10C-D97BF5621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B7F858-5F4D-491B-8AB5-05831C26A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B25542-E106-4913-80E1-449E1DEA6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22D556-8A2A-4270-9C58-380159612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元素X的电子排布为 2,1。X在周期表中的位置是：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F6BC3E-C253-46A5-A510-A56A231C5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与评分资料｜Paper 1A·电子排布与周期表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CB7DAD-BC48-4AAA-A624-FA5E8EB77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7B23CD-FFBA-43EF-A61B-75DE86C1E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FDBBF1-8F29-4DB6-A4F7-72968AE06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E8BF66-CE17-47B9-9C19-96415AC24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1FD575-71AD-4BFA-BDD4-5101BDBE2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CD8C782-EB90-4CDA-8F14-C787CA857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68E743-9919-4293-B3B5-73FA3C9BC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C24A5F-F057-4766-882D-976748B7E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97336FE-9964-41BA-947E-864E8E90B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4FD9682-E2A7-445D-ACC5-6BACAABDA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62996C9-719E-418A-9DED-D5DE07762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A127129-0BE9-40D1-A655-DB0C24B4E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6DE387C-88B2-4AEC-9871-86AD1201C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原子结构与周期律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C7CA170-A2B8-404C-A8D7-7C435AA5B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50595392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73BFCF1-DAEE-4E7B-AA36-DC6381AAD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CF6D77-12BC-4774-9150-1F624B739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66ad871b4f4bc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FA391B-D86E-4B67-8E61-0266F43C5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AB0C4F-94B0-460D-BE42-84434A528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91CEBD-DC27-4CE1-A4AF-602ABD150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C27DFC-9B83-4A0F-AE44-5BD0A343B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0CF646-058C-4779-A33A-CA1B88105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核素X的质量数为 24、原子序为 11。其中子数为：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F9A727-B582-4877-973A-2AB998C8D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6BF1BA-C1A1-42C1-B413-9D4D7EDE3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82F3C5-CDBA-4B46-8B1B-052388C18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326AAE-85DF-4BCB-BB10-72D051548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元素X的电子排布为 2,1。X在周期表中的位置是：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6D9B538-5373-49AA-BE5A-893169E3C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D47C01-B085-4E19-BD41-68D7D24C1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F2A183-0269-449E-A0B4-8BBF37B90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B10C464-5AB1-4B51-AC2C-D96D9B03F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某假想元素两种同位素的相对同位素质量分别为 12.0（丰度75%）和 14.0（丰度25%）。该元素的相对原子质量为：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724406-3FD1-4446-8151-9C9F59851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C86D99-64E1-4C43-8098-8124A7457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898515D-E2D4-477B-827C-8E499CAC0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原子结构与周期律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A3E4F02-5C7A-4D5D-94AB-62FA14C4F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40282709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25B6D1-BA5B-4760-9F64-0CEDF2D49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F3499E-E89A-48B6-B956-49EC4566F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e72a74fcfa44f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A237CF-AFEE-4C79-B162-CF8FA1CDD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B16518-0316-4D56-B3EC-20E669F56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62C6A0-A34C-4DCC-B3BB-AC1F2633E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2AA344-9FFA-47C6-9513-C8A7EF747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只背趋势不解释原因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A02A67-C7CB-4FEB-8CD9-1596AD106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5C1341-ED97-4E96-9212-786FDB707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30A62C-E8E5-4BCA-B2CC-098C79D55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0CE018-7B0C-42B5-BAE7-3E288C0C2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正确结论：第I族、第2周期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解析链：占用电子层数给出周期数；最外层电子数给出主族位置（满外层为第0族），所以X位于第I族、第2周期。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6D864C-90F9-458B-AC8B-964B5D07F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6027ED-7734-4812-BFA4-4D198773F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25D19B-8501-4E1F-B376-B6277EAE2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原子结构与周期律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11AC2E-58E5-42C2-9D47-868BF35F8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86704727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0024AC-DD9D-4018-B862-8228679AF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4D6242-0627-46B7-9B99-947190E17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1059e68cf647e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41F593-B4F7-4D46-8534-5204A8D0B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40722E-626C-480A-BAD0-83CBA87B7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0EA9BD-238C-45D1-B4FF-DD564F283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BB0A8D-A277-44CF-932F-03F55CA9A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某假想元素两种同位素的相对同位素质量分别为 12.0（丰度75%）和 14.0（丰度25%）。该元素的相对原子质量为：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0A3DCC-4D68-4D97-B4B7-4CE904F34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946184-AE5D-4CE4-A95F-427ECE14D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D87440-D518-4322-8847-543F6AD41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27CDE7-8032-491B-9126-4534573DB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8656B2-B7BD-438A-9654-13DCDB975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763694-AB68-4F9D-A874-C35FCD7E3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567919-3E94-408D-B1C9-AF06A4E91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FF2B94-D2B6-4BD0-9B62-8A6839690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原子结构与周期律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7BD4D2-0723-42F5-A239-38B5ED21E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26437907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53CDB3-B9A5-4170-A713-96527B455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9D3460-E1EF-4A12-B4B5-F80E59D5E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3976f6721f4f2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9C3552-4A78-4FC5-AB73-5FBCD8724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E06EA3-A5FD-446B-8DFF-601544670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F42B37-63BC-40AC-B986-074D57286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能独立执行“定位周期族—比较屏蔽与核吸引”，并说明每一步理由。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E0AA24-D355-49FA-9BCD-A9C9C0D59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13E5C9-471C-41DF-8D92-7F53D7681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B963D7-29FF-412A-A528-23AC978E0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核素X的质量数为 27、原子序为 13。其中子数为：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173F3E-ECA7-4C2C-BE7D-8D19E1106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高频错因：只背趋势不解释原因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1605EE2-647A-463F-A92F-D71793E27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88D51C-3845-4FC8-8312-8C367E629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5A81829-4FF4-4868-9649-32B7006CF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宏观周期性来自价电子结构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4397CE-2CE6-4954-813D-E837FF366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22CBC6-AAF8-4F1E-9A6F-5F174D393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27D50A-5A9A-49E4-BBD0-D364F555D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原子结构与周期律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1E11CE-6E53-4CFF-87C3-9BDC8E28B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07288564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2226D89-7A5C-453E-B48F-1B5BE4FCE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015E7D-8457-4CCA-944E-C0324E99C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24297b16a74ff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7F8AC8-CC7F-45AA-B141-06A39023C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D20156-946F-482D-83DF-111246E3A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91C736-08DB-401D-9FA9-0BD9BAAC1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D2CA4C-9AD2-4F38-AF16-75166DFF2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399E2E-5005-4BF8-997A-6AC012629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定位周期族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8132D1-DBBC-4CB6-8560-B8609E3E5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DB0A61-D03F-4836-9A8C-67AB9225D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比较屏蔽与核吸引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316864D-E925-4702-B3E2-BE14F40B9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762122-50CB-4357-B82E-B3625AFF3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004FFD-F6C0-4351-B3A9-56372D9C2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核素X的质量数为 27、原子序为 13。其中子数为：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B7836F-55D8-47FC-A232-D714B1E03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346ACE-BF5C-4B27-80AC-E246CE5A0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C8E227-8166-413F-9383-9889E9AB1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正确结论：14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解析：中子数=A−Z=27−13=14。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09B0E17-B0E4-43E8-B8ED-ACE7E56FF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0D32239-ED2C-4CD5-BA8A-FBA9D7B02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8ABAE4F-8B7C-4C09-A4CE-0804ADF30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原子结构与周期律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AC1C4B6-9600-4F89-A5BE-B8FEFB531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423099968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FA7683C-A780-41C7-B707-846DECEC6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9AC0E8-D5A2-48C1-8FB6-C88E3453C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131cafb63245e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5BC1EE-D43A-4E32-8194-1B8FE07B4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A2EB41-E957-4715-9D29-0F723E1EB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513DA5-D389-49EF-A950-56FB28DBD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7EEF0A-94A8-4BEC-A849-15695F5C8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41F950-12CE-47B8-BD97-538558282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203A32-8596-4EE0-870D-F9E70F591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2961B1-FFDC-41F1-9BD2-564746D7C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54AFCE-02FF-4CD1-875D-0B0E9238F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2CE03F-4EA8-4AB3-8269-E0B7090BF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7EDA27-425E-4C2A-9EDA-DD8ADB490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4B2C450-D65A-41F6-9351-3EB19F136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BBC5D9-F049-40FA-9EBB-04119D561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AC8A72-BA18-4238-9620-48632EC15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只背趋势不解释原因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056C17-5965-4FBF-AB44-8EF408B4C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80641D-8E9F-4212-9D37-65F41271D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856C8CF-E2B3-4A11-A41A-379E244F4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34FCDA5-69F4-428A-8859-4FD2E914C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24324A0-11C8-4473-AB5E-B782E7452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原子结构与周期律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BDF7866-2D1F-4B8A-AA37-DD5EAEBFD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041965225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B25F53-07A8-4472-ABE4-70538095E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52F40F-DBA0-4BAD-A61D-5063EA762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f9af35ac7b4d6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32CA2C-B8E2-43FF-A00E-514C84AD5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A2ECCB-B43E-4A68-B22F-584D3034D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BD0F96-8C66-4FA7-BAC2-D89ACE2DF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4AA25C-F760-4939-B44E-2146A3C97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原子结构与周期律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06D6B2-481E-4F7D-B979-E1B64988F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AEB87C-5966-44F8-A781-5B35B8158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8749287-8A29-48F2-9DEB-BBFCA9F63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宏观周期性来自价电子结构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300B71-0CE1-4DF9-909C-3E59C5C6F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0CDD37C-C0B7-4F9D-891A-0AD6694DB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9F1697-C07F-4520-A60F-36315E583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定位周期族—比较屏蔽与核吸引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073341-4D5E-4F66-8BD8-754ABAFAE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EB6F44-85EE-4561-9CA3-CA7C489D7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C319ED-D356-45D3-B97D-415CCC817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只背趋势不解释原因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A308F5-88E4-4AFA-B3B8-500F956B8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295671-03FF-4C94-A9A1-0EE31CA74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24B0FF9-207C-4F55-BB91-C078304AA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原子结构与周期律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D8E7D77-8A4A-47AB-81F2-B76588CDF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195979354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98386D3-E2CB-4DE9-ADE1-E12EF52B2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B9184C-1A73-4C44-BA26-95DAA66CF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8c52b10d2e43d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D3D1EF-6B89-499C-AC42-BAD2B454B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47803C-1B71-4547-8091-0B3836193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7D0CDE-BEB8-4338-AAD9-862FBA3EF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6F7C9B-8E6F-4053-8E71-2A75F1A94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核素X的质量数为 27、原子序为 13。其中子数为：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00582C-EF3F-4A41-8B02-CC3C0FCC3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FBFFA4-0BD6-4EFA-A530-4FDEEA55D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E3D5AC-4DE9-4813-9F28-6B44C6D61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宏观周期性来自价电子结构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2FA718-1034-43FA-A633-2DABD48CC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EB8EA0-6A93-40FD-B158-8460FD961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79B6D0-3C01-4A37-893F-90EA7741D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定位周期族—比较屏蔽与核吸引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6DA27D-5407-491D-9B87-33BA63AB5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CA2DDC-A49A-4F5C-BD15-1B64EFED3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D2B592-2308-41A4-AC75-E8ED73CF9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检查：只背趋势不解释原因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89D8BA-6C60-4AFD-86D9-3317E6036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B358AFC-086E-486E-9EE8-9E89C09EB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9DA9DB2-29B6-4491-9C47-BBC1DBBCF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原子结构与周期律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C902473-3B86-41DD-8A82-A06B242B5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405814612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48021EB-F787-4298-BDFA-6C31B75CA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AEAA5F-FADE-4012-AD1E-3440D48DD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fab27a04404eb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9AB4CB-14E7-4F55-8DC7-6366A6F12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3AFE02-442B-4906-8CB7-DF7594F9C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E8A539-1A52-45D1-8E34-53DDBDA4F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D7AFC1-288C-48EF-B2E7-A25639667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元素X的电子排布为 2,8,7。X在周期表中的位置是：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D287CA-960D-44CF-B28D-8A1293950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与评分资料｜Paper 1A·电子排布与周期表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1E66B0-950B-4DE1-8CC1-6D8F2333E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1D67A0-B843-4D42-A7A1-F49B6FD84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CB9934-0EE4-4B5F-B3A4-3F52DE6FA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33E730-8EEA-4E89-8A47-9D665920C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DF1F39-2392-48EA-A406-75869C608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C8AAF6-C162-4C3F-91B4-8EA2F2F01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ECEB717-D872-42B2-81CE-63C2B44B6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F7F325D-C2E1-47F0-A349-6BB9945EB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F299E3-F88C-43EB-8E0F-1800FB2E7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126E65E-1895-4214-8DEB-433C89E21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DB25BD1-5EBB-45F6-8A8D-2F36434ED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D2BDDD9-1DD5-4339-B680-0984D7E10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F0A3B88-20A1-4041-9AE2-E3E7931AD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原子结构与周期律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A1455D9-B41A-45E3-AC74-84F8C6475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42299532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F3566AB-DD1C-4DAA-819D-113D9AB73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89FE5B-A54A-4795-99E5-9650B9BF5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decd751dd74ef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531665-28A9-43C2-8E2F-731C2702F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7AD3E3-FA68-4E76-B7CA-662D655E5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6E3BAD-BB04-49B9-9941-069611DBE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DE5233-FCB3-4FAD-AE7B-E4912B8AF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19FD91-D0CC-4C3E-817A-65FED4D2A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核素X的质量数为 27、原子序为 13。其中子数为：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26B5EF-4082-4D7E-A2D4-AFEB258FA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4CF9EF-8281-47E0-8089-F112FEF59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1E3F06-3F73-44D9-BDD0-711F46F81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B190A8-DF19-4209-A82B-2F0943923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元素X的电子排布为 2,8,7。X在周期表中的位置是：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338E06-2BA5-49B9-A188-765DA49AD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C2AD0D4-BD27-4A90-BF58-42DE6D10B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EAFC18-1424-4F01-9942-4F6C2FC9C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0AF6AF-245C-4373-A35D-FF8CEDD31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某假想元素两种同位素的相对同位素质量分别为 14.0（丰度75%）和 16.0（丰度25%）。该元素的相对原子质量为：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C104D7-FB05-4823-88CB-7D5A3C4C4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388750F-6BBF-4DC3-A120-DD17294BB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212A17D-C1F7-4923-ACC9-31C72FF85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原子结构与周期律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E2951DD-C57B-4923-856A-E402E4C9A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210068503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198D21-18DA-4BC3-82B3-E20BD52A2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ADF978-7039-4397-8635-3D6BB6591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7059fded7d488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19228A-0BD4-438D-B250-75BC60AFA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0A9CDF-7865-4680-BC75-AAC26D874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482259-B9E0-404E-834A-062C0B423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1CA615-21B0-4F93-96BB-5539CA780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只背趋势不解释原因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30C981-B81B-475B-8396-98085DEC8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3F4761-6885-48E5-86D1-69094B9D3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4FCAFC-AD4A-4F14-988D-1E2D32BD6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60F2F0-A19C-47FA-8B99-96DDFD37A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正确结论：第VII族、第3周期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解析链：占用电子层数给出周期数；最外层电子数给出主族位置（满外层为第0族），所以X位于第VII族、第3周期。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81462A-73B5-4A7C-97DE-BEE16AE82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21D99EF-1093-4B0D-99E8-A33F612E4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F62D87-D6AB-40F4-B77B-5F5721F0A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原子结构与周期律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C01FFB-4DBC-4E6F-ABAE-D2219F622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474059038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955CE76-3783-4D4C-99D0-64B3A0857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82E7F9-C5B3-46DB-B69D-C6931D14C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018fa5a5ae4d4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76CE96-B2E9-453C-BB74-4AD70B3A7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8B4B94-07B2-44E5-A9BC-BB7821074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54E5A0-5B0B-46DF-9EFD-4BC9440F6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A86CFE-CB16-4EA7-B9A1-A1083DFA3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某假想元素两种同位素的相对同位素质量分别为 14.0（丰度75%）和 16.0（丰度25%）。该元素的相对原子质量为：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4CFA79-FF5D-471F-BC57-9ED30C49D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7016E4-1566-473F-8E3C-1DA05A719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83E5EB-8646-4A37-B7E2-6D650A215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1548ED-7C3C-4789-BDC1-95A64F354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1E58B1-5D0A-4C56-8658-FE1FA4E69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A4DBEE-C42A-47F4-9F86-805CE7C58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A8165D-B6F9-467B-9335-325ABB072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E96672-E4C6-4DFF-8AC5-E3E90DB92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原子结构与周期律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DAE611-DAB4-4C76-A99E-7D70233FA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704838780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21EFAF-9065-4AF4-9CEB-7AFAD6391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A07C7A-21C8-4E70-97B1-616ED9B9C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d3ae793f0a440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F3DF2E-2892-4782-BDF9-E9BE0659B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45EDD5-85E0-442F-A673-1D286C93C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B19242-EA83-4348-8160-38EC05F4F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EB2086-CAEF-4585-8903-0838584CA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7F163E-D425-451E-B873-E7C16D6DE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ECAEA3-9F84-4B94-8ABC-73804B1F3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核素X的质量数为 33、原子序为 15。其中子数为：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7C0EC4-E313-4A4D-BB4F-B392DA848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高频错因：只背趋势不解释原因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0735CC-FE28-4F7D-B973-74F859393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16FE51-8924-4274-8ACD-86F3F4D29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62F11E-5B0C-4A3E-964A-BAB120EA1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宏观周期性来自价电子结构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4115DD-6B5E-45BA-A0D3-E076CDF0F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2222AD4-56F1-446B-BDFA-F8A5951B3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171825-AB98-41EE-84E2-E9C5C705D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原子结构与周期律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57F3AD-F509-47DB-A59F-5B94B316B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691495478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3206D87-32BB-43F0-A925-F58A81AA0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23281F-0C42-4C3F-88E3-AD5CA83D8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fe4d32abf74f4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8ABF91-B1FB-459E-9ABA-18387B059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CEB4E3-57A3-4FC0-AF9F-6E2CCB799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DA8E7F-FEE2-4B1E-8EF4-6BE463B5E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7E2414-551C-4F47-96B4-6E2086618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EAFE08-0F19-4DF4-95F2-4576F6DBA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定位周期族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60A369-E40A-487C-AC0C-06DEE6C9E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54EA0A-1A01-4EF3-ADE6-9FADEFD5B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比较屏蔽与核吸引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31A3AC-A805-4AD4-9A45-568E9E916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29FB99-83CA-4DCF-9F13-F05E5D13D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1B24BFE-DA02-4D0F-B2CF-FDEDA5843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核素X的质量数为 33、原子序为 15。其中子数为：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49EE2A2-07BD-43D5-8A15-0957BE92C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B856C8-2743-4C1C-B5D6-709079453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1BD153-BAEC-4308-9C21-D9B8E5910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正确结论：18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解析：中子数=A−Z=33−15=18。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D51BBB-D6BF-4138-AC56-E776AE10D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93820C-9D39-429B-93BD-F4E399999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700F88-8522-4A81-88A0-C6A7F148C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原子结构与周期律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AF9EAC6-2F8B-40FB-BE74-877B00E28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946002409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FD8E87D-5906-46AA-8177-299E05D34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7F5026-1830-4C2D-A83B-02087BD3E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75c2d45eef472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970F76-F860-45A4-AF40-879C2A80E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2A0606-8E47-43BC-825D-48C08EED1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D86007-CC92-4538-A8F5-B1828BB18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5334E5-CA02-4653-9B6A-55B2C899C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842A7E-8B12-45B0-BD59-1DC77F884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B2F05F-C457-4B87-A45B-3E200E4E5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B34FFCA-139D-48BE-88FF-4B72657CD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87E7C5-5D7D-4658-8C24-B2E68FEE3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300864-73A3-46C3-A828-679C45154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3B33E8-89AB-4F11-B476-05FFC8817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E7280D-C9CA-449F-8487-D0CEDD86F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88617F-7418-4869-84D7-4E7BB1E81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444EB8-A04D-4B84-8BA5-9759C368D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只背趋势不解释原因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A56EDC-7198-44A4-85C1-EAFFBE949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F35877C-E1EA-4A57-B47B-A19929E39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ABAAA59-C21D-4694-BBF5-5CFA46B32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6C3F0DA-2132-4355-9988-B7F509EF4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04FF09C-E83B-4243-8450-D33A34420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原子结构与周期律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1E9DD4E-2F41-4AA6-ABEE-8745B8024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227027769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45163E3-E404-4568-BC84-E98B3243C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63E842-9FA5-483D-9874-1718C838E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ad2cf0a1d74e5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D1AD2F-BEC0-4CD7-92FD-5042AD154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E3E7F8-DD8A-4C51-8283-81CED7074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BC53ED-91EE-4572-8574-07DCD84CB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EFB6CE-781E-41B9-ABE2-E211F3102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原子结构与周期律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BC1744-86BF-4D41-A5F6-F0ED0F80C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B2E399-8679-469D-9704-D33B00DA9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CE2744-F2D1-4BB9-8617-1C426932C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宏观周期性来自价电子结构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ADB253-CF78-4D4E-98E8-F20941A8E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01F073-C393-40CE-8404-ED2D777C0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ED7FB15-C48C-44B3-B318-976D5F7EB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定位周期族—比较屏蔽与核吸引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44AC1F-D0CB-4929-93E9-AF83769DA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5210FC-B2AF-4B7B-A8E1-2CC347543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3DE5849-D4AC-4335-B263-E3E9EA82C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只背趋势不解释原因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CB5BC3-8163-45B7-BC32-9A2EF2DBA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FF9E10-A262-4B3E-A11A-2E9D1D648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49F18B6-8B5C-4E96-8EA8-7B364DD8E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原子结构与周期律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1A19A03-A6F3-4FDA-9060-E321636C1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22045681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A595092-21E7-4696-9396-9AF29DFBB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7A5B09-73F9-4757-9B8F-50CE7DACB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aac53b79794d2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BDA5C0-50AF-4126-9F3C-87534AFA0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C1A21C-A02B-4045-A9FD-F2751F5CF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418AB0-790C-447E-BE5C-481028D69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1D8F96-50C1-4622-A458-86243AD64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核素X的质量数为 33、原子序为 15。其中子数为：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ABEB3D-F00C-49CB-B73B-2662D42D1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ED11D0-49D0-4DC8-B67C-4F4EC7030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3755054-CC29-496B-B49D-40CCEB2A0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宏观周期性来自价电子结构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13621E-AEF3-4835-9558-F80311F93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61C1B2-9F5A-4546-8346-400371861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5E8D05-0781-47BD-B1B6-401794C3B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定位周期族—比较屏蔽与核吸引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57D40B-6797-445B-B27D-229633D50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5EEE81-CA19-4DAD-BE22-56D1E6E16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DC396AC-F76A-497E-BFB0-3F3371059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检查：只背趋势不解释原因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5BC39E-9910-4E4B-BE6F-A6F18FCEA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2F58A05-8068-4613-863E-55CB370F9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D45EF4D-7DFF-4DCB-A000-514C18D05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原子结构与周期律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C780846-8054-422A-81C6-8B13BEC7E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584998980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EA906A7-F46A-4F37-83C8-6CF0F361F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AF2E05-0CAB-4CEB-9014-0F04100D1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405058b89640c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FF1BF8-5463-4CA9-866C-F5CC3D901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0EEEF0-E7A0-4B2C-8C64-88F3F1AE8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505010-122A-4798-99BC-6E33DA2FD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E5F5B4-F9AD-4E1A-B3BE-FB67DEF8C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元素X的电子排布为 2,7。X在周期表中的位置是：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8D6EC0-6D05-421A-AF89-36ECDA232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与评分资料｜Paper 1A·电子排布与周期表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3D6C23-AFDE-428C-A8E9-1E6F1A6A3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DD476E-31F1-42FA-BD51-9F526293A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B9805C-CB47-468C-99D4-283141040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9B56E70-DEF2-46B8-BFE9-844033829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6051B4-C107-4A28-AEBD-1C512FF05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093279-FC9A-483C-A4FC-436004C25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77EF159-AD30-48DF-AE46-A240AADE1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79A6AA-C1A6-45A8-9DCF-F36C5B401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930082-FA8D-4FB8-87A9-1D8AA89C0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E178275-3398-4B92-9225-BA16DA625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E97382-A555-41B8-9183-DCA4EB1BF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45B5F3-0889-402C-93DB-F3C9F0972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6CB55DC-2293-42B5-83F2-994CDF742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原子结构与周期律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8830495-548F-4525-86CD-0EA34FBDA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73859456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77DA3C7-BD6F-4890-A653-26568C85B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CC88EE-20D8-4F88-830B-654608C62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0bee344443434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8FA912-1567-4276-A5A6-EAD67CE8F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A9A2BB-8096-46D5-B8C3-042F24D82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BF82DB-D4A4-4A3B-AB94-BA7EB7BBE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F3B819-51DF-49C5-A3B0-2E95823F0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7D9184-549F-4CFC-A3DA-6F52FCD42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核素X的质量数为 33、原子序为 15。其中子数为：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A52251-AE2F-4D67-9850-27F686003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1B796D-F951-40F6-8606-9248B74D6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1C00B11-B169-424C-BBE7-F62866968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F7E082-A0C9-4FE6-AFC4-2BA366EC1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元素X的电子排布为 2,7。X在周期表中的位置是：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EFAC7A-C4C0-42C6-9484-892D64CF3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5E4964-C42C-450A-934A-AA1F83197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75D983D-A98F-4D3E-B5CC-375AE0B40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8AB0BB8-C825-4A66-A6FA-8AA6CB503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某假想元素两种同位素的相对同位素质量分别为 16.0（丰度75%）和 18.0（丰度25%）。该元素的相对原子质量为：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EA1E837-3A02-4113-B8EE-D6FAF42FE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6DD9B0F-5C75-45E0-94A7-6395AA9C6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262A090-67C7-4420-B341-4D4FC83C7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原子结构与周期律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8F0A435-8EC9-4AC7-B9FF-8C909CA1B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650359631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E75B64-1BEE-4E53-A642-7D129A947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197EDA-3E96-4677-B8F3-1588E9484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567c654f4943a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E213D9-DFBB-411B-AEE3-AF7B6327C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45BB66-084B-4767-B183-EFC275088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4217F9-FB2B-4DF9-9014-635738E3F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4F65C5-09D4-4D5D-8333-8A8CD00AE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只背趋势不解释原因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3428E5-385C-4892-9F36-3A9FF6527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8DE98B-5C8B-45E4-9F8C-947553193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CF8C905-2628-4D9A-A8C1-461048AC0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88F2A2-3D98-44C6-AC3D-E86E887AF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正确结论：第VII族、第2周期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解析链：占用电子层数给出周期数；最外层电子数给出主族位置（满外层为第0族），所以X位于第VII族、第2周期。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684555-6FC1-4380-B930-F6290235E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3DA15E-060F-44D5-BD8F-BC68E69EE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DF992E-BF97-4D76-A09F-451F48C89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原子结构与周期律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B9E8FCD-553B-4969-BAA2-BCAE8CDA8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819813068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11313BD-6435-4B9A-9A89-C964C3837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279B67-B9DB-44D8-838F-FAB181B72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eaf89fa9b042e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55AA37-299C-48D5-B267-D6D03AF65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CF5E95-802A-4473-B2C8-30664F146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F27DA1-7334-48C2-BF6A-351AB0BED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B919DB-4777-49E3-B5BF-0CDCB01E7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某假想元素两种同位素的相对同位素质量分别为 16.0（丰度75%）和 18.0（丰度25%）。该元素的相对原子质量为：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EB9520-08DC-47FB-8C51-D201D4D5B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E6C69D-AFFE-412A-B3DF-6E7005320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2F62BD-DA60-4BD4-B48F-AD8F88FE0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A1DB95-5981-48D1-994E-DC68F306A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8C5CF4-B73A-412A-8296-D3EF5F57E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6E18D36-9AA6-4D1B-84F3-0486E55F2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93BFFA-502E-484D-9F95-2D81010C1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F1B0E59-4BDE-499B-8225-9811FE050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原子结构与周期律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9CB68B-B970-413E-A2C2-9CD8E8A9F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47954230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2026-08-19T09:01:20.5370000Z</dcterms:created>
  <dcterms:modified xsi:type="dcterms:W3CDTF">2026-08-19T09:01:20.5370000Z</dcterms:modified>
</coreProperties>
</file>