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ab09662a05468e" /><Relationship Type="http://schemas.openxmlformats.org/officeDocument/2006/relationships/extended-properties" Target="/docProps/app.xml" Id="Rf23d84841abb4e33" /><Relationship Type="http://schemas.openxmlformats.org/officeDocument/2006/relationships/officeDocument" Target="/ppt/presentation.xml" Id="R914f2ab7c2e54c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7f8891c6744c4a"/>
  </p:sldMasterIdLst>
  <p:notesMasterIdLst>
    <p:notesMasterId xmlns:r="http://schemas.openxmlformats.org/officeDocument/2006/relationships" r:id="Rd4153c3b196f44d8"/>
  </p:notesMasterIdLst>
  <p:sldIdLst>
    <p:sldId xmlns:r="http://schemas.openxmlformats.org/officeDocument/2006/relationships" id="256" r:id="R315323490741425a"/>
    <p:sldId xmlns:r="http://schemas.openxmlformats.org/officeDocument/2006/relationships" id="257" r:id="R605b82b570514fd6"/>
    <p:sldId xmlns:r="http://schemas.openxmlformats.org/officeDocument/2006/relationships" id="258" r:id="R7410cf411fd84693"/>
    <p:sldId xmlns:r="http://schemas.openxmlformats.org/officeDocument/2006/relationships" id="259" r:id="R65b551f9b05c4750"/>
    <p:sldId xmlns:r="http://schemas.openxmlformats.org/officeDocument/2006/relationships" id="260" r:id="R61c273ef24f743a2"/>
    <p:sldId xmlns:r="http://schemas.openxmlformats.org/officeDocument/2006/relationships" id="261" r:id="Rd5e1cf5974c44339"/>
    <p:sldId xmlns:r="http://schemas.openxmlformats.org/officeDocument/2006/relationships" id="262" r:id="Rd12e4d811f9143c7"/>
    <p:sldId xmlns:r="http://schemas.openxmlformats.org/officeDocument/2006/relationships" id="263" r:id="R440512fc3270460a"/>
    <p:sldId xmlns:r="http://schemas.openxmlformats.org/officeDocument/2006/relationships" id="264" r:id="R891124882eb24fef"/>
    <p:sldId xmlns:r="http://schemas.openxmlformats.org/officeDocument/2006/relationships" id="265" r:id="Ra204db3752d04725"/>
    <p:sldId xmlns:r="http://schemas.openxmlformats.org/officeDocument/2006/relationships" id="266" r:id="R6169455010434fcf"/>
    <p:sldId xmlns:r="http://schemas.openxmlformats.org/officeDocument/2006/relationships" id="267" r:id="R23d0d09e26054a37"/>
    <p:sldId xmlns:r="http://schemas.openxmlformats.org/officeDocument/2006/relationships" id="268" r:id="R6ec1e85482544f9b"/>
    <p:sldId xmlns:r="http://schemas.openxmlformats.org/officeDocument/2006/relationships" id="269" r:id="R8ecc5af3e9df42d0"/>
    <p:sldId xmlns:r="http://schemas.openxmlformats.org/officeDocument/2006/relationships" id="270" r:id="R2be765af306e489e"/>
    <p:sldId xmlns:r="http://schemas.openxmlformats.org/officeDocument/2006/relationships" id="271" r:id="Rc0755cb1240b46aa"/>
    <p:sldId xmlns:r="http://schemas.openxmlformats.org/officeDocument/2006/relationships" id="272" r:id="Rbb22ad8d8f304252"/>
    <p:sldId xmlns:r="http://schemas.openxmlformats.org/officeDocument/2006/relationships" id="273" r:id="R4af7596d29454dd0"/>
    <p:sldId xmlns:r="http://schemas.openxmlformats.org/officeDocument/2006/relationships" id="274" r:id="Rd870d2e12bf64cd6"/>
    <p:sldId xmlns:r="http://schemas.openxmlformats.org/officeDocument/2006/relationships" id="275" r:id="Rf639b38a158f4122"/>
    <p:sldId xmlns:r="http://schemas.openxmlformats.org/officeDocument/2006/relationships" id="276" r:id="Rfff619d8c597429c"/>
    <p:sldId xmlns:r="http://schemas.openxmlformats.org/officeDocument/2006/relationships" id="277" r:id="R8e7cdeb1f794496d"/>
    <p:sldId xmlns:r="http://schemas.openxmlformats.org/officeDocument/2006/relationships" id="278" r:id="Rd4a33c5d6118430d"/>
    <p:sldId xmlns:r="http://schemas.openxmlformats.org/officeDocument/2006/relationships" id="279" r:id="R53436ba1dc354c4e"/>
    <p:sldId xmlns:r="http://schemas.openxmlformats.org/officeDocument/2006/relationships" id="280" r:id="Rbf4dab51e6f24243"/>
    <p:sldId xmlns:r="http://schemas.openxmlformats.org/officeDocument/2006/relationships" id="281" r:id="R51cdd5bc88404571"/>
    <p:sldId xmlns:r="http://schemas.openxmlformats.org/officeDocument/2006/relationships" id="282" r:id="Radfff7c7844c4725"/>
    <p:sldId xmlns:r="http://schemas.openxmlformats.org/officeDocument/2006/relationships" id="283" r:id="R5b946768f1994b54"/>
    <p:sldId xmlns:r="http://schemas.openxmlformats.org/officeDocument/2006/relationships" id="284" r:id="R55d78840236345e5"/>
    <p:sldId xmlns:r="http://schemas.openxmlformats.org/officeDocument/2006/relationships" id="285" r:id="R5d55dccf20a748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82e32e382bd4ea3" /><Relationship Type="http://schemas.openxmlformats.org/officeDocument/2006/relationships/slideMaster" Target="/ppt/slideMasters/slideMaster1.xml" Id="Rce7f8891c6744c4a" /><Relationship Type="http://schemas.openxmlformats.org/officeDocument/2006/relationships/notesMaster" Target="/ppt/notesMasters/notesMaster1.xml" Id="Rd4153c3b196f44d8" /><Relationship Type="http://schemas.openxmlformats.org/officeDocument/2006/relationships/presProps" Target="/ppt/presProps.xml" Id="R5b773bcf33794ca5" /><Relationship Type="http://schemas.openxmlformats.org/officeDocument/2006/relationships/tableStyles" Target="/ppt/tableStyles.xml" Id="R86addbfe92c84aac" /><Relationship Type="http://schemas.openxmlformats.org/officeDocument/2006/relationships/slide" Target="/ppt/slides/slide1.xml" Id="R315323490741425a" /><Relationship Type="http://schemas.openxmlformats.org/officeDocument/2006/relationships/slide" Target="/ppt/slides/slide2.xml" Id="R605b82b570514fd6" /><Relationship Type="http://schemas.openxmlformats.org/officeDocument/2006/relationships/slide" Target="/ppt/slides/slide3.xml" Id="R7410cf411fd84693" /><Relationship Type="http://schemas.openxmlformats.org/officeDocument/2006/relationships/slide" Target="/ppt/slides/slide4.xml" Id="R65b551f9b05c4750" /><Relationship Type="http://schemas.openxmlformats.org/officeDocument/2006/relationships/slide" Target="/ppt/slides/slide5.xml" Id="R61c273ef24f743a2" /><Relationship Type="http://schemas.openxmlformats.org/officeDocument/2006/relationships/slide" Target="/ppt/slides/slide6.xml" Id="Rd5e1cf5974c44339" /><Relationship Type="http://schemas.openxmlformats.org/officeDocument/2006/relationships/slide" Target="/ppt/slides/slide7.xml" Id="Rd12e4d811f9143c7" /><Relationship Type="http://schemas.openxmlformats.org/officeDocument/2006/relationships/slide" Target="/ppt/slides/slide8.xml" Id="R440512fc3270460a" /><Relationship Type="http://schemas.openxmlformats.org/officeDocument/2006/relationships/slide" Target="/ppt/slides/slide9.xml" Id="R891124882eb24fef" /><Relationship Type="http://schemas.openxmlformats.org/officeDocument/2006/relationships/slide" Target="/ppt/slides/slide10.xml" Id="Ra204db3752d04725" /><Relationship Type="http://schemas.openxmlformats.org/officeDocument/2006/relationships/slide" Target="/ppt/slides/slide11.xml" Id="R6169455010434fcf" /><Relationship Type="http://schemas.openxmlformats.org/officeDocument/2006/relationships/slide" Target="/ppt/slides/slide12.xml" Id="R23d0d09e26054a37" /><Relationship Type="http://schemas.openxmlformats.org/officeDocument/2006/relationships/slide" Target="/ppt/slides/slide13.xml" Id="R6ec1e85482544f9b" /><Relationship Type="http://schemas.openxmlformats.org/officeDocument/2006/relationships/slide" Target="/ppt/slides/slide14.xml" Id="R8ecc5af3e9df42d0" /><Relationship Type="http://schemas.openxmlformats.org/officeDocument/2006/relationships/slide" Target="/ppt/slides/slide15.xml" Id="R2be765af306e489e" /><Relationship Type="http://schemas.openxmlformats.org/officeDocument/2006/relationships/slide" Target="/ppt/slides/slide16.xml" Id="Rc0755cb1240b46aa" /><Relationship Type="http://schemas.openxmlformats.org/officeDocument/2006/relationships/slide" Target="/ppt/slides/slide17.xml" Id="Rbb22ad8d8f304252" /><Relationship Type="http://schemas.openxmlformats.org/officeDocument/2006/relationships/slide" Target="/ppt/slides/slide18.xml" Id="R4af7596d29454dd0" /><Relationship Type="http://schemas.openxmlformats.org/officeDocument/2006/relationships/slide" Target="/ppt/slides/slide19.xml" Id="Rd870d2e12bf64cd6" /><Relationship Type="http://schemas.openxmlformats.org/officeDocument/2006/relationships/slide" Target="/ppt/slides/slide20.xml" Id="Rf639b38a158f4122" /><Relationship Type="http://schemas.openxmlformats.org/officeDocument/2006/relationships/slide" Target="/ppt/slides/slide21.xml" Id="Rfff619d8c597429c" /><Relationship Type="http://schemas.openxmlformats.org/officeDocument/2006/relationships/slide" Target="/ppt/slides/slide22.xml" Id="R8e7cdeb1f794496d" /><Relationship Type="http://schemas.openxmlformats.org/officeDocument/2006/relationships/slide" Target="/ppt/slides/slide23.xml" Id="Rd4a33c5d6118430d" /><Relationship Type="http://schemas.openxmlformats.org/officeDocument/2006/relationships/slide" Target="/ppt/slides/slide24.xml" Id="R53436ba1dc354c4e" /><Relationship Type="http://schemas.openxmlformats.org/officeDocument/2006/relationships/slide" Target="/ppt/slides/slide25.xml" Id="Rbf4dab51e6f24243" /><Relationship Type="http://schemas.openxmlformats.org/officeDocument/2006/relationships/slide" Target="/ppt/slides/slide26.xml" Id="R51cdd5bc88404571" /><Relationship Type="http://schemas.openxmlformats.org/officeDocument/2006/relationships/slide" Target="/ppt/slides/slide27.xml" Id="Radfff7c7844c4725" /><Relationship Type="http://schemas.openxmlformats.org/officeDocument/2006/relationships/slide" Target="/ppt/slides/slide28.xml" Id="R5b946768f1994b54" /><Relationship Type="http://schemas.openxmlformats.org/officeDocument/2006/relationships/slide" Target="/ppt/slides/slide29.xml" Id="R55d78840236345e5" /><Relationship Type="http://schemas.openxmlformats.org/officeDocument/2006/relationships/slide" Target="/ppt/slides/slide30.xml" Id="R5d55dccf20a748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1371200a40d496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f6a9769c884c40" /><Relationship Type="http://schemas.openxmlformats.org/officeDocument/2006/relationships/notesMaster" Target="/ppt/notesMasters/notesMaster1.xml" Id="Rbf1016143f3843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06f23e42484d45" /><Relationship Type="http://schemas.openxmlformats.org/officeDocument/2006/relationships/notesMaster" Target="/ppt/notesMasters/notesMaster1.xml" Id="R2763a9453a2345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4366e725c34dc7" /><Relationship Type="http://schemas.openxmlformats.org/officeDocument/2006/relationships/notesMaster" Target="/ppt/notesMasters/notesMaster1.xml" Id="Rfc4e46cc5ab543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f21a58201ec4e37" /><Relationship Type="http://schemas.openxmlformats.org/officeDocument/2006/relationships/notesMaster" Target="/ppt/notesMasters/notesMaster1.xml" Id="R68f77811f01242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d190c5262d411c" /><Relationship Type="http://schemas.openxmlformats.org/officeDocument/2006/relationships/notesMaster" Target="/ppt/notesMasters/notesMaster1.xml" Id="R763a0745fea643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36bc1960704432" /><Relationship Type="http://schemas.openxmlformats.org/officeDocument/2006/relationships/notesMaster" Target="/ppt/notesMasters/notesMaster1.xml" Id="R4c93cb6f78b143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a92f6e179d436b" /><Relationship Type="http://schemas.openxmlformats.org/officeDocument/2006/relationships/notesMaster" Target="/ppt/notesMasters/notesMaster1.xml" Id="R76278da6170049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30d9e53abc846f5" /><Relationship Type="http://schemas.openxmlformats.org/officeDocument/2006/relationships/notesMaster" Target="/ppt/notesMasters/notesMaster1.xml" Id="Rd1db760293e846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1c4c77ce804cfd" /><Relationship Type="http://schemas.openxmlformats.org/officeDocument/2006/relationships/notesMaster" Target="/ppt/notesMasters/notesMaster1.xml" Id="Rf5998c5269cd48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ce09210d23458f" /><Relationship Type="http://schemas.openxmlformats.org/officeDocument/2006/relationships/notesMaster" Target="/ppt/notesMasters/notesMaster1.xml" Id="Rafb98fad02e54a7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17791c3cbf4558" /><Relationship Type="http://schemas.openxmlformats.org/officeDocument/2006/relationships/notesMaster" Target="/ppt/notesMasters/notesMaster1.xml" Id="R72d30cc7b26149d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677fc71ea1b42cd" /><Relationship Type="http://schemas.openxmlformats.org/officeDocument/2006/relationships/notesMaster" Target="/ppt/notesMasters/notesMaster1.xml" Id="R902035a7ac7b489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65fec13cca54bb4" /><Relationship Type="http://schemas.openxmlformats.org/officeDocument/2006/relationships/notesMaster" Target="/ppt/notesMasters/notesMaster1.xml" Id="R354f4029b70f45a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9d441a4f9864353" /><Relationship Type="http://schemas.openxmlformats.org/officeDocument/2006/relationships/notesMaster" Target="/ppt/notesMasters/notesMaster1.xml" Id="R6d6af880c9bf4c4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f56111748024a20" /><Relationship Type="http://schemas.openxmlformats.org/officeDocument/2006/relationships/notesMaster" Target="/ppt/notesMasters/notesMaster1.xml" Id="R764686b0ec57467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8e89b583cae4c2f" /><Relationship Type="http://schemas.openxmlformats.org/officeDocument/2006/relationships/notesMaster" Target="/ppt/notesMasters/notesMaster1.xml" Id="R1c54aa2d806340d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e49821bc983435d" /><Relationship Type="http://schemas.openxmlformats.org/officeDocument/2006/relationships/notesMaster" Target="/ppt/notesMasters/notesMaster1.xml" Id="R1e68fe746929442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b38e349861541d5" /><Relationship Type="http://schemas.openxmlformats.org/officeDocument/2006/relationships/notesMaster" Target="/ppt/notesMasters/notesMaster1.xml" Id="Rba935eedf31b430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bad0e5a16de44bf" /><Relationship Type="http://schemas.openxmlformats.org/officeDocument/2006/relationships/notesMaster" Target="/ppt/notesMasters/notesMaster1.xml" Id="R83f4da2a706b42a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b87ed71d4114fe7" /><Relationship Type="http://schemas.openxmlformats.org/officeDocument/2006/relationships/notesMaster" Target="/ppt/notesMasters/notesMaster1.xml" Id="R6244afca2a2542a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8109127639c4451" /><Relationship Type="http://schemas.openxmlformats.org/officeDocument/2006/relationships/notesMaster" Target="/ppt/notesMasters/notesMaster1.xml" Id="Rbd00fc7d3a234e6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4f33ec08dca429d" /><Relationship Type="http://schemas.openxmlformats.org/officeDocument/2006/relationships/notesMaster" Target="/ppt/notesMasters/notesMaster1.xml" Id="R62728f0734ad429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55fa40761ac4227" /><Relationship Type="http://schemas.openxmlformats.org/officeDocument/2006/relationships/notesMaster" Target="/ppt/notesMasters/notesMaster1.xml" Id="R77a82eb3de144ae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092d156706542b2" /><Relationship Type="http://schemas.openxmlformats.org/officeDocument/2006/relationships/notesMaster" Target="/ppt/notesMasters/notesMaster1.xml" Id="R3a6ae38a3e2e41a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231ed624a6f4bb6" /><Relationship Type="http://schemas.openxmlformats.org/officeDocument/2006/relationships/notesMaster" Target="/ppt/notesMasters/notesMaster1.xml" Id="R4f02d445facd424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32b8edd3b344418" /><Relationship Type="http://schemas.openxmlformats.org/officeDocument/2006/relationships/notesMaster" Target="/ppt/notesMasters/notesMaster1.xml" Id="Racf4cd2143a5460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7ff95dc44b94662" /><Relationship Type="http://schemas.openxmlformats.org/officeDocument/2006/relationships/notesMaster" Target="/ppt/notesMasters/notesMaster1.xml" Id="Rcfb69525f8a44d4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e0153fbf2c84641" /><Relationship Type="http://schemas.openxmlformats.org/officeDocument/2006/relationships/notesMaster" Target="/ppt/notesMasters/notesMaster1.xml" Id="R2095eb5a1ef844a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4754c900b5b41fb" /><Relationship Type="http://schemas.openxmlformats.org/officeDocument/2006/relationships/notesMaster" Target="/ppt/notesMasters/notesMaster1.xml" Id="R5cd6facb34494a5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e3bccdc53ed4d01" /><Relationship Type="http://schemas.openxmlformats.org/officeDocument/2006/relationships/notesMaster" Target="/ppt/notesMasters/notesMaster1.xml" Id="Re11325360df64f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的“化学键与结构”学习单元。本套课件共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讲稿】明确告诉学生：本单元只训练“化学键与结构”。先解释知识范围，再用一句话建立核心判断，最后示范标准方法。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【互动提问】请用自己的话复述“微观结构决定宏观性质”，并举一个会触发“把化学键与分子间力混淆”的错误例子。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Q1：某离子晶格片段含 3 个 M²⁺。若只含 M²⁺ 与 N³⁻ 并保持电中性，N³⁻ 数目应为： 选项为 A.3；B.6；C.2；D.1。讲解时强调：微观结构决定宏观性质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【预期回答】学生能说出“判粒子—判作用力—解释性质”中的起始动作，并避开“把化学键与分子间力混淆”。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分步讲评：先重述题目条件，再逐步示范“判粒子—判作用力—解释性质”，最后给出正确结论“2”。完整解析：总正电荷=3×2=6；每个N³⁻带3个负电荷，需要6/3=2个。最简比例仍为M₃N₂。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1A·离子化合物。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【预期回答】学生能把失分归入“把化学键与分子间力混淆”或更精确的个人错因，并写出可执行检查动作。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讲稿】逐项解释“化学键与结构”中的专有名词、符号、对象和单位。特别强调：把化学键与分子间力混淆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讲稿】用“条件—表示—方法—核验”重建本知识点。示范时逐步引用：判粒子—判作用力—解释性质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讲稿】带学生逐句读取任务，不先求答案。要求指出材料中的有效条件，再按“判粒子—判作用力—解释性质”作答。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讲稿】先展示错误路径，再用解析链复原第一失分点。禁止只说“粗心”；必须落到“把化学键与分子间力混淆”或更精确的动作。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Q11：某离子晶格片段含 9 个 M²⁺。若只含 M²⁺ 与 N³⁻ 并保持电中性，N³⁻ 数目应为： 选项为 A.9；B.18；C.6；D.3。讲解时强调：微观结构决定宏观性质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【预期回答】学生能说出“判粒子—判作用力—解释性质”中的起始动作，并避开“把化学键与分子间力混淆”。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分步讲评：先重述题目条件，再逐步示范“判粒子—判作用力—解释性质”，最后给出正确结论“6”。完整解析：总正电荷=9×2=18；每个N³⁻带3个负电荷，需要18/3=6个。最简比例仍为M₃N₂。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1A·离子化合物。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【预期回答】学生能把失分归入“把化学键与分子间力混淆”或更精确的个人错因，并写出可执行检查动作。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讲稿】逐项解释“化学键与结构”中的专有名词、符号、对象和单位。特别强调：把化学键与分子间力混淆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讲稿】用“条件—表示—方法—核验”重建本知识点。示范时逐步引用：判粒子—判作用力—解释性质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讲稿】带学生逐句读取任务，不先求答案。要求指出材料中的有效条件，再按“判粒子—判作用力—解释性质”作答。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讲稿】先展示错误路径，再用解析链复原第一失分点。禁止只说“粗心”；必须落到“把化学键与分子间力混淆”或更精确的动作。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Q21：某离子晶格片段含 15 个 M²⁺。若只含 M²⁺ 与 N³⁻ 并保持电中性，N³⁻ 数目应为： 选项为 A.15；B.10；C.30；D.5。讲解时强调：微观结构决定宏观性质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【预期回答】学生能说出“判粒子—判作用力—解释性质”中的起始动作，并避开“把化学键与分子间力混淆”。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分步讲评：先重述题目条件，再逐步示范“判粒子—判作用力—解释性质”，最后给出正确结论“10”。完整解析：总正电荷=15×2=30；每个N³⁻带3个负电荷，需要30/3=10个。最简比例仍为M₃N₂。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1A·离子化合物。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【预期回答】学生能把失分归入“把化学键与分子间力混淆”或更精确的个人错因，并写出可执行检查动作。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讲稿】逐项解释“化学键与结构”中的专有名词、符号、对象和单位。特别强调：把化学键与分子间力混淆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讲稿】用“条件—表示—方法—核验”重建本知识点。示范时逐步引用：判粒子—判作用力—解释性质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讲稿】带学生逐句读取任务，不先求答案。要求指出材料中的有效条件，再按“判粒子—判作用力—解释性质”作答。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讲稿】先展示错误路径，再用解析链复原第一失分点。禁止只说“粗心”；必须落到“把化学键与分子间力混淆”或更精确的动作。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c5b4548bef49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9a73b0011f64477" /><Relationship Type="http://schemas.openxmlformats.org/officeDocument/2006/relationships/slideLayout" Target="/ppt/slideLayouts/slideLayout1.xml" Id="R8b61df4ccc1d4c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61df4ccc1d4c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952774232463b" /><Relationship Type="http://schemas.openxmlformats.org/officeDocument/2006/relationships/image" Target="/ppt/media/image.png" Id="R82370d31d21949d7" /><Relationship Type="http://schemas.openxmlformats.org/officeDocument/2006/relationships/notesSlide" Target="/ppt/notesSlides/notesSlide1.xml" Id="R5a6ff4adf52c40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3111f2133484a" /><Relationship Type="http://schemas.openxmlformats.org/officeDocument/2006/relationships/image" Target="/ppt/media/image2.png" Id="R98ad20150fc1420a" /><Relationship Type="http://schemas.openxmlformats.org/officeDocument/2006/relationships/notesSlide" Target="/ppt/notesSlides/notesSlide2.xml" Id="R9d52ddf053384f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ab34fec9be4f94" /><Relationship Type="http://schemas.openxmlformats.org/officeDocument/2006/relationships/image" Target="/ppt/media/image3.png" Id="Rb9ad1b39b7184025" /><Relationship Type="http://schemas.openxmlformats.org/officeDocument/2006/relationships/notesSlide" Target="/ppt/notesSlides/notesSlide3.xml" Id="R67ecb42cc23148d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abf61ed4314b6e" /><Relationship Type="http://schemas.openxmlformats.org/officeDocument/2006/relationships/image" Target="/ppt/media/image4.png" Id="R5b1d1389401447dd" /><Relationship Type="http://schemas.openxmlformats.org/officeDocument/2006/relationships/notesSlide" Target="/ppt/notesSlides/notesSlide4.xml" Id="R114a0c0f2d5e48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427e0b01af4648" /><Relationship Type="http://schemas.openxmlformats.org/officeDocument/2006/relationships/image" Target="/ppt/media/image5.png" Id="Rdace7ac4e08a42a6" /><Relationship Type="http://schemas.openxmlformats.org/officeDocument/2006/relationships/notesSlide" Target="/ppt/notesSlides/notesSlide5.xml" Id="R18276edd29204c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e52e4ef5b140d9" /><Relationship Type="http://schemas.openxmlformats.org/officeDocument/2006/relationships/image" Target="/ppt/media/image6.png" Id="R1bf068c3d8784581" /><Relationship Type="http://schemas.openxmlformats.org/officeDocument/2006/relationships/notesSlide" Target="/ppt/notesSlides/notesSlide6.xml" Id="R18212ccc3ab7490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4f1f8e6d714aac" /><Relationship Type="http://schemas.openxmlformats.org/officeDocument/2006/relationships/image" Target="/ppt/media/image7.png" Id="R6044eecde182498c" /><Relationship Type="http://schemas.openxmlformats.org/officeDocument/2006/relationships/notesSlide" Target="/ppt/notesSlides/notesSlide7.xml" Id="R294dea79bab84f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93443c1c5b42ca" /><Relationship Type="http://schemas.openxmlformats.org/officeDocument/2006/relationships/image" Target="/ppt/media/image8.png" Id="R9ab7927b8be34258" /><Relationship Type="http://schemas.openxmlformats.org/officeDocument/2006/relationships/notesSlide" Target="/ppt/notesSlides/notesSlide8.xml" Id="R5dce1e19fed74b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94fbfc36e4c76" /><Relationship Type="http://schemas.openxmlformats.org/officeDocument/2006/relationships/image" Target="/ppt/media/image9.png" Id="R1c424253a43645b2" /><Relationship Type="http://schemas.openxmlformats.org/officeDocument/2006/relationships/notesSlide" Target="/ppt/notesSlides/notesSlide9.xml" Id="R37f14e2c3d8840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f2433a1bc4756" /><Relationship Type="http://schemas.openxmlformats.org/officeDocument/2006/relationships/image" Target="/ppt/media/image10.png" Id="R3e781768c2ca496e" /><Relationship Type="http://schemas.openxmlformats.org/officeDocument/2006/relationships/notesSlide" Target="/ppt/notesSlides/notesSlide10.xml" Id="Rb2bee7ac827342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0c82f2f18043d8" /><Relationship Type="http://schemas.openxmlformats.org/officeDocument/2006/relationships/image" Target="/ppt/media/image11.png" Id="R7cd4a3990d4c4f24" /><Relationship Type="http://schemas.openxmlformats.org/officeDocument/2006/relationships/notesSlide" Target="/ppt/notesSlides/notesSlide11.xml" Id="R4497ce330268450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ff0563f17c4d0e" /><Relationship Type="http://schemas.openxmlformats.org/officeDocument/2006/relationships/image" Target="/ppt/media/image12.png" Id="R5f0ac56c492f4383" /><Relationship Type="http://schemas.openxmlformats.org/officeDocument/2006/relationships/notesSlide" Target="/ppt/notesSlides/notesSlide12.xml" Id="R789eacc0d0ab4ef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ba5665cf8f4cbf" /><Relationship Type="http://schemas.openxmlformats.org/officeDocument/2006/relationships/image" Target="/ppt/media/image13.png" Id="Rbe3421b14fc24405" /><Relationship Type="http://schemas.openxmlformats.org/officeDocument/2006/relationships/notesSlide" Target="/ppt/notesSlides/notesSlide13.xml" Id="R8167a62170dd42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a6203f88c04416" /><Relationship Type="http://schemas.openxmlformats.org/officeDocument/2006/relationships/image" Target="/ppt/media/image14.png" Id="Rf2aa577029fd4e01" /><Relationship Type="http://schemas.openxmlformats.org/officeDocument/2006/relationships/notesSlide" Target="/ppt/notesSlides/notesSlide14.xml" Id="Rf9b218f6fb1d4c9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109d9387e04771" /><Relationship Type="http://schemas.openxmlformats.org/officeDocument/2006/relationships/image" Target="/ppt/media/image15.png" Id="Rf925897765bb47b2" /><Relationship Type="http://schemas.openxmlformats.org/officeDocument/2006/relationships/notesSlide" Target="/ppt/notesSlides/notesSlide15.xml" Id="R5c4919dcb1574fc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af57264aef494d" /><Relationship Type="http://schemas.openxmlformats.org/officeDocument/2006/relationships/image" Target="/ppt/media/image16.png" Id="Rf948be78905b4b95" /><Relationship Type="http://schemas.openxmlformats.org/officeDocument/2006/relationships/notesSlide" Target="/ppt/notesSlides/notesSlide16.xml" Id="R0859823ab54c474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11f386aa37466e" /><Relationship Type="http://schemas.openxmlformats.org/officeDocument/2006/relationships/image" Target="/ppt/media/image17.png" Id="R2288944ffca041af" /><Relationship Type="http://schemas.openxmlformats.org/officeDocument/2006/relationships/notesSlide" Target="/ppt/notesSlides/notesSlide17.xml" Id="Rbecaf899f5f84d6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a526fd204742be" /><Relationship Type="http://schemas.openxmlformats.org/officeDocument/2006/relationships/image" Target="/ppt/media/image18.png" Id="R3efc6675a37f4471" /><Relationship Type="http://schemas.openxmlformats.org/officeDocument/2006/relationships/notesSlide" Target="/ppt/notesSlides/notesSlide18.xml" Id="R89a3068d812748b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b8d29ed094711" /><Relationship Type="http://schemas.openxmlformats.org/officeDocument/2006/relationships/image" Target="/ppt/media/image19.png" Id="R938816bcb9ca42e4" /><Relationship Type="http://schemas.openxmlformats.org/officeDocument/2006/relationships/notesSlide" Target="/ppt/notesSlides/notesSlide19.xml" Id="R92417f94580f464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65206d87434833" /><Relationship Type="http://schemas.openxmlformats.org/officeDocument/2006/relationships/image" Target="/ppt/media/image20.png" Id="Re32e07503c6142ff" /><Relationship Type="http://schemas.openxmlformats.org/officeDocument/2006/relationships/notesSlide" Target="/ppt/notesSlides/notesSlide20.xml" Id="R0a2c83ac2d16433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d34ca77a2c4ed2" /><Relationship Type="http://schemas.openxmlformats.org/officeDocument/2006/relationships/image" Target="/ppt/media/image21.png" Id="R15d830f8abd149c8" /><Relationship Type="http://schemas.openxmlformats.org/officeDocument/2006/relationships/notesSlide" Target="/ppt/notesSlides/notesSlide21.xml" Id="R9887ca2257b244c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4a4b4baa2f4a3c" /><Relationship Type="http://schemas.openxmlformats.org/officeDocument/2006/relationships/image" Target="/ppt/media/image22.png" Id="R454baae54553420b" /><Relationship Type="http://schemas.openxmlformats.org/officeDocument/2006/relationships/notesSlide" Target="/ppt/notesSlides/notesSlide22.xml" Id="R70929995f69f499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334488c4274d5a" /><Relationship Type="http://schemas.openxmlformats.org/officeDocument/2006/relationships/image" Target="/ppt/media/image23.png" Id="R155891d6a0b34751" /><Relationship Type="http://schemas.openxmlformats.org/officeDocument/2006/relationships/notesSlide" Target="/ppt/notesSlides/notesSlide23.xml" Id="R95fc077c7739493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b9aafbd05a446e" /><Relationship Type="http://schemas.openxmlformats.org/officeDocument/2006/relationships/image" Target="/ppt/media/image24.png" Id="R8e18e0ef1e1b4f89" /><Relationship Type="http://schemas.openxmlformats.org/officeDocument/2006/relationships/notesSlide" Target="/ppt/notesSlides/notesSlide24.xml" Id="R8b035798db3c432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d86b0d2fa44018" /><Relationship Type="http://schemas.openxmlformats.org/officeDocument/2006/relationships/image" Target="/ppt/media/image25.png" Id="R50a9dd8d7d7c4203" /><Relationship Type="http://schemas.openxmlformats.org/officeDocument/2006/relationships/notesSlide" Target="/ppt/notesSlides/notesSlide25.xml" Id="R4ec7308ddc71416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8158037e1147d8" /><Relationship Type="http://schemas.openxmlformats.org/officeDocument/2006/relationships/image" Target="/ppt/media/image26.png" Id="R134e77a590b945b5" /><Relationship Type="http://schemas.openxmlformats.org/officeDocument/2006/relationships/notesSlide" Target="/ppt/notesSlides/notesSlide26.xml" Id="Ra2d60f5185534f1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fe5fcca07e4c95" /><Relationship Type="http://schemas.openxmlformats.org/officeDocument/2006/relationships/image" Target="/ppt/media/image27.png" Id="R57e3e06f645f4f6f" /><Relationship Type="http://schemas.openxmlformats.org/officeDocument/2006/relationships/notesSlide" Target="/ppt/notesSlides/notesSlide27.xml" Id="Rd399ef780f9c4a4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413f2327f5444c" /><Relationship Type="http://schemas.openxmlformats.org/officeDocument/2006/relationships/image" Target="/ppt/media/image28.png" Id="Rb547190398ae4a3a" /><Relationship Type="http://schemas.openxmlformats.org/officeDocument/2006/relationships/notesSlide" Target="/ppt/notesSlides/notesSlide28.xml" Id="Ree8bb721a5a649f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8ef0a799614a5b" /><Relationship Type="http://schemas.openxmlformats.org/officeDocument/2006/relationships/image" Target="/ppt/media/image29.png" Id="Rbd715a6894c74f80" /><Relationship Type="http://schemas.openxmlformats.org/officeDocument/2006/relationships/notesSlide" Target="/ppt/notesSlides/notesSlide29.xml" Id="Rf13c0fc9c5f547a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85ed78e6884fe2" /><Relationship Type="http://schemas.openxmlformats.org/officeDocument/2006/relationships/image" Target="/ppt/media/image30.png" Id="R689523d9cbb648ff" /><Relationship Type="http://schemas.openxmlformats.org/officeDocument/2006/relationships/notesSlide" Target="/ppt/notesSlides/notesSlide30.xml" Id="R19aa56712f7545c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164ECD-67B1-4988-BAE0-74AEBA381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ECE9BD-F591-42D7-9417-88302540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265648-8396-4D03-92C5-78DB26B6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37C61C-EF8B-463B-B73E-982C1DD6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DFEA6E-250B-4559-816C-2199CAABA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离子、共价、金属键、分子间力和晶体。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86F0E0-8736-4C6F-B7F4-684E50B5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C123CE-D682-4DCE-BFA1-88F473C16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F4AF9E-4648-4CD7-A899-D68679B7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61EE01-2FE7-4D39-B360-73F5AD61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370d31d21949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3C7412-FAF1-4241-BEA4-94FB29228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C255CA-3D51-4486-9B8F-FEE681D4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9A5CB4-E31D-4D61-A167-31E1883BD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822E95-CE15-456A-AA29-239A7F42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45A89A-BCBE-4426-816F-74A355D19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DF3F83-F7CE-4083-919D-D95D964A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CCD678-8185-437C-8783-393CF825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3922F3-D1D6-4DE4-B616-1BF8ABCE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580D86-8EDE-44EF-A7D5-6BD6EA73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9297176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20CFA9-28C5-4C6B-9AA6-46A74F8D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8830B7-5D54-4371-9C16-0E1493A2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ad20150fc142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E968F9-D1EB-4EF2-ADF5-854AF8012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54AA8-6924-4DC6-A40F-4F2FA602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5C435-E809-4083-9E25-618FCCA8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82E3AC-05DF-4411-98CD-1E1FCAAAE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120FE3-F6A4-42E9-905A-D33E387C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3B833C-E21D-4185-8CF0-6D8FEF7D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24B0CC-23FB-48CD-8C46-29DED84D9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817DE0-8B20-4E2C-A945-B2BCE933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737CE4-89FA-4EAE-8EE4-8C2E79C7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1638E5-E57B-493B-AC6A-EB5BDB85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30E6C6-50ED-46D1-B8B8-6AF1BA9E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089343-A962-44C7-90C6-5BAAA7327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B707CB-774D-4AF8-9889-000966A1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059C3B-D2E3-4B22-9A68-2F61B39B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EFB037-81EE-46E8-B7D6-F4D4F30F6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96137D-F601-4402-8778-4BFFD5C55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243CA0-E574-4AE0-A5C2-2B4583E2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成功标准｜微观结构决定宏观性质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550A8A-AECA-4C94-A6AD-BF1401C91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648BCF-0E32-49DD-9576-14007034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86247B-76E9-4CBD-B362-0BDB7156A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180001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A9E8B1-8DCF-4DAE-B561-78723EDC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3B3EC-BC8F-4FF8-ADF5-CEAD6641A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ad1b39b71840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1B6602-5A2C-47DB-AFFC-1D7667CE1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BB31DC-078E-48E5-A8DE-32CA2164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B2CC6A-D300-4123-A6E5-8769AE56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950903-CC42-4C8C-8193-4FFE2714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62DA9A-A49F-4639-BC61-7614EAF1B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5907B3-FE66-4FEC-852C-F903D2B69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边界提醒｜把化学键与分子间力混淆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C215B-89DB-4C29-9FDA-AD0B9789E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101EC4-2634-495D-BB10-75231DFF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D4D877-CDB3-4696-87FF-FD6C808A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离子、共价、金属键、分子间力和晶体。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33AD55-DAD6-44C5-B328-5A123F09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685545-1AB3-4C31-8E17-DEEF5974C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43686A-D9A1-44EF-8421-5F337246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FE62AE-2691-4515-8494-AFB3BEE2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1A·离子化合物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3C5433-8657-4A24-BB34-835D84699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D34EDF-8FB0-4F41-A12B-3AA328F3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EF74B7-9700-448D-BAF2-A7AC67378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DC9D44-2CDA-4B88-9461-8F238CECB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1386148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9D93F8-A916-41FB-BC25-53961BC5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C7A5B7-6A95-4E31-8D2C-3BE0DB9C4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d1389401447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325489-69A2-423F-A184-2D1905A0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76FED7-58F7-4107-9F90-8BFC6B715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B1C40D-0D25-46DF-BF84-043B4F24D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能解释“微观结构决定宏观性质”，并识别一个反例或边界。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C17C8E-ADA0-4606-B721-17868E6A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63B6C9-76CE-48A7-B4EE-B8CA5E95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48284E-0179-4994-98AD-6D8308E4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某离子晶格片段含 3 个 M²⁺。若只含 M²⁺ 与 N³⁻ 并保持电中性，N³⁻ 数目应为：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14027-AD9E-468F-A0B7-B1B068CE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高频错因：把化学键与分子间力混淆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603CA-4A0F-4B78-8A68-D848850C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648DA6-095A-491D-94F7-71B30B58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F3C5A5-EEEF-425E-B8EF-9C389506D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E97744-CA14-4EA0-8499-85AB6D515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89C504-4BF1-4F11-954E-FDC1EEDC5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D13D03-3DA9-4191-9C55-EF21A9A4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2A60ED-979E-4787-A326-A27DFE7E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194249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F5307D-DF20-402D-840C-F19FF393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050DDE-3BC9-4892-945E-8A08023C3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ce7ac4e08a42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7E4C65-E46A-4C82-837C-E5943AEE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68D67E-5840-46BF-934D-A3356C46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DC58D2-AE5E-46C0-8D65-0A24A1BD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18FF34-131C-46A0-A602-FBEEF082B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C3B83D-B29C-4F79-A824-81D34FD4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2A40AF-6413-4E2E-A3EA-AF80E7CC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E4325A-617D-440A-AC4F-677DA955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判作用力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016FEE-198E-4423-B085-B3419AA3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FF23A5-C75C-40D5-8E40-0375B6C5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解释性质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4CB2C5-72D2-457E-BB1D-A6C394A4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08D756-8821-4D32-AD29-65ECD53DD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37121-90AE-4D6A-9664-C80AA8140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某离子晶格片段含 3 个 M²⁺。若只含 M²⁺ 与 N³⁻ 并保持电中性，N³⁻ 数目应为：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F4CF5A-2D1B-41A9-909A-E720F367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2F9DDC-4411-4211-AA14-5B01AF76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F603A0-2B91-41D4-8480-AA7E3A2C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解析：总正电荷=3×2=6；每个N³⁻带3个负电荷，需要6/3=2个。最简比例仍为M₃N₂。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C0916D-4C0C-4124-A10C-299091A72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94581A-2DF7-4FE2-94B8-0DBD4D66D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A8B5E4-4F15-452C-84FD-D6D50002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30FD23-C96D-4E34-86A7-F40180ADB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884192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6AD1B0-BB44-4CB5-9EA9-41477FAF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E791B-7A0F-40B9-9341-EECDC9E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068c3d87845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37647A-EFBC-41DB-B3F3-C8884609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584B98-2E50-439A-AF58-2E2E684F2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CA83E0-8894-4DB6-876C-79032A87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02C766-B846-4156-A256-9490CF0E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155FE3-3E19-47FF-B3E4-21C40288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EDA97-D34F-4047-8DA9-CA8B518AD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CFDCC-A97D-4D23-B70B-96F041EA5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A0889A-91BB-419C-80DA-A2A58963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B86D35-1B41-4B6E-BB50-0C0A1B2D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55432B-9F09-49F9-BD8C-DA5A61F0A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B24CE7-E9D3-4691-AB88-8FF5AE3BE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27E0A2-72E8-4C33-9076-2A8E386F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B9AAD4-6B21-4311-8181-86B618929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B24AD2-06B3-4D75-8F09-C7AADD5CB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4FE1E7-6FB0-4CAF-996E-05C6F68C8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F3176E-C1B5-44BA-9AC5-5391ABD89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FF1655-F100-4073-A2FD-59BB8AF8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695568-30D2-4EE7-AA2B-7D8CCB6F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5A3BB9-D4F7-417D-AB51-A9C97B04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793841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315F90-B6CB-4609-93EE-88A53BE3D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0FCB1D-E74F-419D-B6F7-74C5356F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4eecde18249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CF99F2-415A-4208-9181-EFB271387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A44B36-C7C0-43F8-BCFF-FDE8D7137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C3CB64-E41E-4AA0-B6DD-958DB762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781648-E942-4DAD-ABB0-246684BA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4B3F34-D24F-488D-9411-3A3DF288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C49E1-3BE1-4836-B08F-0BF52F39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448E26-1CFE-46E7-B57E-539E7FD7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ADECFD-4227-4F9A-9740-7196E636B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2F89B8-6008-40C5-8E67-2CD65B81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32D5E3-BD6A-47F8-AC50-47B5E9B7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AAF710-A57D-4F58-8D41-46EE9FB84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12CE8D-16CE-487D-AB27-0F9BE217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DF868D-3471-46EC-A5B5-189331AA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18FCD8-B8BB-4855-B7D0-60DEADDE0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394507-DBF9-466B-9602-2DEAD2F4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5E5B9D-A157-4599-A82A-18626E1B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C41C1F-E036-4A4E-B31F-8D6266BE8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967482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0415B6-2A93-41D0-9127-1B948031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1064DF-9EAA-4CDD-86B9-AD6C80CE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b7927b8be342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595557-A7D5-452D-A6A3-728151542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AE1BA6-5E01-41E0-88C8-1119AB30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5C4012-EABC-454A-AD00-668291BB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0DC1D2-A9F0-44DA-83D4-DCEDB9F0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某离子晶格片段含 3 个 M²⁺。若只含 M²⁺ 与 N³⁻ 并保持电中性，N³⁻ 数目应为：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B7EBC5-FF43-4604-9153-9BD164D8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073DD-CCE7-4AAC-99EF-F78218C8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7834C-D53F-4418-B96C-25A99797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A28FEE-5AF1-484E-A7F6-E66909BE0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21C19E-3564-4490-9B86-5836AA3A6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260484-E27B-4971-BD6B-7DDEB777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001E56-AC52-4C99-A235-D729F132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EB0B9-6DBE-4B81-BA39-32D362D4A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45238E-E157-4DBB-BFBB-8B86295B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555663-2771-468B-8D35-112D222F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3940CE-9DE0-4712-84D5-EC7A9093F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0BFF79-5AA3-405B-86FD-A4324F3D6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5CEF55-3A97-4E67-87AB-BD002CFE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1192146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73073D-C227-439A-A518-AE7D1EC3E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5E6C5C-DE7C-4E58-9410-E73F6A067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424253a43645b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FD89C5-5DDE-49C5-8381-3EBDDDBD6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E5B3BC-D1AA-43C3-B467-AE93D6D7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F61341-A1C8-42F6-B4BB-3BC2E9D6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011522-4152-4A5C-8680-B627117C2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65 °C 与 105 °C。B分子可形成氢键而A不可。数据支持的判断是：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BF1687-309E-4739-8332-8F9F536CF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1B·沸点数据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0A154-9807-44FE-9EB2-C648E854E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16199E-B016-4918-878E-2E3F9CAB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867645-BBEF-4109-A82D-3A4AB2601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4B3382-4566-4840-A6D7-3D88E9DB1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CA82E-06AA-4B97-8D23-F1CBD36F2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6C326-86B7-4A65-9761-F60363684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1EE8AD-65F1-4627-AA1E-54EE1AF0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0431F6-6638-43CF-96EF-6FA58C9B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F13B39-DA45-4848-AD5E-A873A576A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EC68D1-9E7E-4477-9A27-F9B8E3C5D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7ACFF6-C041-48BA-AA9D-6D571F2C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2CCB79-A65C-4CA8-80A5-8E399C8F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A08F51-A2D4-4C0B-9C55-94E33866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BF3F4C-B1E5-46F4-9CE7-DB3ED5A3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7918092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0A92FE-D88C-47B8-B65A-679CD5C51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42E78C-E519-44F0-BEFE-6FA12A662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81768c2ca49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CC9422-2844-4667-8608-F85E6B58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1A66E7-F5BE-43EE-B880-7057D3816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F8413-98C3-45E2-805B-7A6127776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7CA840-2174-43CB-BE19-5F23AAA4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73E6BA-E265-4303-B82E-FDE4D7F71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某离子晶格片段含 3 个 M²⁺。若只含 M²⁺ 与 N³⁻ 并保持电中性，N³⁻ 数目应为：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1AEC2-CD49-464A-93A8-D4C06A8C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C1373E-1812-4175-BBFB-73DB524B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B1D4DC-1D86-46DB-B6B9-1FEDB790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1EFC73-DE9C-4D56-89DD-1469B15C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65 °C 与 105 °C。B分子可形成氢键而A不可。数据支持的判断是：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FEBCFC-2E04-42F8-A453-83ABF919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2FCAC6-7145-498E-A920-CC8FFFCC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28F345-42ED-4AC6-AA5E-176A61359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3780D7-C15C-4674-A35D-701FE05E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固体X熔点约 900 °C，固态不导电、熔融后导电。最符合数据的粒子结构是：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2F8FEE-33C4-4AEB-9C4B-3AF3636E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E7CEBE-2718-477B-961F-FC7EF794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BA6A72-43F7-4C13-B0AD-C54E089C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11D24A-9CC4-4E5F-82D1-1F43AF553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342840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81A3CE-3F4A-4672-90BF-9E1D9BE3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DC2F1-F844-4ECD-84D5-DF7F320E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4a3990d4c4f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2673F-7DD1-4420-BE47-68C01CD4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D95A84-8499-4CEB-B726-D786A73E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C0276F-A538-4A03-AEBB-92D7FFD3C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A87C28-235F-4E37-9B54-EEB77B53D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B24560-8901-4273-905A-4A507579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6B852-A03F-4749-8BAA-BC2E3C698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08F7B3-44A4-4FC0-87F4-C695B3AB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7CC94F-5763-430C-A23F-84DAAE885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正确结论：B分子间作用力较强，汽化需更多能量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解析链：沸点差异来自分子间作用力；形成氢键的B在汽化时需要更多能量克服分子间吸引，并非断裂分子内共价键。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393BDB-6329-4854-A616-B27913F6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2CFD81-305A-49E9-86E1-8BF30D98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6FC6ED-5016-46C6-8EE2-825D988D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31EFB2-CF15-4690-BC0D-71730647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7341341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C403C2-E1C4-4BC3-BD3A-FEDBD854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CE4FAB-ACAA-429B-8B15-427809DC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0ac56c492f43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9D260A-7EB6-4449-970D-9B4CF392D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76BF93-4287-43E4-A449-8C7147D7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AD5DCA-B48D-4D9F-869F-8A2DA481E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8696F4-3F75-4F56-9A13-6833E7CE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固体X熔点约 900 °C，固态不导电、熔融后导电。最符合数据的粒子结构是：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67BAD2-45C3-4B91-A67F-980455ABD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B63AA6-73F3-48E4-B32F-BA07096F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4D2C7F-AC6E-4932-A0B6-D96EB060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7FA20B-7080-4EA9-A69E-88025956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8AE978-816C-4345-99D1-44087EA9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A4EA61-EACE-4630-91B6-0D46BCC68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F9AFFA-1AA5-4BFC-83E9-1571025F3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4F33D7-4DDE-4654-B761-FB46E244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7F96DB-5940-4B4F-AF61-8CA244FB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4206687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95FF0F-441F-44AE-9ECB-3241ED59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B4ED9-5C30-4A11-A0A6-2C29C667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3421b14fc244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8938A7-15FF-4A5C-955D-6A5FB608C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A19A5-FE11-4795-9701-8F11FDE9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D876BF-56F1-487D-8031-E831FF88C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能独立执行“判粒子—判作用力—解释性质”，并说明每一步理由。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DDC89-9782-4B4C-AD18-4403F6AED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7DE7B2-D107-431A-BC47-F5565611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BDDF12-F38C-4FF4-B1DC-6684788A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某离子晶格片段含 9 个 M²⁺。若只含 M²⁺ 与 N³⁻ 并保持电中性，N³⁻ 数目应为：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5591CD-A0AA-47E4-9A3B-B3FC6215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高频错因：把化学键与分子间力混淆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FF7116-5BE7-4E60-BFD6-95EE34FE8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295C26-BB22-41B1-BFD9-EFB865F2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533418-330F-4ACD-915F-2A3BA70F0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17E1A8-4B9A-408A-AC11-E947E565F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6A1625-3F99-479F-977C-38896FDD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8A9D1C-C88A-43AE-8433-EAF580F9A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25A1CF-3621-4235-92C3-616D5A3B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2965129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DE116A-FB84-4D1F-B6FA-E2438349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FDFC0-CFBC-4798-8E02-A39EE4CA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aa577029fd4e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35D7AB-A144-4027-8F84-52E16819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9F5709-4704-40C8-9849-D3DFB3C21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D95F42-4931-4D63-82AA-7EB3C18A4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AD8E9A-F319-42EE-A24C-E929C37B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A9D192-E776-4691-975D-1B7FAE8C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F8AA91-B6B9-4FB4-BA18-783FAA457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0CCF21-9FEE-4DA6-9446-937301F8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判作用力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20C3E5-0812-4B4D-B9D7-45652D41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2A2A84-6E39-4778-8B89-FCBE2D86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解释性质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A04C9C-766D-413A-9814-4FA79B7C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5A8EE3-6C99-4234-8F16-C430F3C7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7C5254-4268-462C-8272-63BDEDD8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某离子晶格片段含 9 个 M²⁺。若只含 M²⁺ 与 N³⁻ 并保持电中性，N³⁻ 数目应为：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84B6A3-0315-4311-8C56-09F1FC86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C44D9F-A7B1-461D-A42E-F12A22EF4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A466E9-2A4A-42AD-9126-9C2BADEC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解析：总正电荷=9×2=18；每个N³⁻带3个负电荷，需要18/3=6个。最简比例仍为M₃N₂。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CB87CF-2B9C-4CDD-ADBA-3A3ADB24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9D96F3-0E71-44AA-9CA1-F2E428F1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C7412E-E2B4-4EBE-B580-B71BCD80B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B422D2-4A45-4638-A281-045B96683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647816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B96A2A-EF7F-4E03-A0A0-8B18FB88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9A036B-30E7-47E1-9FB4-510CE7E4E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25897765bb47b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236F96-D152-42DC-B865-94F98633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F3173E-DAE0-4453-A985-E454C444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8DE5C8-322D-4C4B-B2E3-964438784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A706F-29DC-4096-B665-A5EDD844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F38566-BBEF-4523-B031-8C2DBCF26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25DF6C-9316-4BCD-A337-98EF9005F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EF9235-A5A1-434B-BD89-D3E97065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9B5B84-9654-4009-A24C-1E8FB53D1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3BE099-67A7-4FEE-A92E-E059D460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FEF2F4-8560-403F-BE04-88DB60E7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ED0CA3-34C9-4DC7-B6A4-56FC4C36F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2E2E71-E9F0-44C6-9ED0-4BDC48D3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E4313A-7097-475A-A829-452714A0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B23876-158C-4EDC-A23A-50088E7E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070D9B-F66B-4031-87D4-A3880258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F9E54E-5C75-4901-B5EB-CE690B52F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1DCEA6-C96A-4B85-A804-E04F53C8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0E76FC-1A7C-4995-98C7-55C4AA5C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1884F5-E9A7-445B-B701-8FE10FCE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3317081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7E9E91-8BE4-4767-BDFF-AC418DD32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897C8-8FFA-4537-B4D1-DF396C3AC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48be78905b4b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C992E-C351-4284-8D17-03C9D3020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27308-FC12-4874-B483-347FC3326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1F4346-8C65-4A55-82D7-344A6B034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14F11-C9BB-4CCE-B63D-BA7A391ED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661DB0-E422-4834-855D-61B5F4AF3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DC83FC-6150-4508-A2AD-C841976B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5600D-A698-4DCF-B6AD-211183590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2957D5-22A5-4720-A5AC-21642537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493C8F-6ADD-483D-9C06-F0C6A95B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6C5079-9AC2-48B3-9662-D33B1EBAB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48EEB0-AEFA-423F-AD4F-E426B221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F3409-6BCF-4B16-8FEF-B3AD61A35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6E7AB7-53DB-48AC-8553-02D5F37B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C975DA-07A9-41DF-996B-A885C3F4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24FF39-10CA-4990-AE8C-2E549B66E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FD1586-D499-460B-A6CC-DDC40B39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3FA06E-C841-4FD7-B3BA-7B14AF20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0692586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3504AE-78EA-4986-B777-E35974C24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5DC39-F75F-4910-A07B-9CE5FFAF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88944ffca041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6F542-BC74-45BA-9E0E-0E75BC183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6D08D-2211-4D60-B7D2-D1C1D550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80A381-E069-43F0-BF6F-E9A250FF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E10118-0684-4E23-8429-5D61EA4E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某离子晶格片段含 9 个 M²⁺。若只含 M²⁺ 与 N³⁻ 并保持电中性，N³⁻ 数目应为：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A2D041-ACA5-4BEA-808F-489AE498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FFE967-1D80-478C-AC65-5A5EAA51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E0F06C-7605-4137-A290-9442B449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0C7CA5-9272-43F8-8EF5-B62BA89EE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260B2C-1CC0-49CD-A414-947200DF9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5F7F5B-A73A-4108-A239-8B9AC7F62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649286-AB14-43D9-AEAE-3CE1B8E0F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8E26AB-E647-44D0-AA79-BBF07B40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747A40-85C8-4352-BA1F-A47F8FC72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3CF29D-A29E-4E7F-991A-AB2C2E6A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AE71D6-8413-4B4C-AEBB-14ADD1423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715D78-E2CB-4C54-A294-08964B3D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41FD26-022B-48EB-989F-43D79AA5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61606288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717C5E-2AE1-48D1-BB5A-4A06BFB1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50751-0C76-414A-8DE8-BCB9347D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fc6675a37f44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F88F55-820D-4481-88C2-2F862A24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8E1FE4-B3B2-4243-8AC5-577089AA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57C428-FAD6-4ABF-8D5A-1E803179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A19C01-23D1-4FFD-80D1-390ACF21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75 °C 与 115 °C。B分子可形成氢键而A不可。数据支持的判断是：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628A1-3782-4803-82AB-A62F735B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1B·沸点数据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ABF549-FB2E-4EF6-AD29-5D6E4851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22B741-153D-40EE-A149-E546B2ED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D91CB1-0AD4-47E8-BA5B-372D6136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FD14BC-8D37-4AB2-AF62-821F215A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955DD-5F4C-4075-8B3A-4F5FF1FC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EEA495-4C29-4F0B-A98C-83F57119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7E607-825B-4C78-BF0E-B93E0657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F6F44-BF00-4BB2-94AD-DCDB650B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3DA2C6-DFA2-4E3C-A8A2-3A3B3E12E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F55C16-0923-4308-A066-97F96295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4E2A38-E87C-4AC0-8E49-9EA034EE9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F1DA2B-51F9-49BC-AC65-6255F8FA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C07910-2AF1-4CF5-A62D-F00A2E5A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F52B59-D872-4EB7-9D16-720CE820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634416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C046D3-BB90-4B7F-9AB9-394CB0A98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FC5AD0-9642-43EC-A163-15DAEEDDB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8816bcb9ca42e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BF0431-A854-4B33-9837-79771153B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637C2C-8FF4-465B-A444-EF43DF20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9471A4-64D8-4AD2-AA4C-B97DC7DA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475C22-53B6-4908-9D05-9DCF7176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140BAA-6F82-4517-9CC6-9FD4B0C51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某离子晶格片段含 9 个 M²⁺。若只含 M²⁺ 与 N³⁻ 并保持电中性，N³⁻ 数目应为：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7C6124-54B5-4912-8888-2A3CE409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0D4A25-2AE2-4323-BF52-B705CA68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45BA2D-8E1B-414A-9A99-1E85CCEB2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886E02-668E-400A-92B4-BDFC9955C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75 °C 与 115 °C。B分子可形成氢键而A不可。数据支持的判断是：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90A4B7-A79F-4CAE-996F-308D3D984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4EBABD-6E57-4DD7-9E05-4DCC307A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D3E49C-2CDD-4DD5-B71D-A02901A3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811156-61B7-4F23-9E1B-F6C4F308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固体X熔点约 1000 °C，固态不导电、熔融后导电。最符合数据的粒子结构是：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71C94D-BDDD-4C86-A8E0-F41EEAC5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AF0B7C-5E57-44DA-9AB9-33D94312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FDE144-5C24-4A58-9FEC-8B4803AC3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DA1AB4-ECA6-4C5E-BFB3-2EB67BE1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6417590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67A1F-D503-45D5-9D42-7AC65008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F41EA4-EF88-47AD-93C8-5E6A9FFC9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2e07503c6142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EF69E-7A4C-4BF9-8F18-B9EF808F1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1EB217-CB11-4F64-A955-22B563DED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EBE051-01DD-4285-858E-3A745048E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840BD8-9FD9-4B33-B22C-581A0036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AAA9DA-BDEF-44C9-B32A-C64DCC860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308122-6A89-41CD-AA1C-E39F824B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EC7360-1B87-456B-B2B7-79D80996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CA69AF-97F7-4683-BDD6-B60C0280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正确结论：B分子间作用力较强，汽化需更多能量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解析链：沸点差异来自分子间作用力；形成氢键的B在汽化时需要更多能量克服分子间吸引，并非断裂分子内共价键。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19530-8C04-4B91-902B-9C1B445C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E2ACAA-BD0B-4E5D-B587-A4E1A57D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0366B0-DCAE-4AE2-B18A-20DF6814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37F6B6-75FC-4E0C-8BF4-5B0D0F3E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9789186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B1511F-0B26-4F1E-B752-55A686CFF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3A750D-F7EB-4333-8A93-99AAFFEB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d830f8abd149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2E8574-E5B1-446A-94CD-D0801ED1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A4B012-A12B-4DA1-B2CB-AFD0348FC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0784FE-F149-489C-9842-2C767E74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5D8983-3E26-481F-91A8-C7B9932A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固体X熔点约 1000 °C，固态不导电、熔融后导电。最符合数据的粒子结构是：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E9232A-211B-47AE-AE07-3E26AE84A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17F4F5-584C-49E6-B2A7-D1929D3BA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162459-C5BF-4142-9D80-589528EE8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9643A6-74F5-4395-85B2-10174A5E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E21638-2DAA-4B25-B233-5E4E4AE68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7BEDE5-2C66-4B60-B387-7E60909F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57B710-1974-48BA-8214-0FA6712E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67156F-A0B7-4F27-A9AF-1AE4DA36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3E5BD9-AE49-46D7-A26E-E8F1561B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8209996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762998-D0CA-485E-BD64-A715E260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5EE1FF-A582-4354-9096-C12C38934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4baae5455342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D86B42-C226-462C-B5B9-A233E5B73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F042B9-B232-47F9-857A-0A0C45AD0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A8B80-EAC3-47FB-A13D-58655084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92A202-323F-4A15-AE38-00D6DEE4A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A0D12F-C383-4B54-ADC5-030A095B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16F6E0-56E6-4A0B-ACD3-64C39CEA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某离子晶格片段含 15 个 M²⁺。若只含 M²⁺ 与 N³⁻ 并保持电中性，N³⁻ 数目应为：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37E08-3F11-4386-9B0C-A7B1B3CB0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高频错因：把化学键与分子间力混淆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1F39F3-6AA3-4632-89A8-6745295F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AFEC25-656F-4508-8475-BBCB9B64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ED9EF6-3057-431C-B5D2-4A5DD3DF3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44BDBE-CCE5-4C3D-BDD8-98B8C6C8F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4B9AF3-C959-48D2-80CD-1EE7921E2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12CDBD-81F0-44B0-8460-C0DE4B2C5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03AED3-48A3-4845-A7E7-42AD9A00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0351138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9E062A-DBB4-4E84-AD1B-479C6AB58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93734B-1298-409B-A516-1B7BBB56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891d6a0b347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4242D-4B32-49FC-A4F0-2B492487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CFE5EE-BF2D-4AC2-8010-71EA79A5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FF0AB-E64D-4D5B-BE54-CB9F781C3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DD1C1C-8AB1-43A6-A67C-3D998036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FF71BB-E520-45E9-BF4C-02CDDE68A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40DA6A-1DF6-4360-BDB7-2F74CB3E5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B6D73-94A8-4EFB-9913-5C7C1D30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判作用力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7B405F-584D-44AC-888B-D4D316B33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975FEC-A3A5-41E7-AAB2-36E62FBBA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解释性质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4DB967-054B-447E-A231-B4D11AE62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03F9EB-4E37-4088-8EA1-C7B259A5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7267FD-4C03-42D5-B4A2-E8F5976B6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某离子晶格片段含 15 个 M²⁺。若只含 M²⁺ 与 N³⁻ 并保持电中性，N³⁻ 数目应为：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A99550-2F08-4C97-A3A3-5FCEA78C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F60569-C43E-4051-B024-D5E1E302F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ED8D0C-7678-4CDE-9E0F-094BA9E0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解析：总正电荷=15×2=30；每个N³⁻带3个负电荷，需要30/3=10个。最简比例仍为M₃N₂。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4C97DC-A319-45FB-8AE2-DBD85556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B37C58-6459-45AD-8D4F-BE54470E3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DDD447-AC04-4053-BF14-62E01F93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1CD0FE-9926-421D-9D54-CA7D5B894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1267904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102496-D88E-44B7-870D-D77BF9736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6EA66-839B-4FDC-8864-156C57F5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18e0ef1e1b4f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DA1D2-225E-4A3B-9993-14A56FD0F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8DBAA8-1BCB-4179-98A0-73A3B02CE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4A6212-FABA-4945-8D2A-0E1BB1191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C87E9-1763-493F-9ED9-F1B3FF082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80BCBF-C08F-4A2F-920D-CFDCE444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CCD377-4DDF-4E1E-995B-991BEC6B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181DF9-5FB3-4901-8AA6-D3855E002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4ECFB0-36CB-4CF9-8F53-F1ACFC7B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19D0C5-1353-4183-9B1D-DFA613E48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396AF3-F521-4E47-8AE7-C54A18B4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7E074F-72D7-4280-9E8B-5AD7EF00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538727-DAA2-4D01-929B-23D961F6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302755-D132-4B61-ABB0-2F458AA02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E85B8B-B113-4691-9AC8-5DE18D63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478A52-E721-4646-BDBD-5312A298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89B754-EFC3-4867-8E4C-97EF76D5C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732EE5-1F0F-46F7-ABFB-7B62313A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750DD7-3DB2-4429-A01C-87656C58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443C87-0955-49D4-8C0D-B74BA0FFE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0372911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50AE9A-1CC8-42A0-B66A-46394E35A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85121-E906-4092-B1EC-6096D85C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a9dd8d7d7c42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B5F82-3564-49E6-B54E-22A78399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D26207-A18D-451B-AE08-A3D44134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5B499-DD64-4F9E-BBA0-00B2A1C6C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52D32-46F2-47BA-8F55-F7FCA488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86414-F2D1-4BF5-99F5-4B74BAD1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2F2447-3BAE-4CD9-8446-3741CA890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9064FA-E1ED-4D07-97FE-CC70CE16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0EEFC2-967E-4F14-9AC1-D51F517E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B3EB57-6775-47B0-9BD5-11919D742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A37AF3-EE8B-4D4D-AB8B-58533769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016D02-51E3-4286-A685-E0201705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29D923-354A-4C26-A5E4-14A0305E1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0756E3-86F0-4073-ACE3-6B6520D1E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83B971-BDE6-4C4E-93F0-8EA5E9A08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4529E7-26E8-48F8-A9EC-AD8B6848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6A4AB0-2647-494B-AE56-A6C9AF96B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27ED25-8E6B-4B08-8C66-BD0AF899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7504837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747D06-761F-4850-8019-1425B3AB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BD4691-E93C-498D-A6F8-59BEF2F4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e77a590b945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007753-EF3D-4C90-BD97-0F5E3856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83DA82-FDE6-4897-A60B-CA95EA34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477641-0EC3-4661-82AB-702BFB64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DEAD4-5EB2-4EE1-ADD4-50D6F0AB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某离子晶格片段含 15 个 M²⁺。若只含 M²⁺ 与 N³⁻ 并保持电中性，N³⁻ 数目应为：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120529-0575-4C84-BFE6-A1C94334E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AAAFE-9991-4F6F-90AE-953CFC41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F1E93D-186E-4019-B98A-609E74FB3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717A9-7A5C-4C46-8E26-40E37D8D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AE2B3B-25FA-4FC3-A726-B01EEFA8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291DC5-1074-43E8-916B-B771C547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C9BCB-D6BB-408E-B8A1-FF623861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1B5BC0-14EC-492E-9810-8D382D54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7B343F-0189-4F87-9247-18E485B8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A2CE1F-17B6-485F-906F-349D0F72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739C96-11E1-4E98-83DC-0EE4CD45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5FB27A-2C22-41F8-9EBD-CA1DFD4D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47D567-16D1-463C-A2B3-063024B2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663991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8149A8-73CE-4B77-9F29-08779D26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740491-CCEF-475D-A607-377F590B4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e3e06f645f4f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9B8708-42F2-4BEF-A592-89E1515C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A60CD-A563-46A9-A157-89B922E2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03C80B-BF8F-4F91-AC71-4DCC3716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CCEE0E-D37E-4D65-8B34-87D4C6BA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85 °C 与 125 °C。B分子可形成氢键而A不可。数据支持的判断是：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5088BE-D7DC-4A5B-8FC4-F0EED706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1B·沸点数据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B59C5D-C37B-411D-B3D1-814E30355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CAE972-FBB3-44C0-BB58-7DCD3190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9159C3-433B-423B-A419-2F50F9EAB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5E5B15-536F-4EA5-BA4D-5B988532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813B7F-76DC-45E9-AFE6-CF2A481D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5769EE-CBF8-4703-97AA-5FDD3214D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2680BD-85DF-4F16-B097-3F5F42C6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888FA6-0B5E-4E66-96A0-B16938B2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6749E5-77D8-4223-A97C-5FB56F63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4DDADA-0451-492B-B36A-D0C2690B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B49668-697D-45C6-B343-0A922182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2EC93D-C45D-4B7E-B8FC-689D74557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7526FC-6C11-49C4-8DA8-69896D21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F055FB-32DC-49EE-9AA1-EFDBF25F6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3623529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EDE913-4A89-4F6C-AED4-C038399E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620EF2-A07B-4EA8-8CE3-2CD4E0D2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47190398ae4a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AE3593-9394-4287-B991-4C9ED5C3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876796-4382-4B3A-A2B0-E3A3D85D1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366631-ECF2-4357-BB5D-CB473F41F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1FABFD-F66E-41CE-84A6-6ED0409C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3A9407-2B21-473F-98F5-4A93CF63E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某离子晶格片段含 15 个 M²⁺。若只含 M²⁺ 与 N³⁻ 并保持电中性，N³⁻ 数目应为：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7F36D3-91B2-43F2-B8A1-6E76B3922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DB81A8-691D-4F02-82CA-BDE9E1072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DDA089-D5C1-4DF2-8012-0A538FC9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99102D-2C45-49BA-A728-72B6606C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85 °C 与 125 °C。B分子可形成氢键而A不可。数据支持的判断是：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F175A6-E022-46F6-A651-263B3F9E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5BC005-F3C2-48E1-92C1-B21AC1E9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C20E68-6D15-481A-A00B-6FF79EC4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51794E-81EE-488C-9FB2-086228D3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固体X熔点约 1100 °C，固态不导电、熔融后导电。最符合数据的粒子结构是：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5ABA2-81E2-4288-B0F3-D387D91AB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4AC1AC-F830-49B9-BBEC-52228A65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B9637-01AD-4637-9C65-D427BACD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AE3791-85F2-4216-8F8E-8B060A7E4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4995176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94E0E3-10D1-4919-9D30-C18303324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345FA3-B5B5-411A-AF6A-71C9E8BC9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715a6894c74f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6C102B-E613-475D-8DD3-5DAAE28CE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6B76FE-ED3F-4F13-AA42-BA51CA390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DB05F7-35AA-49F9-AF3F-5D9CC4C9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20F239-3E0C-4A4B-AAFD-A86DFC96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3BEBFE-8D05-474A-BE71-FBAD66A3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0A779D-3E42-48FD-802D-D738AC9D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1EFE7C-C908-4162-A34C-AB51B4A8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1D946C-00C6-4103-91D0-09EE4EF8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正确结论：B分子间作用力较强，汽化需更多能量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解析链：沸点差异来自分子间作用力；形成氢键的B在汽化时需要更多能量克服分子间吸引，并非断裂分子内共价键。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3B609B-5C96-4128-9656-958FBD04D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38C67E-4F61-4775-8326-D483E4CE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07E806-7EFA-41B9-8579-362C26C5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749C07-7490-4609-B9A0-8E0593D15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131637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12DD13-849E-4A90-B8D8-BD578817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3887F-B37D-43EF-8219-CB6E1D9D7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9523d9cbb648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0EE84-663E-4617-8AF1-EE76763EF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B25FF-336F-4780-9FD1-D89162BDD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31ED5E-2DF6-4893-861E-7749AB80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51934E-60FC-4627-ABDF-E16E90DA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固体X熔点约 1100 °C，固态不导电、熔融后导电。最符合数据的粒子结构是：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97796-62F1-4954-9E0D-FD821F114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3CE30E-5F82-43AB-B9D0-C56DB988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4CE1FD-E672-4C82-A78D-C14B65968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B2C8F7-9BEB-4183-AB55-6960065D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5F16DB-4723-4344-A3E4-AC8281C3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0487BE-DA08-4745-BB01-DCFAA1D2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1BDD56-C7AD-4F9D-B1CD-8A70915C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55BE60-3D19-46E7-B94D-6620DE341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化学键与结构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459872-08B9-4CCC-B8CE-BAF5E7651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3056249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2026-08-19T09:01:44.5240000Z</dcterms:created>
  <dcterms:modified xsi:type="dcterms:W3CDTF">2026-08-19T09:01:44.5240000Z</dcterms:modified>
</coreProperties>
</file>