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b0befc9b1e486c" /><Relationship Type="http://schemas.openxmlformats.org/officeDocument/2006/relationships/extended-properties" Target="/docProps/app.xml" Id="R3c080cf1fd7148ba" /><Relationship Type="http://schemas.openxmlformats.org/officeDocument/2006/relationships/officeDocument" Target="/ppt/presentation.xml" Id="Rb3dd3d3ac09b46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eb7b9f29874943"/>
  </p:sldMasterIdLst>
  <p:notesMasterIdLst>
    <p:notesMasterId xmlns:r="http://schemas.openxmlformats.org/officeDocument/2006/relationships" r:id="R87156baf09304fc3"/>
  </p:notesMasterIdLst>
  <p:sldIdLst>
    <p:sldId xmlns:r="http://schemas.openxmlformats.org/officeDocument/2006/relationships" id="256" r:id="R4eed40c6731a4b3d"/>
    <p:sldId xmlns:r="http://schemas.openxmlformats.org/officeDocument/2006/relationships" id="257" r:id="R6bda0c2d815d4bf6"/>
    <p:sldId xmlns:r="http://schemas.openxmlformats.org/officeDocument/2006/relationships" id="258" r:id="Refa6388db3194289"/>
    <p:sldId xmlns:r="http://schemas.openxmlformats.org/officeDocument/2006/relationships" id="259" r:id="R0b5d60682d604c0b"/>
    <p:sldId xmlns:r="http://schemas.openxmlformats.org/officeDocument/2006/relationships" id="260" r:id="Rf0cc64378c124a6b"/>
    <p:sldId xmlns:r="http://schemas.openxmlformats.org/officeDocument/2006/relationships" id="261" r:id="R72bca639a43b4895"/>
    <p:sldId xmlns:r="http://schemas.openxmlformats.org/officeDocument/2006/relationships" id="262" r:id="R36edcb4ba2d04e13"/>
    <p:sldId xmlns:r="http://schemas.openxmlformats.org/officeDocument/2006/relationships" id="263" r:id="Ra80061b9df724777"/>
    <p:sldId xmlns:r="http://schemas.openxmlformats.org/officeDocument/2006/relationships" id="264" r:id="R2f00ea5d2e064c05"/>
    <p:sldId xmlns:r="http://schemas.openxmlformats.org/officeDocument/2006/relationships" id="265" r:id="R59fba7c5adb54f02"/>
    <p:sldId xmlns:r="http://schemas.openxmlformats.org/officeDocument/2006/relationships" id="266" r:id="R08a40f5a2dfb4fdc"/>
    <p:sldId xmlns:r="http://schemas.openxmlformats.org/officeDocument/2006/relationships" id="267" r:id="R81077032ef1942fa"/>
    <p:sldId xmlns:r="http://schemas.openxmlformats.org/officeDocument/2006/relationships" id="268" r:id="R240bf7e5212f4736"/>
    <p:sldId xmlns:r="http://schemas.openxmlformats.org/officeDocument/2006/relationships" id="269" r:id="R2000ab0bbd8e4283"/>
    <p:sldId xmlns:r="http://schemas.openxmlformats.org/officeDocument/2006/relationships" id="270" r:id="R077fb2da83974dc4"/>
    <p:sldId xmlns:r="http://schemas.openxmlformats.org/officeDocument/2006/relationships" id="271" r:id="R4b9d8a00145f4bf4"/>
    <p:sldId xmlns:r="http://schemas.openxmlformats.org/officeDocument/2006/relationships" id="272" r:id="R9efe978b42a94a79"/>
    <p:sldId xmlns:r="http://schemas.openxmlformats.org/officeDocument/2006/relationships" id="273" r:id="R2a5e6a156aa649f5"/>
    <p:sldId xmlns:r="http://schemas.openxmlformats.org/officeDocument/2006/relationships" id="274" r:id="R1b3902c69d384ed0"/>
    <p:sldId xmlns:r="http://schemas.openxmlformats.org/officeDocument/2006/relationships" id="275" r:id="Rd920a62eb59e4da3"/>
    <p:sldId xmlns:r="http://schemas.openxmlformats.org/officeDocument/2006/relationships" id="276" r:id="R754eb4af68cf41b0"/>
    <p:sldId xmlns:r="http://schemas.openxmlformats.org/officeDocument/2006/relationships" id="277" r:id="R2232d565fa2c4efd"/>
    <p:sldId xmlns:r="http://schemas.openxmlformats.org/officeDocument/2006/relationships" id="278" r:id="R5a05ccc820e24907"/>
    <p:sldId xmlns:r="http://schemas.openxmlformats.org/officeDocument/2006/relationships" id="279" r:id="Rde8d63502e8a41a2"/>
    <p:sldId xmlns:r="http://schemas.openxmlformats.org/officeDocument/2006/relationships" id="280" r:id="R22ec4d74736a4008"/>
    <p:sldId xmlns:r="http://schemas.openxmlformats.org/officeDocument/2006/relationships" id="281" r:id="Rdf498bb6042c408a"/>
    <p:sldId xmlns:r="http://schemas.openxmlformats.org/officeDocument/2006/relationships" id="282" r:id="R9c9febd957db4087"/>
    <p:sldId xmlns:r="http://schemas.openxmlformats.org/officeDocument/2006/relationships" id="283" r:id="R1aeddd96d4074d0c"/>
    <p:sldId xmlns:r="http://schemas.openxmlformats.org/officeDocument/2006/relationships" id="284" r:id="R7d9f5355c4264df5"/>
    <p:sldId xmlns:r="http://schemas.openxmlformats.org/officeDocument/2006/relationships" id="285" r:id="R5c0351985805430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2098cad25345e1" /><Relationship Type="http://schemas.openxmlformats.org/officeDocument/2006/relationships/slideMaster" Target="/ppt/slideMasters/slideMaster1.xml" Id="Rc7eb7b9f29874943" /><Relationship Type="http://schemas.openxmlformats.org/officeDocument/2006/relationships/notesMaster" Target="/ppt/notesMasters/notesMaster1.xml" Id="R87156baf09304fc3" /><Relationship Type="http://schemas.openxmlformats.org/officeDocument/2006/relationships/presProps" Target="/ppt/presProps.xml" Id="Rb16bb04a2fc44549" /><Relationship Type="http://schemas.openxmlformats.org/officeDocument/2006/relationships/tableStyles" Target="/ppt/tableStyles.xml" Id="Rd038707320a544e7" /><Relationship Type="http://schemas.openxmlformats.org/officeDocument/2006/relationships/slide" Target="/ppt/slides/slide1.xml" Id="R4eed40c6731a4b3d" /><Relationship Type="http://schemas.openxmlformats.org/officeDocument/2006/relationships/slide" Target="/ppt/slides/slide2.xml" Id="R6bda0c2d815d4bf6" /><Relationship Type="http://schemas.openxmlformats.org/officeDocument/2006/relationships/slide" Target="/ppt/slides/slide3.xml" Id="Refa6388db3194289" /><Relationship Type="http://schemas.openxmlformats.org/officeDocument/2006/relationships/slide" Target="/ppt/slides/slide4.xml" Id="R0b5d60682d604c0b" /><Relationship Type="http://schemas.openxmlformats.org/officeDocument/2006/relationships/slide" Target="/ppt/slides/slide5.xml" Id="Rf0cc64378c124a6b" /><Relationship Type="http://schemas.openxmlformats.org/officeDocument/2006/relationships/slide" Target="/ppt/slides/slide6.xml" Id="R72bca639a43b4895" /><Relationship Type="http://schemas.openxmlformats.org/officeDocument/2006/relationships/slide" Target="/ppt/slides/slide7.xml" Id="R36edcb4ba2d04e13" /><Relationship Type="http://schemas.openxmlformats.org/officeDocument/2006/relationships/slide" Target="/ppt/slides/slide8.xml" Id="Ra80061b9df724777" /><Relationship Type="http://schemas.openxmlformats.org/officeDocument/2006/relationships/slide" Target="/ppt/slides/slide9.xml" Id="R2f00ea5d2e064c05" /><Relationship Type="http://schemas.openxmlformats.org/officeDocument/2006/relationships/slide" Target="/ppt/slides/slide10.xml" Id="R59fba7c5adb54f02" /><Relationship Type="http://schemas.openxmlformats.org/officeDocument/2006/relationships/slide" Target="/ppt/slides/slide11.xml" Id="R08a40f5a2dfb4fdc" /><Relationship Type="http://schemas.openxmlformats.org/officeDocument/2006/relationships/slide" Target="/ppt/slides/slide12.xml" Id="R81077032ef1942fa" /><Relationship Type="http://schemas.openxmlformats.org/officeDocument/2006/relationships/slide" Target="/ppt/slides/slide13.xml" Id="R240bf7e5212f4736" /><Relationship Type="http://schemas.openxmlformats.org/officeDocument/2006/relationships/slide" Target="/ppt/slides/slide14.xml" Id="R2000ab0bbd8e4283" /><Relationship Type="http://schemas.openxmlformats.org/officeDocument/2006/relationships/slide" Target="/ppt/slides/slide15.xml" Id="R077fb2da83974dc4" /><Relationship Type="http://schemas.openxmlformats.org/officeDocument/2006/relationships/slide" Target="/ppt/slides/slide16.xml" Id="R4b9d8a00145f4bf4" /><Relationship Type="http://schemas.openxmlformats.org/officeDocument/2006/relationships/slide" Target="/ppt/slides/slide17.xml" Id="R9efe978b42a94a79" /><Relationship Type="http://schemas.openxmlformats.org/officeDocument/2006/relationships/slide" Target="/ppt/slides/slide18.xml" Id="R2a5e6a156aa649f5" /><Relationship Type="http://schemas.openxmlformats.org/officeDocument/2006/relationships/slide" Target="/ppt/slides/slide19.xml" Id="R1b3902c69d384ed0" /><Relationship Type="http://schemas.openxmlformats.org/officeDocument/2006/relationships/slide" Target="/ppt/slides/slide20.xml" Id="Rd920a62eb59e4da3" /><Relationship Type="http://schemas.openxmlformats.org/officeDocument/2006/relationships/slide" Target="/ppt/slides/slide21.xml" Id="R754eb4af68cf41b0" /><Relationship Type="http://schemas.openxmlformats.org/officeDocument/2006/relationships/slide" Target="/ppt/slides/slide22.xml" Id="R2232d565fa2c4efd" /><Relationship Type="http://schemas.openxmlformats.org/officeDocument/2006/relationships/slide" Target="/ppt/slides/slide23.xml" Id="R5a05ccc820e24907" /><Relationship Type="http://schemas.openxmlformats.org/officeDocument/2006/relationships/slide" Target="/ppt/slides/slide24.xml" Id="Rde8d63502e8a41a2" /><Relationship Type="http://schemas.openxmlformats.org/officeDocument/2006/relationships/slide" Target="/ppt/slides/slide25.xml" Id="R22ec4d74736a4008" /><Relationship Type="http://schemas.openxmlformats.org/officeDocument/2006/relationships/slide" Target="/ppt/slides/slide26.xml" Id="Rdf498bb6042c408a" /><Relationship Type="http://schemas.openxmlformats.org/officeDocument/2006/relationships/slide" Target="/ppt/slides/slide27.xml" Id="R9c9febd957db4087" /><Relationship Type="http://schemas.openxmlformats.org/officeDocument/2006/relationships/slide" Target="/ppt/slides/slide28.xml" Id="R1aeddd96d4074d0c" /><Relationship Type="http://schemas.openxmlformats.org/officeDocument/2006/relationships/slide" Target="/ppt/slides/slide29.xml" Id="R7d9f5355c4264df5" /><Relationship Type="http://schemas.openxmlformats.org/officeDocument/2006/relationships/slide" Target="/ppt/slides/slide30.xml" Id="R5c035198580543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67f102e3f16419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cb1e004cf04207" /><Relationship Type="http://schemas.openxmlformats.org/officeDocument/2006/relationships/notesMaster" Target="/ppt/notesMasters/notesMaster1.xml" Id="R053fe772c41141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833a697fba64e11" /><Relationship Type="http://schemas.openxmlformats.org/officeDocument/2006/relationships/notesMaster" Target="/ppt/notesMasters/notesMaster1.xml" Id="R7090f472e0e540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aac1b432fd4c02" /><Relationship Type="http://schemas.openxmlformats.org/officeDocument/2006/relationships/notesMaster" Target="/ppt/notesMasters/notesMaster1.xml" Id="Rbffad31fb60148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aa5ddc6b6e44d4" /><Relationship Type="http://schemas.openxmlformats.org/officeDocument/2006/relationships/notesMaster" Target="/ppt/notesMasters/notesMaster1.xml" Id="R853d13c3ef154c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d3103ae6dd4933" /><Relationship Type="http://schemas.openxmlformats.org/officeDocument/2006/relationships/notesMaster" Target="/ppt/notesMasters/notesMaster1.xml" Id="R3b08982656944d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e09810da904b97" /><Relationship Type="http://schemas.openxmlformats.org/officeDocument/2006/relationships/notesMaster" Target="/ppt/notesMasters/notesMaster1.xml" Id="Rf7853f13a7a84b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45cf48491f4fb2" /><Relationship Type="http://schemas.openxmlformats.org/officeDocument/2006/relationships/notesMaster" Target="/ppt/notesMasters/notesMaster1.xml" Id="R0254dcde803144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49581fc7074e82" /><Relationship Type="http://schemas.openxmlformats.org/officeDocument/2006/relationships/notesMaster" Target="/ppt/notesMasters/notesMaster1.xml" Id="R75ce190c3ced4a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3a616db47b24c9d" /><Relationship Type="http://schemas.openxmlformats.org/officeDocument/2006/relationships/notesMaster" Target="/ppt/notesMasters/notesMaster1.xml" Id="Rb4cdb24d6f6b41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77724dc98f34756" /><Relationship Type="http://schemas.openxmlformats.org/officeDocument/2006/relationships/notesMaster" Target="/ppt/notesMasters/notesMaster1.xml" Id="R86eafa3b88c9443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df0d979e0e44cc" /><Relationship Type="http://schemas.openxmlformats.org/officeDocument/2006/relationships/notesMaster" Target="/ppt/notesMasters/notesMaster1.xml" Id="R66dca857b4ec493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284c231b4a94114" /><Relationship Type="http://schemas.openxmlformats.org/officeDocument/2006/relationships/notesMaster" Target="/ppt/notesMasters/notesMaster1.xml" Id="R2cfcdbd1733d4e6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d49d5ab83a647df" /><Relationship Type="http://schemas.openxmlformats.org/officeDocument/2006/relationships/notesMaster" Target="/ppt/notesMasters/notesMaster1.xml" Id="Re503cae1bbf2441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4bd01fc315e423a" /><Relationship Type="http://schemas.openxmlformats.org/officeDocument/2006/relationships/notesMaster" Target="/ppt/notesMasters/notesMaster1.xml" Id="R5d48231400364f5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00838e4f695477d" /><Relationship Type="http://schemas.openxmlformats.org/officeDocument/2006/relationships/notesMaster" Target="/ppt/notesMasters/notesMaster1.xml" Id="Rf1b293f9f08e48e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85983f36f874ba7" /><Relationship Type="http://schemas.openxmlformats.org/officeDocument/2006/relationships/notesMaster" Target="/ppt/notesMasters/notesMaster1.xml" Id="Rcb3ddd4477cc484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3535bd1f8d94609" /><Relationship Type="http://schemas.openxmlformats.org/officeDocument/2006/relationships/notesMaster" Target="/ppt/notesMasters/notesMaster1.xml" Id="Rd71d485355cb403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45fb6b60ed34cfa" /><Relationship Type="http://schemas.openxmlformats.org/officeDocument/2006/relationships/notesMaster" Target="/ppt/notesMasters/notesMaster1.xml" Id="Rcbb90b85e3e247e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d044abadf804b7d" /><Relationship Type="http://schemas.openxmlformats.org/officeDocument/2006/relationships/notesMaster" Target="/ppt/notesMasters/notesMaster1.xml" Id="R47d9ef812776427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5a11c8bbe1a4671" /><Relationship Type="http://schemas.openxmlformats.org/officeDocument/2006/relationships/notesMaster" Target="/ppt/notesMasters/notesMaster1.xml" Id="Ra4e0799abd034b8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1c38d9dc7564d32" /><Relationship Type="http://schemas.openxmlformats.org/officeDocument/2006/relationships/notesMaster" Target="/ppt/notesMasters/notesMaster1.xml" Id="R03195236ad8a4a9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edc1968706642e9" /><Relationship Type="http://schemas.openxmlformats.org/officeDocument/2006/relationships/notesMaster" Target="/ppt/notesMasters/notesMaster1.xml" Id="R4c442f759d48481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f97c74f0e6545aa" /><Relationship Type="http://schemas.openxmlformats.org/officeDocument/2006/relationships/notesMaster" Target="/ppt/notesMasters/notesMaster1.xml" Id="R8ec6448d9fae408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4617fcd538b41cd" /><Relationship Type="http://schemas.openxmlformats.org/officeDocument/2006/relationships/notesMaster" Target="/ppt/notesMasters/notesMaster1.xml" Id="R2e95ade8226044a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5aaf22faca44bc2" /><Relationship Type="http://schemas.openxmlformats.org/officeDocument/2006/relationships/notesMaster" Target="/ppt/notesMasters/notesMaster1.xml" Id="Rd042d8dc6d3a472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9fb3b2d25c64b43" /><Relationship Type="http://schemas.openxmlformats.org/officeDocument/2006/relationships/notesMaster" Target="/ppt/notesMasters/notesMaster1.xml" Id="R3e232c025e22444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43ba89c6a9d4471" /><Relationship Type="http://schemas.openxmlformats.org/officeDocument/2006/relationships/notesMaster" Target="/ppt/notesMasters/notesMaster1.xml" Id="Rc925170e8445455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524a2875e6e4f94" /><Relationship Type="http://schemas.openxmlformats.org/officeDocument/2006/relationships/notesMaster" Target="/ppt/notesMasters/notesMaster1.xml" Id="R4dd730cc378b47e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6f9e69ee38f433a" /><Relationship Type="http://schemas.openxmlformats.org/officeDocument/2006/relationships/notesMaster" Target="/ppt/notesMasters/notesMaster1.xml" Id="Raf7c5963877b435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312ed7cef40489c" /><Relationship Type="http://schemas.openxmlformats.org/officeDocument/2006/relationships/notesMaster" Target="/ppt/notesMasters/notesMaster1.xml" Id="R565b77c930784c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的“能量变化与热化学”学习单元。本套课件共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讲稿】明确告诉学生：本单元只训练“能量变化与热化学”。先解释知识范围，再用一句话建立核心判断，最后示范标准方法。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【互动提问】请用自己的话复述“焓变符号对应系统能量变化”，并举一个会触发“反转方程不改焓变符号”的错误例子。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Q1：120 g 水在反应中升温 6.0 °C，取 c=4.20 J g⁻¹ K⁻¹，反应物为0.0500 mol。忽略量热器吸热及向环境散热，每摩尔反应焓变约为： 选项为 A.+60.5 kJ mol⁻¹；B.-3.02 kJ mol⁻¹；C.-60.5 kJ mol⁻¹；D.3.02 kJ mol⁻¹。讲解时强调：焓变符号对应系统能量变化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【预期回答】学生能说出“定反应方向—组合方程—处理符号”中的起始动作，并避开“反转方程不改焓变符号”。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分步讲评：先重述题目条件，再逐步示范“定反应方向—组合方程—处理符号”，最后给出正确结论“-60.5 kJ mol⁻¹”。完整解析：水作为环境吸热：q(水)=120×4.20×6.0=3.02e+3 J；反应体系放热，q(反应)=−q(水)，所以 ΔH=−q(水)/n=-60.5 kJ mol⁻¹（3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与评分资料｜选择题呈现·能力参照 Paper 1B·量热。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【预期回答】学生能把失分归入“反转方程不改焓变符号”或更精确的个人错因，并写出可执行检查动作。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讲稿】逐项解释“能量变化与热化学”中的专有名词、符号、对象和单位。特别强调：反转方程不改焓变符号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讲稿】用“条件—表示—方法—核验”重建本知识点。示范时逐步引用：定反应方向—组合方程—处理符号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讲稿】带学生逐句读取任务，不先求答案。要求指出材料中的有效条件，再按“定反应方向—组合方程—处理符号”作答。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讲稿】先展示错误路径，再用解析链复原第一失分点。禁止只说“粗心”；必须落到“反转方程不改焓变符号”或更精确的动作。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Q11：160 g 水在反应中升温 8.0 °C，取 c=4.20 J g⁻¹ K⁻¹，反应物为0.0500 mol。忽略量热器吸热及向环境散热，每摩尔反应焓变约为： 选项为 A.+108 kJ mol⁻¹；B.-5.38 kJ mol⁻¹；C.-108 kJ mol⁻¹；D.5.38 kJ mol⁻¹。讲解时强调：焓变符号对应系统能量变化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【预期回答】学生能说出“定反应方向—组合方程—处理符号”中的起始动作，并避开“反转方程不改焓变符号”。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分步讲评：先重述题目条件，再逐步示范“定反应方向—组合方程—处理符号”，最后给出正确结论“-108 kJ mol⁻¹”。完整解析：水作为环境吸热：q(水)=160×4.20×8.0=5.38e+3 J；反应体系放热，q(反应)=−q(水)，所以 ΔH=−q(水)/n=-108 kJ mol⁻¹（3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与评分资料｜选择题呈现·能力参照 Paper 1B·量热。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【预期回答】学生能把失分归入“反转方程不改焓变符号”或更精确的个人错因，并写出可执行检查动作。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讲稿】逐项解释“能量变化与热化学”中的专有名词、符号、对象和单位。特别强调：反转方程不改焓变符号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讲稿】用“条件—表示—方法—核验”重建本知识点。示范时逐步引用：定反应方向—组合方程—处理符号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讲稿】带学生逐句读取任务，不先求答案。要求指出材料中的有效条件，再按“定反应方向—组合方程—处理符号”作答。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讲稿】先展示错误路径，再用解析链复原第一失分点。禁止只说“粗心”；必须落到“反转方程不改焓变符号”或更精确的动作。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Q21：200 g 水在反应中升温 10.0 °C，取 c=4.20 J g⁻¹ K⁻¹，反应物为0.0500 mol。忽略量热器吸热及向环境散热，每摩尔反应焓变约为： 选项为 A.+168 kJ mol⁻¹；B.-168 kJ mol⁻¹；C.-8.40 kJ mol⁻¹；D.8.40 kJ mol⁻¹。讲解时强调：焓变符号对应系统能量变化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【预期回答】学生能说出“定反应方向—组合方程—处理符号”中的起始动作，并避开“反转方程不改焓变符号”。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分步讲评：先重述题目条件，再逐步示范“定反应方向—组合方程—处理符号”，最后给出正确结论“-168 kJ mol⁻¹”。完整解析：水作为环境吸热：q(水)=200×4.20×10.0=8.40e+3 J；反应体系放热，q(反应)=−q(水)，所以 ΔH=−q(水)/n=-168 kJ mol⁻¹（3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与评分资料｜选择题呈现·能力参照 Paper 1B·量热。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【预期回答】学生能把失分归入“反转方程不改焓变符号”或更精确的个人错因，并写出可执行检查动作。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讲稿】逐项解释“能量变化与热化学”中的专有名词、符号、对象和单位。特别强调：反转方程不改焓变符号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讲稿】用“条件—表示—方法—核验”重建本知识点。示范时逐步引用：定反应方向—组合方程—处理符号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讲稿】带学生逐句读取任务，不先求答案。要求指出材料中的有效条件，再按“定反应方向—组合方程—处理符号”作答。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讲稿】先展示错误路径，再用解析链复原第一失分点。禁止只说“粗心”；必须落到“反转方程不改焓变符号”或更精确的动作。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d7eccd8bd049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1aab5036524a9b" /><Relationship Type="http://schemas.openxmlformats.org/officeDocument/2006/relationships/slideLayout" Target="/ppt/slideLayouts/slideLayout1.xml" Id="R66b86a49247c495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b86a49247c495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f00c299a0844eb" /><Relationship Type="http://schemas.openxmlformats.org/officeDocument/2006/relationships/image" Target="/ppt/media/image.png" Id="R60f342ae99b34239" /><Relationship Type="http://schemas.openxmlformats.org/officeDocument/2006/relationships/notesSlide" Target="/ppt/notesSlides/notesSlide1.xml" Id="R4b7d4fb662a948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9b7803aa94511" /><Relationship Type="http://schemas.openxmlformats.org/officeDocument/2006/relationships/image" Target="/ppt/media/image2.png" Id="R622eb25b64644957" /><Relationship Type="http://schemas.openxmlformats.org/officeDocument/2006/relationships/notesSlide" Target="/ppt/notesSlides/notesSlide2.xml" Id="R658a4b2f26ff46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c2f3f3ef24b69" /><Relationship Type="http://schemas.openxmlformats.org/officeDocument/2006/relationships/image" Target="/ppt/media/image3.png" Id="R8d71af49ff964b10" /><Relationship Type="http://schemas.openxmlformats.org/officeDocument/2006/relationships/notesSlide" Target="/ppt/notesSlides/notesSlide3.xml" Id="Ra2434146eff842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7d7cfd2d52465a" /><Relationship Type="http://schemas.openxmlformats.org/officeDocument/2006/relationships/image" Target="/ppt/media/image4.png" Id="Rb27ae1c918994f69" /><Relationship Type="http://schemas.openxmlformats.org/officeDocument/2006/relationships/notesSlide" Target="/ppt/notesSlides/notesSlide4.xml" Id="Re47d882d215e4a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e0d967ae2e420d" /><Relationship Type="http://schemas.openxmlformats.org/officeDocument/2006/relationships/image" Target="/ppt/media/image5.png" Id="Reb13a28d06c240b7" /><Relationship Type="http://schemas.openxmlformats.org/officeDocument/2006/relationships/notesSlide" Target="/ppt/notesSlides/notesSlide5.xml" Id="R3311a7b26b824e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a0d354dedc458b" /><Relationship Type="http://schemas.openxmlformats.org/officeDocument/2006/relationships/image" Target="/ppt/media/image6.png" Id="R7af741aa1ed3457e" /><Relationship Type="http://schemas.openxmlformats.org/officeDocument/2006/relationships/notesSlide" Target="/ppt/notesSlides/notesSlide6.xml" Id="R316809036d6b47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7946c43b84ae8" /><Relationship Type="http://schemas.openxmlformats.org/officeDocument/2006/relationships/image" Target="/ppt/media/image7.png" Id="R869e2396a33641bd" /><Relationship Type="http://schemas.openxmlformats.org/officeDocument/2006/relationships/notesSlide" Target="/ppt/notesSlides/notesSlide7.xml" Id="R5bfa84df3d534c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0154d01bd4416c" /><Relationship Type="http://schemas.openxmlformats.org/officeDocument/2006/relationships/image" Target="/ppt/media/image8.png" Id="Rfc990b8b20fd40cd" /><Relationship Type="http://schemas.openxmlformats.org/officeDocument/2006/relationships/notesSlide" Target="/ppt/notesSlides/notesSlide8.xml" Id="R32c9632ad46a46e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3de3ade5d4018" /><Relationship Type="http://schemas.openxmlformats.org/officeDocument/2006/relationships/image" Target="/ppt/media/image9.png" Id="R462886a2b3084803" /><Relationship Type="http://schemas.openxmlformats.org/officeDocument/2006/relationships/notesSlide" Target="/ppt/notesSlides/notesSlide9.xml" Id="R439deaa7c45e4f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b6de71e2244b3" /><Relationship Type="http://schemas.openxmlformats.org/officeDocument/2006/relationships/image" Target="/ppt/media/image10.png" Id="R6a21b5bb94064ef8" /><Relationship Type="http://schemas.openxmlformats.org/officeDocument/2006/relationships/notesSlide" Target="/ppt/notesSlides/notesSlide10.xml" Id="R63a3742b17aa4e3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21993a0a754222" /><Relationship Type="http://schemas.openxmlformats.org/officeDocument/2006/relationships/image" Target="/ppt/media/image11.png" Id="R379ac56b7de64dab" /><Relationship Type="http://schemas.openxmlformats.org/officeDocument/2006/relationships/notesSlide" Target="/ppt/notesSlides/notesSlide11.xml" Id="Ra62c4bb0119943c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9f4977ecf3462d" /><Relationship Type="http://schemas.openxmlformats.org/officeDocument/2006/relationships/image" Target="/ppt/media/image12.png" Id="R4fae5b50d53b4fbf" /><Relationship Type="http://schemas.openxmlformats.org/officeDocument/2006/relationships/notesSlide" Target="/ppt/notesSlides/notesSlide12.xml" Id="R17f849c706a94da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5be875c6445c4" /><Relationship Type="http://schemas.openxmlformats.org/officeDocument/2006/relationships/image" Target="/ppt/media/image13.png" Id="R36cb0fc8f84e4eb8" /><Relationship Type="http://schemas.openxmlformats.org/officeDocument/2006/relationships/notesSlide" Target="/ppt/notesSlides/notesSlide13.xml" Id="R8d4d1205fabd4bf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df15f377d840eb" /><Relationship Type="http://schemas.openxmlformats.org/officeDocument/2006/relationships/image" Target="/ppt/media/image14.png" Id="R23ca1ecb3cfc4814" /><Relationship Type="http://schemas.openxmlformats.org/officeDocument/2006/relationships/notesSlide" Target="/ppt/notesSlides/notesSlide14.xml" Id="Rfc6b71c9ea644e2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9a5d0177ed4690" /><Relationship Type="http://schemas.openxmlformats.org/officeDocument/2006/relationships/image" Target="/ppt/media/image15.png" Id="R0deacf5d8f6445bd" /><Relationship Type="http://schemas.openxmlformats.org/officeDocument/2006/relationships/notesSlide" Target="/ppt/notesSlides/notesSlide15.xml" Id="Rcb2b5d210d35432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913bf73b3640df" /><Relationship Type="http://schemas.openxmlformats.org/officeDocument/2006/relationships/image" Target="/ppt/media/image16.png" Id="R3941eff5cb994057" /><Relationship Type="http://schemas.openxmlformats.org/officeDocument/2006/relationships/notesSlide" Target="/ppt/notesSlides/notesSlide16.xml" Id="Raaab85377d8a439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824ac0b1d14e19" /><Relationship Type="http://schemas.openxmlformats.org/officeDocument/2006/relationships/image" Target="/ppt/media/image17.png" Id="R3faf6524879f4479" /><Relationship Type="http://schemas.openxmlformats.org/officeDocument/2006/relationships/notesSlide" Target="/ppt/notesSlides/notesSlide17.xml" Id="Rae5d9b86de8f4f6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1ad9fa90f241d8" /><Relationship Type="http://schemas.openxmlformats.org/officeDocument/2006/relationships/image" Target="/ppt/media/image18.png" Id="Rbf32f57f55ab426e" /><Relationship Type="http://schemas.openxmlformats.org/officeDocument/2006/relationships/notesSlide" Target="/ppt/notesSlides/notesSlide18.xml" Id="R04515b172aeb41e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9c2d0e8cfe4f01" /><Relationship Type="http://schemas.openxmlformats.org/officeDocument/2006/relationships/image" Target="/ppt/media/image19.png" Id="R13bef6e7d48d4970" /><Relationship Type="http://schemas.openxmlformats.org/officeDocument/2006/relationships/notesSlide" Target="/ppt/notesSlides/notesSlide19.xml" Id="R84b5a930c3fa4f3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19261e8aac4227" /><Relationship Type="http://schemas.openxmlformats.org/officeDocument/2006/relationships/image" Target="/ppt/media/image20.png" Id="R6c7bfb949a494ef0" /><Relationship Type="http://schemas.openxmlformats.org/officeDocument/2006/relationships/notesSlide" Target="/ppt/notesSlides/notesSlide20.xml" Id="R0aba59a5e46e40f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7cd765b3e409d" /><Relationship Type="http://schemas.openxmlformats.org/officeDocument/2006/relationships/image" Target="/ppt/media/image21.png" Id="R9537375483e44844" /><Relationship Type="http://schemas.openxmlformats.org/officeDocument/2006/relationships/notesSlide" Target="/ppt/notesSlides/notesSlide21.xml" Id="Rbce17ef00717432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e11b1d3a5e44c1" /><Relationship Type="http://schemas.openxmlformats.org/officeDocument/2006/relationships/image" Target="/ppt/media/image22.png" Id="R5a973b19b6c346b0" /><Relationship Type="http://schemas.openxmlformats.org/officeDocument/2006/relationships/notesSlide" Target="/ppt/notesSlides/notesSlide22.xml" Id="R7b13f3d09d4d475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f0e3199ab415c" /><Relationship Type="http://schemas.openxmlformats.org/officeDocument/2006/relationships/image" Target="/ppt/media/image23.png" Id="Rb806d513fb4646b3" /><Relationship Type="http://schemas.openxmlformats.org/officeDocument/2006/relationships/notesSlide" Target="/ppt/notesSlides/notesSlide23.xml" Id="Rc6eec5ba9ff249a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33dc33fde24fd4" /><Relationship Type="http://schemas.openxmlformats.org/officeDocument/2006/relationships/image" Target="/ppt/media/image24.png" Id="R58b864693b7b48fa" /><Relationship Type="http://schemas.openxmlformats.org/officeDocument/2006/relationships/notesSlide" Target="/ppt/notesSlides/notesSlide24.xml" Id="R55f7a736735246c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0fee55519b404b" /><Relationship Type="http://schemas.openxmlformats.org/officeDocument/2006/relationships/image" Target="/ppt/media/image25.png" Id="R34fcb209d21c4d57" /><Relationship Type="http://schemas.openxmlformats.org/officeDocument/2006/relationships/notesSlide" Target="/ppt/notesSlides/notesSlide25.xml" Id="R6b60812aff2e4c7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69288851b49ba" /><Relationship Type="http://schemas.openxmlformats.org/officeDocument/2006/relationships/image" Target="/ppt/media/image26.png" Id="R6ef6be94088d40eb" /><Relationship Type="http://schemas.openxmlformats.org/officeDocument/2006/relationships/notesSlide" Target="/ppt/notesSlides/notesSlide26.xml" Id="R55d316d4c53640c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d748c72ea41d2" /><Relationship Type="http://schemas.openxmlformats.org/officeDocument/2006/relationships/image" Target="/ppt/media/image27.png" Id="R81269ea73ede4524" /><Relationship Type="http://schemas.openxmlformats.org/officeDocument/2006/relationships/notesSlide" Target="/ppt/notesSlides/notesSlide27.xml" Id="Rca58ccbc585945a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0f63a88fa4af9" /><Relationship Type="http://schemas.openxmlformats.org/officeDocument/2006/relationships/image" Target="/ppt/media/image28.png" Id="Re0d2a81336e24dfd" /><Relationship Type="http://schemas.openxmlformats.org/officeDocument/2006/relationships/notesSlide" Target="/ppt/notesSlides/notesSlide28.xml" Id="R1f8abe510319431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18adcb89849e0" /><Relationship Type="http://schemas.openxmlformats.org/officeDocument/2006/relationships/image" Target="/ppt/media/image29.png" Id="R91e3bfb44eb84ad9" /><Relationship Type="http://schemas.openxmlformats.org/officeDocument/2006/relationships/notesSlide" Target="/ppt/notesSlides/notesSlide29.xml" Id="R2a6b0fa5782f4f6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b9d305c68446bf" /><Relationship Type="http://schemas.openxmlformats.org/officeDocument/2006/relationships/image" Target="/ppt/media/image30.png" Id="R42f78440e79f4402" /><Relationship Type="http://schemas.openxmlformats.org/officeDocument/2006/relationships/notesSlide" Target="/ppt/notesSlides/notesSlide30.xml" Id="R0ac5272f224948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5C2556-88E7-425F-966F-45F8387D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F718FE-6180-4C5D-9D75-F2CD88548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74F2AB-FCEC-41D5-8C43-4CC0627B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B05934-4C94-4F16-BAE0-C3F15BB0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44EAB1-8B85-4145-9D69-6C178D92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焓变、键能、Hess 定律和量热。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292CAB-2046-4493-873B-17917F028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EA0D15-C457-455B-89B6-C6393976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39985B-CB14-46CD-A443-045DF693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BDD4E6-45E7-45F9-BD2B-89BFA2C88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342ae99b342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74ADF-2F06-4F3C-AA29-B8D2F619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5EA74E-B281-4311-AFFB-98EA74A28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60FA4A-294A-4F83-8272-78155AF98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639B55-4C03-4F70-A2D1-A8C25D4F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8EB559-41B3-4E5F-9D24-E60674B54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2D9DA6-B0A8-4FBF-9542-82C65CB7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262CDD-3031-48D7-A883-ED9C2440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BF2B86-8785-40EA-84EB-A3C96199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96D2F9-6AB1-4029-9343-697B2585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619678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76D065-C549-45DA-8FCF-5F8E2C55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48B90D-2630-4C5B-AA8E-900DEA7E0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2eb25b646449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1BF3C9-C9BA-436C-974B-436C0522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EA2897-8673-4AE7-950C-3F688FACC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01E54-81BC-448F-BEDF-21DC0772C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9BC7B-F350-4E8E-9AEE-CF1534D8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45817C-EA1A-4418-AE52-E86006C9B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82CB63-D46F-4679-A4CB-C26E0A330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A780CC-0E19-4220-8A56-E34BDCA96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886C94-52C5-4438-A588-A6C7AD84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401CEE-BE74-4D90-92B8-36499597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7064F9-0214-45F5-9505-022DC036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63407F-73C9-45A4-9BBE-0AB22A542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0C06D5-799F-4800-8E78-3D3590AF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D3E418-F9C0-42B7-80AE-68C45B24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FE006-C577-408E-AF24-F71A5E0F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C090B3-CF62-422C-AD55-FF4D9DF2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41DE6B-6A74-4D4B-8359-1E713BE4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71EFBD-D47C-439A-A81D-91031F08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成功标准｜焓变符号对应系统能量变化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39A184-CA76-4017-94CB-E626C246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56AB10-22D9-4662-A550-27F1C019D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B912C1-057E-40C7-86EB-C4F1F323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772902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91A515-0D3F-4C6E-ADF7-D80A4E9F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FEC879-82D8-479E-B731-7985FEBBC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71af49ff964b1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744F85-6C7D-46E3-9778-8866A3AD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72C56-96C2-4A00-83BA-9CAA17897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0C9FEB-9763-4E59-BB5C-A3BA6DE7F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356C7-D536-4F3E-B068-064DBFEC3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E59F47-C52A-40E8-A62A-0A0B2D99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667C5F-229C-4E83-AF18-1216AC68F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边界提醒｜反转方程不改焓变符号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2C9378-3552-4512-A30B-DEBED228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665668-F7FA-4A2F-A141-E86020AB7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B7B3AE-663C-407A-B2F7-AB255FBC7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焓变、键能、Hess 定律和量热。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C44352-BD7E-4E12-ABC8-23636DDA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7A8B4-D1C7-4FE6-93B5-9D3993004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3717DA-580E-48F2-AD16-2BD9503B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471565-BFFA-49FC-AA1B-34990AA2D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与评分资料｜选择题呈现·能力参照 Paper 1B·量热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1ED210-7904-47B0-8A6E-F518F57F1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9A744D-D3E3-4A42-8BD0-8E2ACC43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6C1FC8-619F-449A-BE3C-D16EF11E5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1BAE12-E36F-4ED9-93A2-35C974C3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702051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DEE468-0AD4-4210-8A9F-1D7DFD3A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BD7675-0DC1-429B-A3C7-9E5237CE1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7ae1c918994f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D7889-10BB-42A2-AC1B-19862A65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0525C1-DFF7-44C2-AEEA-70658B25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5E46F7-A8B7-4A9B-A22F-072B0CF3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能解释“焓变符号对应系统能量变化”，并识别一个反例或边界。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A9EB3-89BB-4149-A865-98E6EFCE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42B1D7-5FE9-4FB9-A48C-F6579E3CE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4D96F1-F597-49DE-9C2A-D0FD193D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120 g 水在反应中升温 6.0 °C，取 c=4.20 J g⁻¹ K⁻¹，反应物为0.0500 mol。忽略量热器吸热及向环境散热，每摩尔反应焓变约为：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18D328-8A46-41DD-8DF3-6E6C07F6E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高频错因：反转方程不改焓变符号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0623F7-8523-4995-ADA6-A55B6387D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EC92B3-24A1-4060-9F0E-28A280FE0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C70051-FB03-44F8-9CDD-7C2C7391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104A76-7917-45CE-96FC-E656D09C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5CAC58-2B24-4158-B211-13D1369A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C49BE-1386-4F53-A74C-B4E5D3A0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A9C95F-3489-40F6-820A-291D8AAFB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0052708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B5E561-6D20-4FDE-80E9-3096B1CE2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E0E98C-65D3-488E-8099-52EA2959E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13a28d06c240b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662C33-55D9-4D9E-9F55-2CB6216D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4C13E-49B0-4657-B625-4A64752F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7D8A45-F388-4FD8-9770-F661807A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95C9D8-88E3-48C3-9BF7-8FE168972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8752F4-E60C-46A8-B14C-2FD3D5777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A4AA28-C187-41FB-A9AD-1498B1D3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E0075D-7A98-45A1-9D02-EDD46282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877082-6B71-459B-A845-0B033ACD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D0577B-28F0-4E09-A1C5-EC5791D1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处理符号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274102-1782-4446-8570-7BB4B26D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FC5232-C205-4652-A524-CBD98BBC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5AA125-1689-4222-86D6-68822375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120 g 水在反应中升温 6.0 °C，取 c=4.20 J g⁻¹ K⁻¹，反应物为0.0500 mol。忽略量热器吸热及向环境散热，每摩尔反应焓变约为：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8404F1-7112-4099-8093-8E3FE502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53CD26-0375-4E39-91A1-B9710BF5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4666D2-9F68-4FF5-8B4A-AEA852D24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正确结论：-60.5 kJ mol⁻¹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解析：水作为环境吸热：q(水)=120×4.20×6.0=3.02e+3 J；反应体系放热，q(反应)=−q(水)，所以 ΔH=−q(水)/n=-60.5 kJ mol⁻¹（3 s.f.）。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8C2530-5356-44DD-B5BF-C84602311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9F93FF-6E60-41CE-987A-26265382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8D889A-A250-4417-81C4-97DA071CC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B1DFDE-A7F3-48E5-AB51-A4C3C78E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902115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F2F4E6-0851-4C37-AA5E-622778C2A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52EACC-E9BF-41DA-9666-8B47F7C3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f741aa1ed345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233FBA-6C7A-4F66-A0A9-57671EBD0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87CC05-99EB-4E83-B8F2-3984B37E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9F7523-2032-4041-9CAE-30D5AA974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29FD88-4CCE-47F5-9DC2-C681FAB21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BCD0AD-A13D-46DC-AFA8-D26E8194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B8B1B8-3ABE-4B37-B79A-F8D76B740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917AAD-2025-4A65-92A7-E3D3D8DB3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888124-3BB6-4C65-8968-B893ABB2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38EF05-4F5D-4EDD-BD76-1BA276247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B244C3-54D9-4B5D-88E2-7196D8F8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1EF271-A64E-42B3-9E59-68BC5409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ADBFC7-396E-4002-8916-EF129D076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4C5D9B-7078-4137-A50B-138786204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269AE1-5F10-4D8D-B6E5-D7C2CEB2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086403-9DB7-4E18-817B-F926EBD5B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F75758-CDDD-4F5E-A803-BE53BEF9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60F9EB-67A4-473B-BF61-07E2ECF1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90B148-D021-48C7-A774-052F9F31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BBFC31-6059-4202-B166-4AB5A228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859821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F9F090-FAC1-4184-8999-165F1F321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954E5A-86AB-4CF5-BA7D-DE5EE5483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9e2396a33641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244320-ABFF-4AA8-A6CF-8B89497CB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00EBE-9BB6-4F30-988F-BBF33063B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DEABC-EA87-477F-A6F7-E7CA92A6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FF7E8-A6E6-44FB-BD14-EFB68551F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1CD163-0BCB-4A19-9BE2-4B7C40E52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15F3FC-750A-4F55-8E74-22DF0EF8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3CBA29-9EE9-4688-A4CA-6D52AE9DA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76EB56-2E6D-45E3-80B1-D72BBC5F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74F8C0-7B02-4353-88D5-AC3B4708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379A2-C0A8-478E-B3D5-D3F7A8E6C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DEB43F-8967-42CD-B438-01385C36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451773-743A-4073-AED2-CE0578B4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16691C-A450-471B-BA0A-CD489F8F1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CACC51-3A86-4FCE-8043-D853582AA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F92D1D-3209-4D8F-98CA-D6B8CCA2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827C57-7210-427F-A285-E82F8BA2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D6847B-F951-4614-80FE-5D631501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23892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BF437A-2F60-45FA-B076-4FC97E9A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AE205F-2708-431B-91A2-F8F7424B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990b8b20fd40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9C463-79CA-41DD-80D1-EC42D68D9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598127-3AFD-48CB-8AE4-96F6C521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81DB47-7662-43FB-A3E1-051AB13F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AA3F90-BE89-4152-BCCD-0DF0B2F4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120 g 水在反应中升温 6.0 °C，取 c=4.20 J g⁻¹ K⁻¹，反应物为0.0500 mol。忽略量热器吸热及向环境散热，每摩尔反应焓变约为：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830C57-35BA-4C64-AD73-EE5ECA4D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D39677-591E-48DF-B75C-EDC08205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828696-C22F-4F50-B8AE-F63E4671E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6DA5BC-8569-44C5-AD32-913520CE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1D6AED-9636-4908-B7ED-CD09A387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8F0385-0084-42E5-8BA6-B7885764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44A429-A6D6-43F4-B1B8-D54A8126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89151E-2D94-4C12-8D53-2C5EDE041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35E4C7-3052-43A2-B09A-9DB809931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2DC437-D457-4AB9-8F8B-31C15E88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5FE104-3FEE-44C8-844F-78E8A0170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BD2B9F-54B5-45DB-A44A-4DC18F2C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EB8D23-F7CD-4D17-94CD-1869B5BF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5819753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1F2806-7960-4A8F-96F5-EED1A089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8AAF9A-BA8C-4697-8855-F4113C88A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2886a2b30848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E1DAAE-9945-40DF-8ABF-D3F0F4B8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9BBCF8-7A45-45F9-9271-5BB5C212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27B912-E4CB-4563-BA23-22B8586B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8234C1-E3FF-4201-844A-64658661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燃烧 3.00 g 燃料释放 75.0 kJ。能量密度为：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577D48-0D47-4545-B029-DA272BB7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1B·燃料比较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CF608-40FA-4AE3-AD0A-1D4AFBD61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65C78C-7320-441D-AD0D-FF9B40067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E591A2-D310-4B60-BADA-A2593715F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C701AA-228A-4BAE-9781-DCDC84B32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989146-3DFA-4D64-8FE0-F837BEA6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050521-6CB1-4B48-864F-6EEC8C2D8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3DDBF4-5C0B-4EEC-8A67-D6D1CEA0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886926-3F95-4E94-8634-4BCABB1B6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8B49EA-7EBC-4068-ADF0-A858C98D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9B83D6-2664-44EB-9950-91596668C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C17DC7-B147-4542-9629-49C3E935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6EC778-112A-4F1C-9908-DA63D83E4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134E80-5A60-4718-83F3-34673711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0B69CD-7334-41CA-BCAD-8BD9B8C0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833705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A90035-BE63-4DF1-A408-327DE0A4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2046C8-30D8-4CAD-8E1E-A4ED1A60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21b5bb94064e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765ED0-E562-42FF-9FA3-A296D5EF3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2A1BD-F0E6-47C4-A9C4-6BA68D4B1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926108-5074-4E10-AB9B-C63B1699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CFE83C-7681-446A-AF73-2E4EF789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E50B09-883A-4767-B573-F3B778245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120 g 水在反应中升温 6.0 °C，取 c=4.20 J g⁻¹ K⁻¹，反应物为0.0500 mol。忽略量热器吸热及向环境散热，每摩尔反应焓变约为：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CF2FE0-706B-4621-8C75-0FDDD1E2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A66846-D39E-4766-8DE1-EB823C84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6C76FD-7F13-4C31-98F3-3D735079C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705285-38B8-4A0A-8AA9-3FD1FBE4C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燃烧 3.00 g 燃料释放 75.0 kJ。能量密度为：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2E417C-BC09-4B46-B60D-B2A676600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0DB890-65FC-4957-BCA1-31461898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CFD692-A7CE-4562-A8D2-7B5B61DA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70EE29-8F91-4F2C-A72C-0F1FF869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题目已给出：某反应断键共吸收 740 kJ mol⁻¹，成键释放能量总量的大小为 860 kJ mol⁻¹。估算 ΔH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8E457D-344F-4D3F-B64F-02C8FCF55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633987-4AEA-4FB8-924F-63E7E2CDE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BC8C90-FF2E-4F74-A5E4-CF98ED98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917ABD-C747-4101-937A-C2B774787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720737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745331-7417-4515-A8EA-880B20D7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33002C-E196-4122-9003-3216A215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9ac56b7de64d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64A18-3056-484B-BCD4-D9A1312E3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10E698-4854-4B1C-AD55-09AC9A98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8A15A8-6E31-4632-9935-71A8F322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2CCB0B-8E1B-473B-B1E1-6FA9DE5E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809C66-B4CC-4E8B-B4AA-846BC17B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040F44-4E77-416C-8159-35DC1086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DE5EB4-9080-4E75-8BAD-9035DC73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66D913-BFE7-4A52-A726-052D7F29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正确结论：25.0 kJ g⁻¹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解析链：能量密度=75.0/3.00=25.0 kJ g⁻¹（3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89F1E7-94C6-43EE-AFC1-B78FF38E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5DF0C1-D753-4C9C-A751-C427735E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98DD75-44C1-477D-86FC-2F2CA558C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52FC9E-BA66-4306-B7E7-FCF55D62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10477017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F980CD-4EFE-4DB7-A7D5-627A8BDCC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5BD075-915F-40DB-B4F7-7230CC9C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ae5b50d53b4f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9C3288-E799-4900-8EF2-ABCE5D60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973396-6297-4E5E-8267-1B3B7CE9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94916-C6AC-40AC-A888-2A363D3AB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90E0D5-2300-4B2F-AB34-B45A7EBD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题目已给出：某反应断键共吸收 740 kJ mol⁻¹，成键释放能量总量的大小为 860 kJ mol⁻¹。估算 ΔH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4115DC-9E64-46FD-8B79-56370157C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12F377-7F8E-4B3F-ADB6-644C2C5A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602F8C-3F83-4C98-8272-92F880E4B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EC0DA3-C455-4DE6-B605-210914A51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D16FAE-E629-454A-840A-0BB8267C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7F7E99-0036-49F5-A669-FD8F8F54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278D0E-BF16-458C-90AC-61BA8540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582B52-FBDF-4F92-9830-2C95A0090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D90259-8FB2-47A1-BD7C-011850A5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5852796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46C4E8-7AFC-483A-BEA7-BEF47163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A8879E-3A27-4FAF-A327-EA432570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cb0fc8f84e4e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365DDE-BC4F-4B27-A74F-A90D2F77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DE9213-ED9A-4323-BEC6-DAD02C06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A56177-B0E4-4DE4-92A7-47A89DA8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能独立执行“定反应方向—组合方程—处理符号”，并说明每一步理由。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D2879D-9391-48D9-B5B3-FF3857F8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CEF978-0C75-4697-86E9-ED82936F9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ECCAC6-BE21-4ABC-A885-E45115A5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160 g 水在反应中升温 8.0 °C，取 c=4.20 J g⁻¹ K⁻¹，反应物为0.0500 mol。忽略量热器吸热及向环境散热，每摩尔反应焓变约为：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87AAF5-5FD7-452B-BA8D-A3B38E9F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高频错因：反转方程不改焓变符号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D827B-EDE0-4BBC-98EA-601B98DEF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1D71F7-A8EF-4F67-A47F-71F0E068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3D92D4-1A6A-4527-B424-72E190B4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D5F1FC-F6F1-4E8C-8471-D062F280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BD4787-D55A-49F1-BBD8-0ED182D19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DD6353-13AE-4885-826C-4262D8CAF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7C48A4-2BBD-4781-9237-B56B3692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92018532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D6AB8E-7112-4D06-ACC9-F958624C0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CC835E-9CA3-4564-B2FF-2DBA5B79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ca1ecb3cfc48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D7EB55-5859-4A97-895F-B34931E9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59B118-86F6-4BB8-820D-5D8F2DAD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53F69A-FA7A-4795-8085-7F3E550C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55F0AE-7C0E-4780-B1F7-03812552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23B98B-3A26-4798-A0B8-61E9B2CD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F156F1-3E49-428C-8963-A2455EA5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9DCA23-AFC7-4C5B-BEE2-76A4F4B77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C2F92F-D277-4C33-A560-247451B87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DD5636-62EC-4396-B546-FFAF19F08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处理符号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5477D1-E1C4-488D-8148-7DA2ABD39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62D873-53BE-48B8-B91B-64CB7C1E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E98E60-6749-4C49-A369-D43F8649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160 g 水在反应中升温 8.0 °C，取 c=4.20 J g⁻¹ K⁻¹，反应物为0.0500 mol。忽略量热器吸热及向环境散热，每摩尔反应焓变约为：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6F841E-6D79-43A7-BC02-D7A415637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EC8068-DD23-492C-A16D-5877A42DA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3E305E-6318-4A76-974D-5531E612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正确结论：-108 kJ mol⁻¹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解析：水作为环境吸热：q(水)=160×4.20×8.0=5.38e+3 J；反应体系放热，q(反应)=−q(水)，所以 ΔH=−q(水)/n=-108 kJ mol⁻¹（3 s.f.）。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240450-7052-4C34-AB4F-5E71532D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676DF0-DB1E-4072-B07B-560AC85A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5AC67D-9186-4ED8-9626-871DEB046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3A01C2-0C10-4E1D-BADB-A317A2110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022978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DC3A0C-1AC0-4287-8FC2-AA10AC224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6CA680-F59C-4C39-B9A8-57CDAA75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eacf5d8f6445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B438B6-5C72-4D3A-9523-390F76F4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0FE718-C2A0-4FF3-A1A6-51F9B0C0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D27EC-C13D-41BD-9030-357B8CCD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D31E28-B1D9-4282-B088-6B6A4722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4981DF-B87D-40E5-8599-56D86C79A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F8B9C-D08F-4E90-BBAD-A387139A2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F5D810-9D96-4720-A7AA-626A5388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B3DFFA-BA00-4CC7-8521-860D9E76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AEF106-201A-4649-8DCE-AB585D059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F00E4-385C-4333-B2E4-904433AFD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7868CB-DC16-44E5-9AE6-8844532B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ADA86B-AB70-4F38-9294-842C7B5E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71C300-391B-4011-822D-A3A60B3CD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6FDEAD-55BC-495C-B752-C96E2E57D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1A835D-7F15-4F74-8865-1A38FD2C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B746C7-5FAE-4941-82D8-229603FE3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D09049-6E2F-475F-A3D8-E7A6A1F0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682606-2F0B-4408-BD6E-CEB9413F8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9A545C-977F-4E5A-92D4-EEAA379F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87739459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89B3D9-4AFB-4918-8384-360CC2217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6E04C1-4B3C-4D7E-9632-56AD5082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41eff5cb9940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41F3B8-9600-41C4-BCCC-4133F0B8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6FF2E-6148-480D-A916-D14331F0D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91ED19-6FF3-4E58-A9D3-17E4C9368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882E99-853B-4536-B62C-8A4B88E2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D1A573-D2A2-406A-A999-D1E336F2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636DB9-5CD0-480C-B524-9CFCFD3C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A34F4A-F9D4-480A-B429-7653BD03F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833414-14C3-4346-AF9F-2DA79E45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7E237F-5B59-41A6-9C84-451AC46C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82A80B-754A-4264-9E89-E6F5A0EA6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97A563-CEE5-4505-A865-C9146884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2ADC28-471F-49A6-80ED-AE74A523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106A4C-DB21-438A-A89B-0DE7170C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16BE69-E827-4E31-90D9-BAB9F715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3C5303-1A70-444F-A871-6FF215494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DF86F7-F0DC-4904-8233-9561D18E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A3C699-4148-4C24-A8C2-9180B7D6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256674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F119A6-5EA2-44AE-B85B-35E54EAB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9BD81-3CC5-4923-A57E-7780FCB0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af6524879f44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B755E-CE78-4A67-9804-EA87EC28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A69616-CAAA-4E7C-AA94-5412BD33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396DF2-29AD-4771-8B0C-DC3E4C64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990F8F-1EC4-42F0-8C03-6CAEFB18B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160 g 水在反应中升温 8.0 °C，取 c=4.20 J g⁻¹ K⁻¹，反应物为0.0500 mol。忽略量热器吸热及向环境散热，每摩尔反应焓变约为：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F764DF-1EB7-477E-BE8D-04C723B84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2BD96-2DE9-4B8D-8BC6-74E11F5F9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0A6E30-8AD8-4052-9496-FF290EADB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56FEED-DE15-4DE9-A553-F2D8334A5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AFE2F7-707E-4B5D-94BC-4B27642F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B1A33B-DF73-4898-B02C-55FA80260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C659FF-2A2A-41F0-8D7C-06D30D746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E57CB7-637E-425D-94DF-C12C0D25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DE353A-FED6-4123-A335-7A3627E5A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408FEE-087E-47F5-8E52-2832E4C4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FEC6EA-84EF-4F80-A9A9-82C6611D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1DC53A-235F-4562-9387-045534168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C3A9DA-C535-45DF-AF78-4F73496D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7766161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C12BBF-FC4B-4B34-877B-06859B4F0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71245-ECC5-4D41-9864-EE3D9282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32f57f55ab42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D986BF-D9C3-405C-B60E-7EC44414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46CEE-C9D5-4F0D-B8D3-FB81157F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F78F3C-4ECA-4A97-AA4A-A2B2494B7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00D0E7-9191-4B9A-81DA-84CB6CB6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燃烧 4.00 g 燃料释放 124.0 kJ。能量密度为：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A6CDB2-7281-4258-90E5-942FE57D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1B·燃料比较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4F4E01-25AE-48CA-B465-D2C6DA17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8E1F82-353A-4DD4-B6DB-D98B1AA9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EE0E80-B338-4C70-809E-89616282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F3341B-74A6-44FC-9024-DB14C8516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8C398E-6BF3-41CC-9638-C59FE7B1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A2F471-DE58-4F38-84FE-B7F33DCE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23A87A-BCCE-489F-9105-AA5D8B6D3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3427D1-7BF9-426F-9C8E-59203A6C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D29FE3-7D5F-4E1A-AFEF-3E5C2FAE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30AE00-D6B5-4E0F-A31A-4AB2DFDDE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F24452-8914-4E84-88D4-49CFC2EE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304690-D74E-4835-BD8C-B4672E9E8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6EE4AA-AB88-4B3A-9EFF-07AC7E515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26D788-D25F-48AD-9BB4-AB816F607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35861169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D42872-E949-40FE-A742-3CD3E101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CF78B6-3241-45B6-991A-34F32560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bef6e7d48d49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FB5513-B10B-4126-8A08-F92D9826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B9E9C3-37E0-45DF-8950-20605FCD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17A20B-5AB8-40FF-856A-6DC72EF5A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B655A3-1AB9-428D-84AE-84E338AA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599856-2DCF-46EB-93A0-C26E2008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160 g 水在反应中升温 8.0 °C，取 c=4.20 J g⁻¹ K⁻¹，反应物为0.0500 mol。忽略量热器吸热及向环境散热，每摩尔反应焓变约为：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FBE3C4-AC99-4477-83D6-F4333732D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EF0E32-3809-4009-AF12-39A82C24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D0AAE1-BBC1-4F7E-834B-28B3E58E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13B22C-F4E6-4E26-B02D-C8024332D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燃烧 4.00 g 燃料释放 124.0 kJ。能量密度为：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B476B0-58E3-42FC-BBA4-1094F19DB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5081E4-F314-4CDA-B28D-5764DFE9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8CCEC9-F33E-475C-947D-145B09D10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529086-5FF3-4814-B458-ACF31639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题目已给出：某反应断键共吸收 780 kJ mol⁻¹，成键释放能量总量的大小为 920 kJ mol⁻¹。估算 ΔH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C68544-A3E9-435A-BF9C-CA61B76C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0D56B9-127F-46AA-83B9-B25988B64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ADC07C-BAC1-443B-8AA6-3FC8A1F7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E57D67-ACB9-476C-AF16-D737FB0C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331193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450AB-301D-4DD9-A79B-2A22D9494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6B9747-4D98-4F88-91F1-E8834FAE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7bfb949a494e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4FBA9-6781-4806-888E-F8859C89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D14CE-A73C-4EEC-A34C-38597B78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C55EAF-5EF3-45BB-81C1-AA9A2422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AF7DB8-8F65-4413-AF1E-20E8783B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8A4C05-1201-4549-82F9-D249010D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353321-F2FC-4614-937D-19B316C3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AB7AE8-50B4-484E-A583-DE2C206F9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E02A95-09B0-4A85-8DD5-1A0C63BC3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正确结论：31.0 kJ g⁻¹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解析链：能量密度=124.0/4.00=31.0 kJ g⁻¹（3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7494F4-E69D-470A-BEDB-422A3E9C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053A90-E512-47D4-AECA-0A521063A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CD88D5-2430-4378-BF27-738EE106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769BB0-06F0-4F72-88D9-DA1927B1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9007726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FFEB64-F01B-4308-ABEC-BEB4F186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407173-0ACB-4E8B-9722-831AD95F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37375483e448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F45C2A-823B-4800-85F1-5DB871A8F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EA0EBA-6390-4B90-8CFC-DABFDA004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1402B0-DB30-4F38-B0DD-785FE9C36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BC898D-B1C7-4E0D-8E40-2609641A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题目已给出：某反应断键共吸收 780 kJ mol⁻¹，成键释放能量总量的大小为 920 kJ mol⁻¹。估算 ΔH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FD822-C595-4F2E-B185-A113E3B8F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F50450-CD70-4E58-BF96-E9420FB7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D9B7ED-7938-4D47-8350-2D943E40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9F3903-049C-402F-980D-E018DA5F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FB4E1B-4A82-43FC-A019-D3420DB3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60089B-7277-47DF-9288-F91A3579F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C959F7-AF80-41EC-8F36-6E0D1DDA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5260DE-C242-4C5B-848A-2AA51BD19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C672EE-908D-4C0D-85A5-C63362939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0442812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EEF172-4DD6-4778-A868-E6097C22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E24AD2-D2F7-4096-A11D-F5EC5B1B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73b19b6c346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FB594C-BB9F-4A59-9D2D-2458A82B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807CE0-D5C7-45A8-BD30-0D80A2CE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803488-5685-4D1B-AEB8-5080BAA6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5A823-CA01-4BB2-AAD3-0B1C3B074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6126D0-C020-4121-96F2-9A8B9BDA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4E4807-BAD8-4BB8-A02E-5B9CEF31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200 g 水在反应中升温 10.0 °C，取 c=4.20 J g⁻¹ K⁻¹，反应物为0.0500 mol。忽略量热器吸热及向环境散热，每摩尔反应焓变约为：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215437-D750-4012-961C-0B90588D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高频错因：反转方程不改焓变符号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C6D168-DA61-47A0-A307-1BE794A3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75690C-34F3-4E7D-B473-D8630BFA7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5B63DC-CAF1-4050-B14D-C9BADCC7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7AAD5A-11CE-461E-9FB2-427E2E56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5EC1A1-CB66-4E42-8B58-F94ED9858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E641E0-EE5F-420E-AA32-594D2B6A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656826-8214-4519-BB87-04D59A3D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94219397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56BB31-03A4-4935-B161-FF7D92B0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19C7A8-9F20-443A-8F10-2130BBB72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06d513fb4646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AC7A05-D66C-406E-89F4-BC4CC8FB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4DF0F-1FC2-40D7-A6ED-D2CE9C73B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3C55A4-9F97-4673-93E2-3F6E5D82D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49742A-7902-4777-8D76-5ED529F4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E05B49-876C-4D9F-8248-A741CEE03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6A504-B701-4B96-B891-A7DD00A3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7F5E7-2734-4C0D-AF31-85997474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40A026-F7E8-49BC-8895-574D54061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A3C9E1-B3EE-4BCE-9997-29D902F2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处理符号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D954FD-59C9-4B2A-B49B-9973B3FA8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B4F88A-C242-4652-8AB5-B6E1BB3A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9E981F-C336-4FF5-A0EF-819FF76B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200 g 水在反应中升温 10.0 °C，取 c=4.20 J g⁻¹ K⁻¹，反应物为0.0500 mol。忽略量热器吸热及向环境散热，每摩尔反应焓变约为：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9F8741-DCE0-4F65-A28C-B22C4BCBD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0E42BE-8CAD-491D-ADC1-329E2893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CB284F-ECB6-4187-AC80-C008B79F3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正确结论：-168 kJ mol⁻¹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解析：水作为环境吸热：q(水)=200×4.20×10.0=8.40e+3 J；反应体系放热，q(反应)=−q(水)，所以 ΔH=−q(水)/n=-168 kJ mol⁻¹（3 s.f.）。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A56C93-A5B9-45DC-B03E-4322E9946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7682FB-FD96-4BA3-9FBC-D3B1F719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80E78C-0AE2-4FFE-B532-F7A369F2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F1B5CF-BE7B-4287-AB93-246717651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7685866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328A4B-42D0-4CB0-B32C-8C688EC7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486F2A-E281-4BBB-8F41-D540A84E9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b864693b7b48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220963-1B33-4E8C-B8C9-A7F2CD07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B1C51A-0090-464E-8ECF-9178A279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FE7253-0B30-4B84-B3C0-154F1027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1B4B8B-7EF6-48FB-9509-34E13355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BBE4A8-7D0F-439A-B821-08BD148D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676ED0-C518-4666-AA8C-89E6C51AA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E26CA6-37A8-4BA3-A28C-4CB13359E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E76282-1E19-43A8-B6D1-07685FA21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64F8D5-7FE3-4944-A2C7-FE291416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67A6A7-C65C-4B16-8989-07EEB7CB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6CEAA-F80E-4A02-A5A4-E40288CA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044AB6-43DC-4820-81A1-9C38DEFDD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526D21-DA19-4824-AF78-6E1DC564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028E45-34AA-4205-AD34-B2C241AA3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72CE3F-D804-439A-AD2C-54CD09E86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DF23F9-A509-4A6D-8E6E-A32B79C3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E65FFB-4C60-45FC-8804-0839CEC6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D56765-C9CA-482B-BE40-8360354B9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476E05-C38F-410C-8D27-817B45AF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1532359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7E988C-FBB6-4AC8-A489-277826C6B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8244D-15AB-47C4-9BB3-B86D902EB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fcb209d21c4d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F33750-539D-4B35-9698-BA867885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D29F7F-FC5C-4481-BDB0-E73FCC57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B5142F-FD9A-4D6C-8FEB-41FB5E52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448B7B-C787-4831-9214-EC1F23FC1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55C092-1380-4581-8425-B4F2B2BA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95293-18B8-4E65-8B3C-394384260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2DD5EC-5E44-49D3-854F-FBE04F3B0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2E7BA7-AE94-4879-953C-4B39875C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E8EFD9-0F20-4DE5-9068-6AA79C57A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D14EA2-64F7-4D52-9649-00790B91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3D9020-05AA-446F-A4A4-9B70AEEA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344EBE-CCF4-43F5-8F17-AF8740F9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4960E9-C23E-49CD-A65F-E00293FC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F54E68-8DEB-44AF-9D17-67C5536A6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F42921-1D40-4787-9634-66695B31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CDF190-A316-4882-B3AA-7FA8719F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7B89BC-CDF1-4674-88B8-E5300C433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718185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D1005D-D0AE-48E1-95CA-B402A567E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7F00DE-F3DD-4C90-AD6A-3DF5FE04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f6be94088d40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AE73D-6CF4-48FE-8201-7F29E8F0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BFEB2-86B4-4897-B309-A163532B6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8E7105-E45D-4C08-B4BD-8C37F9D5B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9BF5D-3321-41EA-8F2D-D993E08C2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200 g 水在反应中升温 10.0 °C，取 c=4.20 J g⁻¹ K⁻¹，反应物为0.0500 mol。忽略量热器吸热及向环境散热，每摩尔反应焓变约为：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BAA9C0-3CAF-42F0-812D-FEE233F8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794012-19C7-4D79-9F6F-B3FD6002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BC70C8-AAFA-4A5C-A5B9-02132426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F18FAA-2939-4D53-A3C2-F28D3221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3437CC-4614-4F51-BE17-2A9158194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CAEC2D-1714-4BFA-BA75-89E8E573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C03848-C283-4F6D-BCFD-57A9544E0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95798D-CD36-42D2-90C9-87B3F7C7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9A3844-3959-4590-921B-9BE1C918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041D35-26A5-489D-9207-36AE02F4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DE157A-F744-43F7-8BF1-2A1A8FB99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3AEA91-FB2B-45B9-8B9E-C5C61F36A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6FCC6C-6259-4732-9AE2-6C6388CF0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46329814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48078D-77E7-4C4B-9499-4EE814E3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DACB8F-7577-4F51-B452-E9181DB3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269ea73ede45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599EA4-2A14-417C-9EF8-1BE5DC51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21118-6D22-4CAC-8AE3-C2D6EA4C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A65ED5-F0A8-400C-AD1F-18E70B77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7C52B-EA1D-406C-B58F-A59CC0AB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燃烧 5.00 g 燃料释放 185.0 kJ。能量密度为：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D7DD3C-3A12-4BDA-AACB-F2DBF667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1B·燃料比较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F1730-C8DE-4861-A61B-361B82E3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221B23-2D65-4399-93C1-C4AA5A95D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AB9526-D8BB-4C91-94E3-BAFE19BD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FAACC2-B112-43F5-ABAF-DF16C5A7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D8AA6D-46DE-4600-AC60-26A0BB552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5FE826-D4A2-4E82-B254-A065C519E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52E1D7-B697-47F5-8B3A-9471DE51F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BD0244-FEF0-48AF-A776-7E643539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3D264A-1658-4701-AC5F-8CE009AE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712C49-1F23-4EAF-A8BA-6D195A8CE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3A8122-7D0A-4803-AB54-BED3B3B6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C7FBD2-AC5E-423F-BCD9-FD06E738C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3F8B38-CD4A-4038-A197-8E57AE49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4E245F-FED4-46FE-B5DB-F87C2075D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2195556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F3E880-1788-4BDC-A4D2-08FF87959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DAA6ED-3A5E-4DCF-99E1-E93C0B0AC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2a81336e24d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C7A53B-DB06-4DD8-9367-39D8D7112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B58087-0F08-4CA9-A25E-5F3BBC1E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91A0B0-271C-4CEA-A60D-E5A28358C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3F90FE-3429-45BC-ABA2-FF75E3DC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C39EDF-6FD5-4D84-BE2B-73EBD57C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200 g 水在反应中升温 10.0 °C，取 c=4.20 J g⁻¹ K⁻¹，反应物为0.0500 mol。忽略量热器吸热及向环境散热，每摩尔反应焓变约为：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4352BA-3A95-485F-BA23-C17CB5E9F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085F37-6A2D-4E23-9884-596FEC93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8DAED4-493D-477C-827A-E5A709B03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2C0873-D499-41A7-ADF0-92CEB350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燃烧 5.00 g 燃料释放 185.0 kJ。能量密度为：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5F1225-2FB7-462F-A03D-4A8A9882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8761D7-E615-4C64-98FA-51F82F96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311EEC-4A3E-481C-B4E9-8E4FA94D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A161D1-107A-4923-AB7E-FA1CD6C3C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题目已给出：某反应断键共吸收 820 kJ mol⁻¹，成键释放能量总量的大小为 980 kJ mol⁻¹。估算 ΔH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7F21E6-917E-496A-B9F1-4930D268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1ADEE0-7310-4EE3-AC0B-B1989AE8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76F360-77A2-4E84-B6AA-3BD14E84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C3D802-347C-48C0-B298-2DD1DE45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6497858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B08AC4-EA25-4DEE-914F-C58DF07E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820C56-769A-4E9B-9405-12B1A0AF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e3bfb44eb84a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18F318-C6FB-451A-8C0E-FBF98912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30668F-B5EF-4BEC-BF23-204E8A83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83D80C-4BB5-48E7-B6A1-CF29F85C9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8735F4-7C6A-47D8-9F6A-9409F1FA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A1F030-BEC1-452A-B9E1-FC20C1C07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9160B8-1ADD-4F99-AAB1-28238F31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9BE0B3-DFBE-4F9B-BE97-7738E555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D17639-696C-462A-908B-8292E368C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正确结论：37.0 kJ g⁻¹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解析链：能量密度=185.0/5.00=37.0 kJ g⁻¹（3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3D350A-0D69-4BCC-8B3C-7FE816F6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A48149-9300-47BD-95DD-E6015B82B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EE0B32-79F3-4587-86D6-68E8DFA4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2E30FD-F86E-43EA-B33C-8FD1C726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2159678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264179-3AB9-4246-BC8E-410988906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F28B0-C446-4974-AD09-675300CD0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f78440e79f44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621D07-313E-4F87-B12D-17D2788BB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69DF8F-0D71-4A7D-A5A8-139E72D2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604FA7-603F-401A-9452-C5A7699B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199622-3057-451C-9EE3-DCA73BA5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题目已给出：某反应断键共吸收 820 kJ mol⁻¹，成键释放能量总量的大小为 980 kJ mol⁻¹。估算 ΔH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28BBD3-D88C-4214-A613-C782166BD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BF53FC-30D0-4B52-8729-584FB079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3CCB38-5241-4E1B-8915-61E204057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38F5B7-57B7-4614-874F-860DBCBD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AC7C90-4F2B-4D89-9FA8-F11C00DD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94AEC6-D77B-4987-BB0C-4D3C3C17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B18C56-0790-44AC-838A-3AB8755C1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B647B0-7D85-4F39-AE0D-44E77C78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能量变化与热化学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A20AD5-AA52-421B-B59C-D5DB0378B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441455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2026-08-19T09:01:40.8990000Z</dcterms:created>
  <dcterms:modified xsi:type="dcterms:W3CDTF">2026-08-19T09:01:40.8990000Z</dcterms:modified>
</coreProperties>
</file>