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093013e2764581" /><Relationship Type="http://schemas.openxmlformats.org/officeDocument/2006/relationships/extended-properties" Target="/docProps/app.xml" Id="Rfc9568581a6d4093" /><Relationship Type="http://schemas.openxmlformats.org/officeDocument/2006/relationships/officeDocument" Target="/ppt/presentation.xml" Id="Rfd18d64baa8343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7a00f7b375485a"/>
  </p:sldMasterIdLst>
  <p:notesMasterIdLst>
    <p:notesMasterId xmlns:r="http://schemas.openxmlformats.org/officeDocument/2006/relationships" r:id="Rba3e789abffe471b"/>
  </p:notesMasterIdLst>
  <p:sldIdLst>
    <p:sldId xmlns:r="http://schemas.openxmlformats.org/officeDocument/2006/relationships" id="256" r:id="Rc1e01dfcd7324a6e"/>
    <p:sldId xmlns:r="http://schemas.openxmlformats.org/officeDocument/2006/relationships" id="257" r:id="R52361c8734d24d03"/>
    <p:sldId xmlns:r="http://schemas.openxmlformats.org/officeDocument/2006/relationships" id="258" r:id="R4711633d9571475a"/>
    <p:sldId xmlns:r="http://schemas.openxmlformats.org/officeDocument/2006/relationships" id="259" r:id="Rf566800cc02740c0"/>
    <p:sldId xmlns:r="http://schemas.openxmlformats.org/officeDocument/2006/relationships" id="260" r:id="R0296d4de91fc4176"/>
    <p:sldId xmlns:r="http://schemas.openxmlformats.org/officeDocument/2006/relationships" id="261" r:id="Rd7ef05b1b0f74634"/>
    <p:sldId xmlns:r="http://schemas.openxmlformats.org/officeDocument/2006/relationships" id="262" r:id="R7ed6d9f4f4934596"/>
    <p:sldId xmlns:r="http://schemas.openxmlformats.org/officeDocument/2006/relationships" id="263" r:id="R953075e920bc43c0"/>
    <p:sldId xmlns:r="http://schemas.openxmlformats.org/officeDocument/2006/relationships" id="264" r:id="Rea28a2feab1f46f3"/>
    <p:sldId xmlns:r="http://schemas.openxmlformats.org/officeDocument/2006/relationships" id="265" r:id="R08f6d0e31c254535"/>
    <p:sldId xmlns:r="http://schemas.openxmlformats.org/officeDocument/2006/relationships" id="266" r:id="R39976c58799e495c"/>
    <p:sldId xmlns:r="http://schemas.openxmlformats.org/officeDocument/2006/relationships" id="267" r:id="R2ae877f4911d40c0"/>
    <p:sldId xmlns:r="http://schemas.openxmlformats.org/officeDocument/2006/relationships" id="268" r:id="R648b0519b584491c"/>
    <p:sldId xmlns:r="http://schemas.openxmlformats.org/officeDocument/2006/relationships" id="269" r:id="R45617ef5370b4b11"/>
    <p:sldId xmlns:r="http://schemas.openxmlformats.org/officeDocument/2006/relationships" id="270" r:id="R90cf50a1071c4c0e"/>
    <p:sldId xmlns:r="http://schemas.openxmlformats.org/officeDocument/2006/relationships" id="271" r:id="Rca84198ab6aa4f80"/>
    <p:sldId xmlns:r="http://schemas.openxmlformats.org/officeDocument/2006/relationships" id="272" r:id="Rd07be1335c064567"/>
    <p:sldId xmlns:r="http://schemas.openxmlformats.org/officeDocument/2006/relationships" id="273" r:id="R33e61971956645cd"/>
    <p:sldId xmlns:r="http://schemas.openxmlformats.org/officeDocument/2006/relationships" id="274" r:id="R52b3da64ff9d4592"/>
    <p:sldId xmlns:r="http://schemas.openxmlformats.org/officeDocument/2006/relationships" id="275" r:id="Rb3d3de1a620b4b78"/>
    <p:sldId xmlns:r="http://schemas.openxmlformats.org/officeDocument/2006/relationships" id="276" r:id="R1a25bc03142f454b"/>
    <p:sldId xmlns:r="http://schemas.openxmlformats.org/officeDocument/2006/relationships" id="277" r:id="R2d5d6cff90d74001"/>
    <p:sldId xmlns:r="http://schemas.openxmlformats.org/officeDocument/2006/relationships" id="278" r:id="R76d4508a231242a6"/>
    <p:sldId xmlns:r="http://schemas.openxmlformats.org/officeDocument/2006/relationships" id="279" r:id="Ra7fc3ceda5cb469a"/>
    <p:sldId xmlns:r="http://schemas.openxmlformats.org/officeDocument/2006/relationships" id="280" r:id="R22ff37434ffd4e79"/>
    <p:sldId xmlns:r="http://schemas.openxmlformats.org/officeDocument/2006/relationships" id="281" r:id="Raf6a72d5314546de"/>
    <p:sldId xmlns:r="http://schemas.openxmlformats.org/officeDocument/2006/relationships" id="282" r:id="Rfcba1c0a0f224481"/>
    <p:sldId xmlns:r="http://schemas.openxmlformats.org/officeDocument/2006/relationships" id="283" r:id="R9bbbfdeb72da4358"/>
    <p:sldId xmlns:r="http://schemas.openxmlformats.org/officeDocument/2006/relationships" id="284" r:id="R7a01eb8247bf4aaa"/>
    <p:sldId xmlns:r="http://schemas.openxmlformats.org/officeDocument/2006/relationships" id="285" r:id="R2e50670f70d6494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1a674aab8da4587" /><Relationship Type="http://schemas.openxmlformats.org/officeDocument/2006/relationships/slideMaster" Target="/ppt/slideMasters/slideMaster1.xml" Id="R307a00f7b375485a" /><Relationship Type="http://schemas.openxmlformats.org/officeDocument/2006/relationships/notesMaster" Target="/ppt/notesMasters/notesMaster1.xml" Id="Rba3e789abffe471b" /><Relationship Type="http://schemas.openxmlformats.org/officeDocument/2006/relationships/presProps" Target="/ppt/presProps.xml" Id="Rcfef61d309cb43b1" /><Relationship Type="http://schemas.openxmlformats.org/officeDocument/2006/relationships/tableStyles" Target="/ppt/tableStyles.xml" Id="Rc9c18f75eb4b4a8d" /><Relationship Type="http://schemas.openxmlformats.org/officeDocument/2006/relationships/slide" Target="/ppt/slides/slide1.xml" Id="Rc1e01dfcd7324a6e" /><Relationship Type="http://schemas.openxmlformats.org/officeDocument/2006/relationships/slide" Target="/ppt/slides/slide2.xml" Id="R52361c8734d24d03" /><Relationship Type="http://schemas.openxmlformats.org/officeDocument/2006/relationships/slide" Target="/ppt/slides/slide3.xml" Id="R4711633d9571475a" /><Relationship Type="http://schemas.openxmlformats.org/officeDocument/2006/relationships/slide" Target="/ppt/slides/slide4.xml" Id="Rf566800cc02740c0" /><Relationship Type="http://schemas.openxmlformats.org/officeDocument/2006/relationships/slide" Target="/ppt/slides/slide5.xml" Id="R0296d4de91fc4176" /><Relationship Type="http://schemas.openxmlformats.org/officeDocument/2006/relationships/slide" Target="/ppt/slides/slide6.xml" Id="Rd7ef05b1b0f74634" /><Relationship Type="http://schemas.openxmlformats.org/officeDocument/2006/relationships/slide" Target="/ppt/slides/slide7.xml" Id="R7ed6d9f4f4934596" /><Relationship Type="http://schemas.openxmlformats.org/officeDocument/2006/relationships/slide" Target="/ppt/slides/slide8.xml" Id="R953075e920bc43c0" /><Relationship Type="http://schemas.openxmlformats.org/officeDocument/2006/relationships/slide" Target="/ppt/slides/slide9.xml" Id="Rea28a2feab1f46f3" /><Relationship Type="http://schemas.openxmlformats.org/officeDocument/2006/relationships/slide" Target="/ppt/slides/slide10.xml" Id="R08f6d0e31c254535" /><Relationship Type="http://schemas.openxmlformats.org/officeDocument/2006/relationships/slide" Target="/ppt/slides/slide11.xml" Id="R39976c58799e495c" /><Relationship Type="http://schemas.openxmlformats.org/officeDocument/2006/relationships/slide" Target="/ppt/slides/slide12.xml" Id="R2ae877f4911d40c0" /><Relationship Type="http://schemas.openxmlformats.org/officeDocument/2006/relationships/slide" Target="/ppt/slides/slide13.xml" Id="R648b0519b584491c" /><Relationship Type="http://schemas.openxmlformats.org/officeDocument/2006/relationships/slide" Target="/ppt/slides/slide14.xml" Id="R45617ef5370b4b11" /><Relationship Type="http://schemas.openxmlformats.org/officeDocument/2006/relationships/slide" Target="/ppt/slides/slide15.xml" Id="R90cf50a1071c4c0e" /><Relationship Type="http://schemas.openxmlformats.org/officeDocument/2006/relationships/slide" Target="/ppt/slides/slide16.xml" Id="Rca84198ab6aa4f80" /><Relationship Type="http://schemas.openxmlformats.org/officeDocument/2006/relationships/slide" Target="/ppt/slides/slide17.xml" Id="Rd07be1335c064567" /><Relationship Type="http://schemas.openxmlformats.org/officeDocument/2006/relationships/slide" Target="/ppt/slides/slide18.xml" Id="R33e61971956645cd" /><Relationship Type="http://schemas.openxmlformats.org/officeDocument/2006/relationships/slide" Target="/ppt/slides/slide19.xml" Id="R52b3da64ff9d4592" /><Relationship Type="http://schemas.openxmlformats.org/officeDocument/2006/relationships/slide" Target="/ppt/slides/slide20.xml" Id="Rb3d3de1a620b4b78" /><Relationship Type="http://schemas.openxmlformats.org/officeDocument/2006/relationships/slide" Target="/ppt/slides/slide21.xml" Id="R1a25bc03142f454b" /><Relationship Type="http://schemas.openxmlformats.org/officeDocument/2006/relationships/slide" Target="/ppt/slides/slide22.xml" Id="R2d5d6cff90d74001" /><Relationship Type="http://schemas.openxmlformats.org/officeDocument/2006/relationships/slide" Target="/ppt/slides/slide23.xml" Id="R76d4508a231242a6" /><Relationship Type="http://schemas.openxmlformats.org/officeDocument/2006/relationships/slide" Target="/ppt/slides/slide24.xml" Id="Ra7fc3ceda5cb469a" /><Relationship Type="http://schemas.openxmlformats.org/officeDocument/2006/relationships/slide" Target="/ppt/slides/slide25.xml" Id="R22ff37434ffd4e79" /><Relationship Type="http://schemas.openxmlformats.org/officeDocument/2006/relationships/slide" Target="/ppt/slides/slide26.xml" Id="Raf6a72d5314546de" /><Relationship Type="http://schemas.openxmlformats.org/officeDocument/2006/relationships/slide" Target="/ppt/slides/slide27.xml" Id="Rfcba1c0a0f224481" /><Relationship Type="http://schemas.openxmlformats.org/officeDocument/2006/relationships/slide" Target="/ppt/slides/slide28.xml" Id="R9bbbfdeb72da4358" /><Relationship Type="http://schemas.openxmlformats.org/officeDocument/2006/relationships/slide" Target="/ppt/slides/slide29.xml" Id="R7a01eb8247bf4aaa" /><Relationship Type="http://schemas.openxmlformats.org/officeDocument/2006/relationships/slide" Target="/ppt/slides/slide30.xml" Id="R2e50670f70d6494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b8f8532ff645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df86e071a34fe5" /><Relationship Type="http://schemas.openxmlformats.org/officeDocument/2006/relationships/notesMaster" Target="/ppt/notesMasters/notesMaster1.xml" Id="Ra6be34b832f846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a962ba3afc4fbc" /><Relationship Type="http://schemas.openxmlformats.org/officeDocument/2006/relationships/notesMaster" Target="/ppt/notesMasters/notesMaster1.xml" Id="R7be9c5c47e994fb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367b1e26309429e" /><Relationship Type="http://schemas.openxmlformats.org/officeDocument/2006/relationships/notesMaster" Target="/ppt/notesMasters/notesMaster1.xml" Id="R669d32952277435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9a81ae0b9646c0" /><Relationship Type="http://schemas.openxmlformats.org/officeDocument/2006/relationships/notesMaster" Target="/ppt/notesMasters/notesMaster1.xml" Id="R10c581ff0e6144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c9bc1758664bd3" /><Relationship Type="http://schemas.openxmlformats.org/officeDocument/2006/relationships/notesMaster" Target="/ppt/notesMasters/notesMaster1.xml" Id="R6270eebafc8345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10a3809ca54a64" /><Relationship Type="http://schemas.openxmlformats.org/officeDocument/2006/relationships/notesMaster" Target="/ppt/notesMasters/notesMaster1.xml" Id="Rb04069448f894c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de66e5007e4a21" /><Relationship Type="http://schemas.openxmlformats.org/officeDocument/2006/relationships/notesMaster" Target="/ppt/notesMasters/notesMaster1.xml" Id="R847c688f3e1a4b5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ac59717e86c4b73" /><Relationship Type="http://schemas.openxmlformats.org/officeDocument/2006/relationships/notesMaster" Target="/ppt/notesMasters/notesMaster1.xml" Id="R75521230ef5a40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f39da8a29e4413" /><Relationship Type="http://schemas.openxmlformats.org/officeDocument/2006/relationships/notesMaster" Target="/ppt/notesMasters/notesMaster1.xml" Id="R93b6a0f77dd148a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041308f0a164b5f" /><Relationship Type="http://schemas.openxmlformats.org/officeDocument/2006/relationships/notesMaster" Target="/ppt/notesMasters/notesMaster1.xml" Id="Rfb63c1dfd12c438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08a14089814442" /><Relationship Type="http://schemas.openxmlformats.org/officeDocument/2006/relationships/notesMaster" Target="/ppt/notesMasters/notesMaster1.xml" Id="R1e1407379a75463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ed048b62b6142a8" /><Relationship Type="http://schemas.openxmlformats.org/officeDocument/2006/relationships/notesMaster" Target="/ppt/notesMasters/notesMaster1.xml" Id="R49d63969f64d465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d0b725130c6474b" /><Relationship Type="http://schemas.openxmlformats.org/officeDocument/2006/relationships/notesMaster" Target="/ppt/notesMasters/notesMaster1.xml" Id="Rbfeee577b976445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8cfa7520be94383" /><Relationship Type="http://schemas.openxmlformats.org/officeDocument/2006/relationships/notesMaster" Target="/ppt/notesMasters/notesMaster1.xml" Id="R538c80340bba4f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97ea9e25474b53" /><Relationship Type="http://schemas.openxmlformats.org/officeDocument/2006/relationships/notesMaster" Target="/ppt/notesMasters/notesMaster1.xml" Id="R1286ba659c124bf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9154f254a3a448e" /><Relationship Type="http://schemas.openxmlformats.org/officeDocument/2006/relationships/notesMaster" Target="/ppt/notesMasters/notesMaster1.xml" Id="R61c5bbc517384ff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5ee953c13a04144" /><Relationship Type="http://schemas.openxmlformats.org/officeDocument/2006/relationships/notesMaster" Target="/ppt/notesMasters/notesMaster1.xml" Id="Rc9adcc0ef5f9449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5f26729406a4dc3" /><Relationship Type="http://schemas.openxmlformats.org/officeDocument/2006/relationships/notesMaster" Target="/ppt/notesMasters/notesMaster1.xml" Id="Rdcd516d96684486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3632a85a10c40fe" /><Relationship Type="http://schemas.openxmlformats.org/officeDocument/2006/relationships/notesMaster" Target="/ppt/notesMasters/notesMaster1.xml" Id="Reaf6115a1f9347c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308a902f53546ed" /><Relationship Type="http://schemas.openxmlformats.org/officeDocument/2006/relationships/notesMaster" Target="/ppt/notesMasters/notesMaster1.xml" Id="R153748aef09b438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ee214caec394929" /><Relationship Type="http://schemas.openxmlformats.org/officeDocument/2006/relationships/notesMaster" Target="/ppt/notesMasters/notesMaster1.xml" Id="Rc3ba7a3d0245468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9665fd9fd174af9" /><Relationship Type="http://schemas.openxmlformats.org/officeDocument/2006/relationships/notesMaster" Target="/ppt/notesMasters/notesMaster1.xml" Id="Rcc4916dc09374f8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5ee06a31d174caf" /><Relationship Type="http://schemas.openxmlformats.org/officeDocument/2006/relationships/notesMaster" Target="/ppt/notesMasters/notesMaster1.xml" Id="Ra7dffbcf908f4f0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575908d2b914856" /><Relationship Type="http://schemas.openxmlformats.org/officeDocument/2006/relationships/notesMaster" Target="/ppt/notesMasters/notesMaster1.xml" Id="Rb3dedcb3919a415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29b0ed89cd5475d" /><Relationship Type="http://schemas.openxmlformats.org/officeDocument/2006/relationships/notesMaster" Target="/ppt/notesMasters/notesMaster1.xml" Id="R22b867c4d80f4bb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54c975fec154060" /><Relationship Type="http://schemas.openxmlformats.org/officeDocument/2006/relationships/notesMaster" Target="/ppt/notesMasters/notesMaster1.xml" Id="R9134b7d2c6ae42f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8f14ccfa6ab4ad8" /><Relationship Type="http://schemas.openxmlformats.org/officeDocument/2006/relationships/notesMaster" Target="/ppt/notesMasters/notesMaster1.xml" Id="R74c05d9cbdaa4b8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01a86194f9f4779" /><Relationship Type="http://schemas.openxmlformats.org/officeDocument/2006/relationships/notesMaster" Target="/ppt/notesMasters/notesMaster1.xml" Id="Rb7360a441b1342e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6721382ef1c4e4f" /><Relationship Type="http://schemas.openxmlformats.org/officeDocument/2006/relationships/notesMaster" Target="/ppt/notesMasters/notesMaster1.xml" Id="Rab64ab6c1b61414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f8a0b2531a541e6" /><Relationship Type="http://schemas.openxmlformats.org/officeDocument/2006/relationships/notesMaster" Target="/ppt/notesMasters/notesMaster1.xml" Id="Rbf2f5f9e4f6940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的“化学平衡”学习单元。本套课件共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讲稿】明确告诉学生：本单元只训练“化学平衡”。先解释知识范围，再用一句话建立核心判断，最后示范标准方法。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【互动提问】请用自己的话复述“平衡移动与平衡常数变化不是一回事”，并举一个会触发“把催化剂写成改变 K”的错误例子。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Q1：平衡 A(g)⇌B(g) 中，[A]=0.25 mol dm⁻³、[B]=0.375 mol dm⁻³。Kc 为： 选项为 A.2；B.1.5；C.1；D.2.5。讲解时强调：平衡移动与平衡常数变化不是一回事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【预期回答】学生能说出“写表达式—列变化—判断扰动”中的起始动作，并避开“把催化剂写成改变 K”。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分步讲评：先重述题目条件，再逐步示范“写表达式—列变化—判断扰动”，最后给出正确结论“1.5”。完整解析：Kc=[B]/[A]=0.375/0.25=1.5。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1A·平衡常数。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【预期回答】学生能把失分归入“把催化剂写成改变 K”或更精确的个人错因，并写出可执行检查动作。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讲稿】逐项解释“化学平衡”中的专有名词、符号、对象和单位。特别强调：把催化剂写成改变 K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讲稿】用“条件—表示—方法—核验”重建本知识点。示范时逐步引用：写表达式—列变化—判断扰动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讲稿】带学生逐句读取任务，不先求答案。要求指出材料中的有效条件，再按“写表达式—列变化—判断扰动”作答。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讲稿】先展示错误路径，再用解析链复原第一失分点。禁止只说“粗心”；必须落到“把催化剂写成改变 K”或更精确的动作。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Q11：平衡 A(g)⇌B(g) 中，[A]=0.35 mol dm⁻³、[B]=0.875 mol dm⁻³。Kc 为： 选项为 A.3；B.2.5；C.2；D.3.5。讲解时强调：平衡移动与平衡常数变化不是一回事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【预期回答】学生能说出“写表达式—列变化—判断扰动”中的起始动作，并避开“把催化剂写成改变 K”。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分步讲评：先重述题目条件，再逐步示范“写表达式—列变化—判断扰动”，最后给出正确结论“2.5”。完整解析：Kc=[B]/[A]=0.875/0.35=2.5。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1A·平衡常数。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【预期回答】学生能把失分归入“把催化剂写成改变 K”或更精确的个人错因，并写出可执行检查动作。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讲稿】逐项解释“化学平衡”中的专有名词、符号、对象和单位。特别强调：把催化剂写成改变 K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讲稿】用“条件—表示—方法—核验”重建本知识点。示范时逐步引用：写表达式—列变化—判断扰动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讲稿】带学生逐句读取任务，不先求答案。要求指出材料中的有效条件，再按“写表达式—列变化—判断扰动”作答。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讲稿】先展示错误路径，再用解析链复原第一失分点。禁止只说“粗心”；必须落到“把催化剂写成改变 K”或更精确的动作。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Q21：平衡 A(g)⇌B(g) 中，[A]=0.45 mol dm⁻³、[B]=0.675 mol dm⁻³。Kc 为： 选项为 A.2；B.1；C.1.5；D.2.5。讲解时强调：平衡移动与平衡常数变化不是一回事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【预期回答】学生能说出“写表达式—列变化—判断扰动”中的起始动作，并避开“把催化剂写成改变 K”。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分步讲评：先重述题目条件，再逐步示范“写表达式—列变化—判断扰动”，最后给出正确结论“1.5”。完整解析：Kc=[B]/[A]=0.675/0.45=1.5。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1A·平衡常数。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【预期回答】学生能把失分归入“把催化剂写成改变 K”或更精确的个人错因，并写出可执行检查动作。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讲稿】逐项解释“化学平衡”中的专有名词、符号、对象和单位。特别强调：把催化剂写成改变 K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讲稿】用“条件—表示—方法—核验”重建本知识点。示范时逐步引用：写表达式—列变化—判断扰动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1A·平衡常数；用于知识范围与设问结构校准，题目身份为DSE原创模考题，不冒充历届真题（访问日期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讲稿】带学生逐句读取任务，不先求答案。要求指出材料中的有效条件，再按“写表达式—列变化—判断扰动”作答。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讲稿】先展示错误路径，再用解析链复原第一失分点。禁止只说“粗心”；必须落到“把催化剂写成改变 K”或更精确的动作。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2·工业化学·压力与平衡；用于知识范围与设问结构校准，题目身份为DSE原创模考题，不冒充历届真题（访问日期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1B·ICE表；用于知识范围与设问结构校准，题目身份为DSE原创模考题，不冒充历届真题（访问日期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39b7055580481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d60e2ea6f1647af" /><Relationship Type="http://schemas.openxmlformats.org/officeDocument/2006/relationships/slideLayout" Target="/ppt/slideLayouts/slideLayout1.xml" Id="Rf4dfa8f270fb484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dfa8f270fb48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a33d221dd4697" /><Relationship Type="http://schemas.openxmlformats.org/officeDocument/2006/relationships/image" Target="/ppt/media/image.png" Id="Ree3b0ea979e543b5" /><Relationship Type="http://schemas.openxmlformats.org/officeDocument/2006/relationships/notesSlide" Target="/ppt/notesSlides/notesSlide1.xml" Id="R11746e775e9049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ae6c681cb24a83" /><Relationship Type="http://schemas.openxmlformats.org/officeDocument/2006/relationships/image" Target="/ppt/media/image2.png" Id="R818fdd30c2b8424d" /><Relationship Type="http://schemas.openxmlformats.org/officeDocument/2006/relationships/notesSlide" Target="/ppt/notesSlides/notesSlide2.xml" Id="Reaebe12156fa46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365062dd0245fe" /><Relationship Type="http://schemas.openxmlformats.org/officeDocument/2006/relationships/image" Target="/ppt/media/image3.png" Id="R64660ed207cc4f26" /><Relationship Type="http://schemas.openxmlformats.org/officeDocument/2006/relationships/notesSlide" Target="/ppt/notesSlides/notesSlide3.xml" Id="R4f203dba8b4641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ac24d45f124a65" /><Relationship Type="http://schemas.openxmlformats.org/officeDocument/2006/relationships/image" Target="/ppt/media/image4.png" Id="R568de4cf4fca44c3" /><Relationship Type="http://schemas.openxmlformats.org/officeDocument/2006/relationships/notesSlide" Target="/ppt/notesSlides/notesSlide4.xml" Id="R6c7dd1a93d50484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32f76b01b94c97" /><Relationship Type="http://schemas.openxmlformats.org/officeDocument/2006/relationships/image" Target="/ppt/media/image5.png" Id="R08cb59bfa6e74173" /><Relationship Type="http://schemas.openxmlformats.org/officeDocument/2006/relationships/notesSlide" Target="/ppt/notesSlides/notesSlide5.xml" Id="R34416ce106d941e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86de8483d54465" /><Relationship Type="http://schemas.openxmlformats.org/officeDocument/2006/relationships/image" Target="/ppt/media/image6.png" Id="Rfda45fc0adf044ee" /><Relationship Type="http://schemas.openxmlformats.org/officeDocument/2006/relationships/notesSlide" Target="/ppt/notesSlides/notesSlide6.xml" Id="R321138154dc446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3378f239c4745" /><Relationship Type="http://schemas.openxmlformats.org/officeDocument/2006/relationships/image" Target="/ppt/media/image7.png" Id="R6f6eed964f6842e7" /><Relationship Type="http://schemas.openxmlformats.org/officeDocument/2006/relationships/notesSlide" Target="/ppt/notesSlides/notesSlide7.xml" Id="R20f17e1ad4684b9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b2591f3604f27" /><Relationship Type="http://schemas.openxmlformats.org/officeDocument/2006/relationships/image" Target="/ppt/media/image8.png" Id="Re0876c63df9c463a" /><Relationship Type="http://schemas.openxmlformats.org/officeDocument/2006/relationships/notesSlide" Target="/ppt/notesSlides/notesSlide8.xml" Id="R23ef093dcae6411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0955d209424790" /><Relationship Type="http://schemas.openxmlformats.org/officeDocument/2006/relationships/image" Target="/ppt/media/image9.png" Id="Rba004c05b5384315" /><Relationship Type="http://schemas.openxmlformats.org/officeDocument/2006/relationships/notesSlide" Target="/ppt/notesSlides/notesSlide9.xml" Id="R823b87adb49c491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a0715766dd48d5" /><Relationship Type="http://schemas.openxmlformats.org/officeDocument/2006/relationships/image" Target="/ppt/media/image10.png" Id="Ra9f564d3010c4650" /><Relationship Type="http://schemas.openxmlformats.org/officeDocument/2006/relationships/notesSlide" Target="/ppt/notesSlides/notesSlide10.xml" Id="R8d617ef20b694a7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78662be1a48d1" /><Relationship Type="http://schemas.openxmlformats.org/officeDocument/2006/relationships/image" Target="/ppt/media/image11.png" Id="R7adc7184d3f44eb4" /><Relationship Type="http://schemas.openxmlformats.org/officeDocument/2006/relationships/notesSlide" Target="/ppt/notesSlides/notesSlide11.xml" Id="Rcb8fbcdc796e439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da00918c549ad" /><Relationship Type="http://schemas.openxmlformats.org/officeDocument/2006/relationships/image" Target="/ppt/media/image12.png" Id="R6116b46349df416f" /><Relationship Type="http://schemas.openxmlformats.org/officeDocument/2006/relationships/notesSlide" Target="/ppt/notesSlides/notesSlide12.xml" Id="R4f311feb7c274b7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7a65cc75b64d12" /><Relationship Type="http://schemas.openxmlformats.org/officeDocument/2006/relationships/image" Target="/ppt/media/image13.png" Id="Ra683dd0d118b4c1f" /><Relationship Type="http://schemas.openxmlformats.org/officeDocument/2006/relationships/notesSlide" Target="/ppt/notesSlides/notesSlide13.xml" Id="R6ce3933e951d43d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f60527a05c406d" /><Relationship Type="http://schemas.openxmlformats.org/officeDocument/2006/relationships/image" Target="/ppt/media/image14.png" Id="R8de23e8c89864157" /><Relationship Type="http://schemas.openxmlformats.org/officeDocument/2006/relationships/notesSlide" Target="/ppt/notesSlides/notesSlide14.xml" Id="Rb683af9a6dfc413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d9cec345894c6b" /><Relationship Type="http://schemas.openxmlformats.org/officeDocument/2006/relationships/image" Target="/ppt/media/image15.png" Id="R9b8750b6eab2418e" /><Relationship Type="http://schemas.openxmlformats.org/officeDocument/2006/relationships/notesSlide" Target="/ppt/notesSlides/notesSlide15.xml" Id="Rd6537afd72bd49e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7f67aaf63249f5" /><Relationship Type="http://schemas.openxmlformats.org/officeDocument/2006/relationships/image" Target="/ppt/media/image16.png" Id="R07e2fb276bff4139" /><Relationship Type="http://schemas.openxmlformats.org/officeDocument/2006/relationships/notesSlide" Target="/ppt/notesSlides/notesSlide16.xml" Id="R270bf4ae663444a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4539d06df94e51" /><Relationship Type="http://schemas.openxmlformats.org/officeDocument/2006/relationships/image" Target="/ppt/media/image17.png" Id="R51c46f00a4244739" /><Relationship Type="http://schemas.openxmlformats.org/officeDocument/2006/relationships/notesSlide" Target="/ppt/notesSlides/notesSlide17.xml" Id="R16ffada23d75474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f1f1510afd4121" /><Relationship Type="http://schemas.openxmlformats.org/officeDocument/2006/relationships/image" Target="/ppt/media/image18.png" Id="R92453d74d4fe45fc" /><Relationship Type="http://schemas.openxmlformats.org/officeDocument/2006/relationships/notesSlide" Target="/ppt/notesSlides/notesSlide18.xml" Id="Rfb8917c7e57c475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ac75ca1374cd4" /><Relationship Type="http://schemas.openxmlformats.org/officeDocument/2006/relationships/image" Target="/ppt/media/image19.png" Id="R0e416f0761314460" /><Relationship Type="http://schemas.openxmlformats.org/officeDocument/2006/relationships/notesSlide" Target="/ppt/notesSlides/notesSlide19.xml" Id="Ra518a1038ef9490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ca86a53af495c" /><Relationship Type="http://schemas.openxmlformats.org/officeDocument/2006/relationships/image" Target="/ppt/media/image20.png" Id="Ree5cbaee44564477" /><Relationship Type="http://schemas.openxmlformats.org/officeDocument/2006/relationships/notesSlide" Target="/ppt/notesSlides/notesSlide20.xml" Id="Rc211d63c0b284db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c72e973b9e4441" /><Relationship Type="http://schemas.openxmlformats.org/officeDocument/2006/relationships/image" Target="/ppt/media/image21.png" Id="Ra4a537f98fcc4acf" /><Relationship Type="http://schemas.openxmlformats.org/officeDocument/2006/relationships/notesSlide" Target="/ppt/notesSlides/notesSlide21.xml" Id="Rbc691dcbc31e416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03809f11eb44b2" /><Relationship Type="http://schemas.openxmlformats.org/officeDocument/2006/relationships/image" Target="/ppt/media/image22.png" Id="R73723a65e1b94bba" /><Relationship Type="http://schemas.openxmlformats.org/officeDocument/2006/relationships/notesSlide" Target="/ppt/notesSlides/notesSlide22.xml" Id="R78242e30292941b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8a1a0563794f63" /><Relationship Type="http://schemas.openxmlformats.org/officeDocument/2006/relationships/image" Target="/ppt/media/image23.png" Id="R8f920981dc9241b8" /><Relationship Type="http://schemas.openxmlformats.org/officeDocument/2006/relationships/notesSlide" Target="/ppt/notesSlides/notesSlide23.xml" Id="R8e3638b7058f425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ba4aca7fa4f65" /><Relationship Type="http://schemas.openxmlformats.org/officeDocument/2006/relationships/image" Target="/ppt/media/image24.png" Id="R7d731b594ee4494b" /><Relationship Type="http://schemas.openxmlformats.org/officeDocument/2006/relationships/notesSlide" Target="/ppt/notesSlides/notesSlide24.xml" Id="R8837acced58346a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1ecec2ab744ca" /><Relationship Type="http://schemas.openxmlformats.org/officeDocument/2006/relationships/image" Target="/ppt/media/image25.png" Id="R59b772ba4d034a72" /><Relationship Type="http://schemas.openxmlformats.org/officeDocument/2006/relationships/notesSlide" Target="/ppt/notesSlides/notesSlide25.xml" Id="Recd56cdab5334db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a984b8e49746a4" /><Relationship Type="http://schemas.openxmlformats.org/officeDocument/2006/relationships/image" Target="/ppt/media/image26.png" Id="Racb6c2a245c045db" /><Relationship Type="http://schemas.openxmlformats.org/officeDocument/2006/relationships/notesSlide" Target="/ppt/notesSlides/notesSlide26.xml" Id="R6e1ccaafae9d478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6d116f24ea4068" /><Relationship Type="http://schemas.openxmlformats.org/officeDocument/2006/relationships/image" Target="/ppt/media/image27.png" Id="R34a773e44bbb4509" /><Relationship Type="http://schemas.openxmlformats.org/officeDocument/2006/relationships/notesSlide" Target="/ppt/notesSlides/notesSlide27.xml" Id="R4d0eca9888804e9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56867168324ee6" /><Relationship Type="http://schemas.openxmlformats.org/officeDocument/2006/relationships/image" Target="/ppt/media/image28.png" Id="Rff20bcb3b977484a" /><Relationship Type="http://schemas.openxmlformats.org/officeDocument/2006/relationships/notesSlide" Target="/ppt/notesSlides/notesSlide28.xml" Id="R5571f7c2f765496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9a0db26294fc5" /><Relationship Type="http://schemas.openxmlformats.org/officeDocument/2006/relationships/image" Target="/ppt/media/image29.png" Id="Rc2bee8caf5b243fc" /><Relationship Type="http://schemas.openxmlformats.org/officeDocument/2006/relationships/notesSlide" Target="/ppt/notesSlides/notesSlide29.xml" Id="Rad5b7f178897498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cab6629c44ed2" /><Relationship Type="http://schemas.openxmlformats.org/officeDocument/2006/relationships/image" Target="/ppt/media/image30.png" Id="R211ab31b41ab42a0" /><Relationship Type="http://schemas.openxmlformats.org/officeDocument/2006/relationships/notesSlide" Target="/ppt/notesSlides/notesSlide30.xml" Id="R8aa152ccb05f49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DC7CCD-7B10-42AD-BB68-B3A19594C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CD09CA-1104-40FB-9409-4C50E1EDA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BABAE6-DA98-4705-BE9B-7CA937866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02B591-2165-45D0-BFF5-34C6E7CA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化学平衡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784025-F2FF-41CC-9D75-73D3A95D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K、Le Châtelier、气相和溶液平衡。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821C47-E22F-44AF-BD8A-D01AAAA83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765CC8-DC72-4D2A-BE81-784F8C551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A9695-A6FD-476F-872B-DC7E47D2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3532B5-83ED-4A8E-9967-234E0AD0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b0ea979e543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9E5B43-F060-4587-BB61-EFC018AA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5C8753-290D-4796-9AED-199E873DA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85F873-0860-4FB6-B3F0-802EAAF8F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CC52FD-03B6-4508-BD39-D7BC2F9DE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63C371-1C95-49C2-883E-C6B224A74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B5BAC2-EBE7-43C2-9F94-4498A3D30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6BE211-BCFC-4339-8BC9-F7D0FC428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488A3D-8A25-4D55-BF6E-3FDB4AF8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AC5471-7EF0-470F-8171-34560F53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0905059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A4F82A-253A-41C2-A5C4-8CDC412B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E7612C-7714-4B08-B912-718260619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8fdd30c2b842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803CDA-3D5F-46F6-95F5-187657E3D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DA2806-F37A-4D4E-B30B-F1195E143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8974CB-50EC-4AAE-ADD6-C4F2D818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1294EB-E9D2-4CB1-883E-2A7C1DE9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24238-17B6-4DDA-8855-A9A3645D0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4F550A-CC98-4E4E-A293-55BAA84A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F3C689-438F-403E-B57C-A85ED9400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3F3062-0F8D-4DFA-83BA-B50B73FD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9EF568-7790-4C98-A08C-78D9BA621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EB267B-7EA5-4DC9-9C91-CB9E9BA9F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B060D0-48D8-4A05-8598-95E1D51A7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858B76-C115-4891-A026-0BEE7D47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AB089D-87F9-439B-B004-6D9ECF9E9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AE9F1F-E0E6-4709-B694-ABBA3319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DDBD24-E218-470C-85CF-BD6203BA4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1ED62C-1F61-49C2-A99E-3D569484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F7C9C5-4425-4472-924C-F4AF8F0D7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成功标准｜平衡移动与平衡常数变化不是一回事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0E19DE-7CBC-4E7E-A8EE-FD4478FC2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FE2E03-A435-4A13-8E43-382AA1EF3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FFC5AC-7CBB-47CA-A8CC-EC3C5ACE8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854982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D75902-2CEF-4367-BAEB-04CDEE90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F4E550-8CFC-4609-BA2C-EEE1C154C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660ed207cc4f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6DAE79-D5BD-46C4-9B0F-94AE42BD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化学平衡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933843-1DCB-419F-8ADE-E7DC9FC5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692ECF-79AF-4909-A8F4-4448ABD9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F87948-63CE-452B-89BC-0CE386666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63C7EF-5B46-40B5-8F3C-CA3E4288C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C6846A-4BCB-44BD-BA52-57F58C65B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边界提醒｜把催化剂写成改变 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6461A2-EFC0-4324-9ED6-8B10D08E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318DDC-F7A0-4073-AD16-657576DED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73BD26-C248-4B5B-AD17-B2541538C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K、Le Châtelier、气相和溶液平衡。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D896DF-A9C1-41A5-BF7C-7412D497C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37CFA0-EB1F-426A-B4E5-669822F4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DF1ADA-9ECB-4607-8427-CB329F39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08FD69-E436-443D-B353-1A0B1DB9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1A·平衡常数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7DBB93-049F-49B2-9588-1D5C7C94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6C208C-5A40-471D-8A6D-600397E2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5EEB15-4DBA-40EE-AF74-8B3ADFCB0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4F7DA5-A5C5-4273-BC4E-B4E99E06B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155925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07A116-4DB8-4768-B776-0C3CA1C2F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22856-9672-4199-8053-6614E8BC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8de4cf4fca44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02E86D-4FA5-4B2F-B842-F4B6FCB83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667F9-F361-4C73-8720-7D989D9A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6ED556-01F7-4205-B932-A5360346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能解释“平衡移动与平衡常数变化不是一回事”，并识别一个反例或边界。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4F3698-A5F8-4DBD-B8DD-CC5E67E1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6D1F1-8541-408F-B11E-9CAF1A48D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B48DB7-5BAA-4C32-B829-7CB96741C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 A(g)⇌B(g) 中，[A]=0.25 mol dm⁻³、[B]=0.375 mol dm⁻³。Kc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BB8D73-2DA2-4ECC-9984-9190A3C91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高频错因：把催化剂写成改变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FF7545-A2AD-432C-BFE1-6E10562B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3B9A10-FC6E-42C3-812F-EED43AE10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4780F5-2B8C-4AB5-9BED-5E863B44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830DB4-1022-4444-9651-2B8DFB99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28430B-6EDD-4624-ABB3-EE0CD41F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D40714-A6DE-4C13-B4E7-40932C158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BA9B5A-D4AD-4E9C-886E-258749CC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7866100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14D944-83F7-4BE4-AD0E-6C952314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B60E20-628A-4A5C-B9A5-90F99F35D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cb59bfa6e741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72515-AD8E-4922-A86C-C68EAB66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9AA936-99E4-4F94-931D-3BD9E65AA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1D6EC6-0CA0-44BF-9E54-55D2096D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FD3CE2-8C5C-4BDA-85F2-C0DB0A52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5149D8-81AF-4A03-9AFE-6BBBA69DF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B43B2-C89B-4529-8F86-C8068E15E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4F49FD-FB42-46B5-87EA-D84495EB4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A38E8E-7831-429B-ACF6-BD382F005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FC6E12-9F20-4028-AE05-CF0BA0190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判断扰动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9F08F6-7C95-41B2-B0B2-A8E540EAB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884406-00E5-43E3-95F9-93939DD5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B179CF-D8AF-4EA6-B0D1-D97EFBB0D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 A(g)⇌B(g) 中，[A]=0.25 mol dm⁻³、[B]=0.375 mol dm⁻³。Kc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1AA467-504D-4347-A6EE-61D415D9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351E97-3958-4FBC-B4AF-8605DB031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95C8B9-7B71-4547-800A-7CD95D88D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正确结论：1.5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解析：Kc=[B]/[A]=0.375/0.25=1.5。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7599C9-9C4D-41FB-8A45-F2AEBE277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92534B-98F7-4F99-ACD0-F5F04A9B8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0AFEAC-22A1-497D-87A9-ABF9D650B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DC55DF-0078-48FA-88EC-1D23CA94E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04119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548EAA-AF5D-4268-9898-DFD17C63C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C94A82-C79E-4B0F-A3A7-B9AE82BE9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a45fc0adf044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B0A32-CEF1-422C-8113-1096A964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1AFD2B-8B42-466D-A4BB-A21B93BA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67208-333D-43D1-BA09-DF93BE4C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155018-CE97-463B-BB3A-956ED9A93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DDBA83-E93D-409D-8799-33BD3E4AD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3E1CF7-A564-4C5F-B08F-E0A85F2CA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E8C2E5-2F20-40D4-BC06-236FA9B7B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72B180-AB0B-4343-B4A0-6E7A9298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02A23D-5D10-4DB5-82B1-56D57D475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005CE9-1203-4C05-B956-2998BFC9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F4E538-9973-4EF2-86A4-DD8C395A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7FFA74-61A3-47D0-B2B9-6CDD21473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9DEB82-7393-4C7E-BD41-E0932D52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8A49A7-2AB2-45C6-83CE-02589713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45D2D2-44C0-44B9-909C-56C705BB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4D8C17-78A8-4299-AE24-88FEFFCF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03D406-E0F0-437C-9EA8-C55279632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ED2041-1CB8-483F-96E7-BAA7B6E0E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BFB42D-0DD7-4835-97B1-D8DE2511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115857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20A14C-2043-47FA-B874-891D1166D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08704F-7FF9-4861-A9E0-D59323C73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eed964f6842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ACCA47-14DA-445E-9391-219DFA98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9E090F-13D7-4E69-8C4E-B0C70BBE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93F5E-5079-4ECD-AB08-95E71CD38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4DA0A-9EAF-44B4-A856-D0F58AA0F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化学平衡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3E26A3-39BD-4C28-8345-AF565CFD2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CAD252-A37E-4639-AC6F-BCD46206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BC5418-9D4E-4C1F-8598-D464E2F54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83A1A1-972F-4C1E-B7EE-2CBECC8D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8067E8-4D75-496A-9480-F0907A609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2CB387-195E-461F-85D5-BE02CC02E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58EEE0-2B12-4EB1-A5A6-7715EC62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62020A-AF49-4E3A-9BE4-3E0E5F12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678455-1C0E-4611-87C2-5D6967810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94D6B2-C2A3-4121-BF87-A4285749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A30597-5CF1-4B9A-89CC-1E05D934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33404B-1E7C-4265-9EFC-CCCE707E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B69A53-E1B6-43F4-B0AD-F3B2CF9A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40389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A1E9D0-4AC3-4BE8-B7A3-6BC1E113D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B36581-AB2A-4334-8B81-F3196BDA4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876c63df9c46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AEE0FE-2800-4694-B816-FDAEE8EFF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F0D32A-0822-45B2-B5D6-A0E790F6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5FEE53-B126-41BA-BD13-1DCEF7947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EC34E-EF5D-478D-B551-7C0FA6B7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 A(g)⇌B(g) 中，[A]=0.25 mol dm⁻³、[B]=0.375 mol dm⁻³。Kc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C4B372-813B-4F08-8D3D-F237D627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13EFFC-6419-42E6-A1E7-DD5B901C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3834F2-0243-4EAC-A88F-99339320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41D709-3B6F-4066-AFC0-513042E80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C4F6D1-4C68-490A-9C3B-5BFC9AC33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A09DBA-863A-44A8-A60F-0E483FBED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10AF31-A936-4F78-ADA6-A895F2D31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9F4805-41D0-4BCF-9C3E-3ACA0F72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F9814D-AEA7-4EB2-B448-442F8ED5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4DCB9E-89A7-4F67-B782-21FA973CD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B7CC0D-F737-4480-81D6-97E50C8F1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59A9A2-7064-443C-B530-1938FFA0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E0423F-0A95-44F3-A244-726BDDEE1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20036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F4F4A0-232C-4E7B-95FB-868D2A92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5E633A-680A-4ECB-BB67-EE890859D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004c05b53843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3423B4-E5BC-40C6-99CE-DB47657BA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45843C-C907-43D5-ADFA-D0CEA85B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456523-0903-4653-8A91-9638D4C2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1689E3-BC1C-4DB0-821B-61A4D648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42% 升至 52%。数据说明压缩使平衡移向：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513A48-917F-4BCE-9446-2203DC6FE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2·工业化学·压力与平衡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1C214E-805B-4EB8-A70C-D85FCD4B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B8C546-3195-4438-A0CA-386F7FD40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33E2F0-CD27-4B1F-A6BE-5078D96DC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197CE5-D2A3-4F63-A1D3-E1152E522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F78E10-AB89-44CC-98E5-7A1C7EB7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62540F-36DC-4015-96A9-56BE12364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994695-C430-42AA-BD25-E4FEF0DF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5035BF-EDA5-4094-80D4-50F49810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2BD3EA-2CAE-4FC9-83D9-D44214E9B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7C1477-07ED-47F8-A1B7-8DD69BEFE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1ADD50-F4F9-4C62-8E37-6DF84468A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5B8CE1-521F-43B0-A4B2-146670F1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8FCD4B-0C83-4D90-BCC3-0B67CB12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C559A1-14A5-4660-9090-5C71C1A7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654465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67BA48-C655-4D21-9E11-CE677E74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0C824F-6955-40CC-86D1-A87375907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f564d3010c46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208BF1-B8A4-4724-8FFD-53AC6704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3E018B-65DE-4AB1-A454-305CAC02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9B12F2-DFED-4E29-9E80-73E618FF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E39578-673B-478E-9582-5EF057508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E015AB-0503-41BC-96DA-0E0B5EF70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平衡 A(g)⇌B(g) 中，[A]=0.25 mol dm⁻³、[B]=0.375 mol dm⁻³。Kc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6ACB1-A246-4626-98BA-15147020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41252D-72A4-4530-BCA4-ED63417E9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0670E7-C0AA-48A9-B59C-9B6B4290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2E9194-1FFA-432B-88C1-84CFF95B4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42% 升至 52%。数据说明压缩使平衡移向：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B3F1A6-7A72-4173-8AE6-BB1C71F30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F0DB8E-AF91-47A5-A94E-FCD83A9A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B67B47-EE8A-4958-AB9C-5E41D2C2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DEE5AE-19C5-4D85-9167-95613D56D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1.0 dm³ 容器中 A⇌B，初始A为 1.4 mol，平衡时有 0.3 mol A转化。平衡时[A]为：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368335-CDD5-4668-92F9-D043830E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A7B758-9E71-4B4D-BF3B-DFBEFD1C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9A5FB3-1BE0-49ED-A4D7-C548EDD3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3341B2-3991-4B14-95D7-9F3A77DF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407453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0B8A52-2276-45CD-AC69-3BDEA0A58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7FF787-750B-40A2-AF92-8161ABDB9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dc7184d3f44e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80EAC-A0BB-40B4-B0D6-F453F7D1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7A2560-6AAC-4E3D-A784-0F0F2939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C3CA7-AC9D-4FA1-8C9B-CE56F7D2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8F383C-E389-4844-A4C0-00672154E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7A7FC8-422D-43C0-841B-7D08FEF68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3755F3-95B7-4152-BA48-F92FE5D43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354F43-630D-4189-8D2F-6F3D89952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D0D5E5-CB5F-4281-969E-F44BB533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正确结论：气体总物质的量较少的一侧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解析链：恒温压缩使平衡移向气体粒子数较少的一侧；产物率上升说明产物侧气体量较少。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6B8FAB-170C-4E78-BF84-F6F28E568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AEF1B2-D783-4BA1-A478-7B459E50B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C98A21-DB11-4A9A-BA1F-564B5A35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BFB58-12FD-4320-94E9-FD0A50BB3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08325901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19B9B0-C3AB-48B7-BD2E-E43A35577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E2FEF-7D16-4F35-A0FB-B4C11B2A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16b46349df41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617C5C-D7EA-4CE3-A952-241BEE591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4B193C-F29C-471D-9458-F5C16C121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A15693-67DD-4593-A348-EFB9A43B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05A107-4824-46FB-9178-5BB86E6F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1.0 dm³ 容器中 A⇌B，初始A为 1.4 mol，平衡时有 0.3 mol A转化。平衡时[A]为：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FB16DC-E3A4-44F5-A179-1AA5A0E9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04E025-C3AA-4DD6-89BD-9B502E8D3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E1FC93-4228-4884-8FA1-A227B4CA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FEF10-2080-4142-A651-DFE764B8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56D89D-157F-462B-BF6E-2DAD22CA4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173406-15FC-4C95-9727-BE81085BB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5CE5D3-44AF-43C2-BAF1-94F37CC8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6292F0-0ECC-4635-9C79-FDFA2CE3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D39F8A-86B7-4753-95C1-9BB50F426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2156863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4A6F6E-AF71-4A04-902D-BDF10FD51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C517F7-799D-499C-9392-8BA5AEF3C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83dd0d118b4c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702A21-A93D-48AF-8C0A-3AB281AC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482420-7E14-4AB1-BBCB-80A35A9EA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CAA505-5891-48D1-9BCE-026197DA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能独立执行“写表达式—列变化—判断扰动”，并说明每一步理由。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778189-3408-4ECC-99DC-8748A1B7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3B57B0-715D-42BD-A426-38A28CCD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6CEA6E-1D45-4C7C-9DA3-460E7877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 A(g)⇌B(g) 中，[A]=0.35 mol dm⁻³、[B]=0.875 mol dm⁻³。Kc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F514B9-61BA-4226-94F7-0AB818C1A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高频错因：把催化剂写成改变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AA682D-AAFA-45F3-8748-94D3BCEE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64BAC3-F176-4973-B1BC-D13D808F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A636B1-2FAF-4143-96D8-E120F4E23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FE74A-BBDC-48A4-B47E-B8EEF8C2C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C180B9-CEFF-4186-ACAA-5963BB85F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044E23-89F2-441A-A417-B1B858041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DF07DC-FD88-44FD-99E7-492377D9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0223797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BD789E-8E02-4D03-B26C-20C4494E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29E0AD-D21F-4313-8AF6-0D8E4B8E5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e23e8c898641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909B11-A505-4273-A698-D5EBDA339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BE39C0-6083-4CAC-BC49-5BE9EE6E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383DEF-0E2A-4100-BE67-C0615A177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9BD10C-F105-4BAA-8FC4-FD26FE4F5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C40F00-C3E2-4322-A6B5-94A91ABD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3364DA-7B41-4815-A7F9-11920A0F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CE5FB8-1437-4222-A722-589A793EB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81895C-980E-44C5-A1CD-0A4E43622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139FC7-4AE9-4671-AAAF-9EFDB952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判断扰动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05F643-DD64-45E1-85B4-C9BFFFD7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911E16-3413-43B7-AA52-D05F2193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0470F2-5679-494E-AF3A-B12B4E15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 A(g)⇌B(g) 中，[A]=0.35 mol dm⁻³、[B]=0.875 mol dm⁻³。Kc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147C40-95E6-42FA-B002-6681A0C90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8CC06C-2A4C-4430-BD23-B0C2D50A6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4EB336-1EA1-4EA1-B54F-B34D60AFB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正确结论：2.5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解析：Kc=[B]/[A]=0.875/0.35=2.5。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C431CF-5E81-4C47-8C96-5E0896F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1CC045-9543-42D0-858C-FF11439B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83FB9A-A365-4B70-A626-B916383A6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BA11A2-3D62-4D34-9D9C-FA873ED59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9078897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F6513A-CC4D-45A0-916C-95BB0F1D1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FB3421-7807-4E9E-8FAF-A68E0B970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8750b6eab241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E1F913-E100-466C-BB87-F53DA867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1BFF55-FC92-48ED-8738-1CDBFD760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666351-B304-4595-94A1-81EF85389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C57CBE-70B5-4CA5-9059-2AC059DA0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FD8D2F-AB90-47C3-B872-7CE8E7856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1BE367-746D-4E5E-857A-023077A3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DA4CE5-79F2-40C4-AAFC-3ACB2A7B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653B34-E06C-4BCD-B700-B5F965209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7BCC51-ACE7-41DD-B740-1A428C66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2A1654-2A2D-4CA5-9FE6-C9840848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FEA01B-350C-4B1D-9B77-D800FEE67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E24352-CE59-45BD-BF13-A4683EE5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4CA0B8-87F0-4EB5-A7F4-FF3586E8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1829CA-F3AA-4247-BA5E-ABFEE022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CE72FF-2CA0-48FA-92D0-15C60B12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948D41-F015-4793-B8CE-9589C683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96B9A4-9CF9-459E-989B-D0805D83F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A96E21-0383-4006-BF19-84F48859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E5C888-26CD-40AE-B2D5-0959435E3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00365964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D5AAA8-4DBA-4511-8429-6DDA6DA91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998F06-A1E8-4BE9-9D7F-AA6B77BC4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2fb276bff41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EB44AD-5F56-4BCD-8359-859835249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8932ED-DD41-41AE-A08C-E88A3402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12164E-14A8-4D25-BA74-71DBFF49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D8A420-C442-4256-B700-A0D445E5D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化学平衡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A3819F-B568-4346-9B29-FDC9F0C0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FC1D8E-6215-4F0F-B854-3C0B83B51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2A50A6-4FE9-4A36-A1DD-475119F0B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A80B1C-E9C9-41CE-960C-BDB2E7A36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EBEC47-6532-4EBE-B888-82774FCB6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E6BA35-4B4E-4124-A2DB-AB33C0678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D4F2D9-C2C0-42F9-A8C9-77BF806F0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A7AF3B-D8E6-4D02-92D8-8510170FC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5A11E5-72DD-4CEE-8827-5F1E5CD3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0282B2-217B-4649-897B-CEA1060E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95E9F6-6849-444A-B2BB-B977DF7B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2059C6-7BC2-44A2-826F-9BEF1801E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71371F-6C29-42E3-8E31-8A2274A0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2566755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DADADF-7364-43CF-82CA-FBAF4228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5F15D6-6FB1-464A-96D4-DF84B2803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c46f00a42447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2AC485-B44B-4366-8DBB-13FF60CE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D948AE-E27A-4AE0-8DDD-5BE3CDCB8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40A593-03B6-4C67-999E-6ED2F3E62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E58FEF-7FCD-4281-9904-A1C2C75A5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 A(g)⇌B(g) 中，[A]=0.35 mol dm⁻³、[B]=0.875 mol dm⁻³。Kc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16C2C7-AD14-4EB0-84AB-33A40A7B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B23D83-6587-43BD-B079-A6C00CE0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8E878A-1E83-40DB-B751-216FFF20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8EF0C2-7A9E-48D6-876C-002B4BEEC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0C2418-BD4C-4691-9520-0F326187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533D42-C5BC-4D45-AF00-CFAE38FAD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EAB879-C959-4EBA-AAEC-D4F234933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07BEFA-0698-4ABF-8142-122DFE8B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71B658-5F30-4BFD-92FC-8F0AA0D99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0717A5-6199-4D90-9F0C-7DE210C4B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B279A7-11A8-4866-A43D-3CE08BEF0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A5873-AFD8-4A3E-9068-8BBFD4999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B5B9C0-03AA-4A9B-951A-465F06945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64414506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422931-E9AC-4B60-9426-28DB0D26C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6299E9-71A0-45C3-BB18-9DE563D3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453d74d4fe45f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F5F872-FA1F-4CD0-B65C-5B17FBF8E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A360D0-69A6-4E44-948E-2458637C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3F8D6D-B6F2-4E54-9F7F-B6C8C6AD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AC10B5-8B6C-447F-BB2B-E069C48FA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46% 升至 56%。数据说明压缩使平衡移向：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E16D7E-7FA2-4A45-9EFE-B74D6950F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2·工业化学·压力与平衡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0925E3-EC56-46F1-93A6-0713AB6C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C84D88-C113-4421-8300-7887C6EE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7FD970-5590-46CF-BA9F-F56BADE1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F34320-7884-4A70-85FA-04A8FC9A8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B65170-9BB8-4E0F-86C2-E584DBBA8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8BFC11-BF38-4996-B0D8-FAC5C5B5E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4D7854-AD38-4366-A9ED-3132CBAB3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354950-DAA9-4D25-861E-7E1C41184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491012-C2B0-41F1-A44F-3BC7209B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81718B-8F7E-4035-9FC5-197634070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BA1720-124A-44E9-90A6-0140DB88F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DB40AD-7428-4B38-A40C-5443FE5A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AAE439-E03B-482B-AF09-F733EBBDD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9BCE4B-851D-4022-BC5F-EBFAA7B8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7972458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2B21A9-4E3A-40F8-88A9-71D5EB56F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F896B-BE79-4B8C-A69E-01843C59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416f07613144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6A289B-258C-4497-B19F-6E868CB7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17E783-6FB4-4D97-9B40-E38C8F61C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7CA38D-037F-444B-9AA2-B3574CD29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DD90CD-23FC-4ADE-AB0C-5AF001554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B5ABE5-5A2D-489D-8A51-AF8CDBB6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平衡 A(g)⇌B(g) 中，[A]=0.35 mol dm⁻³、[B]=0.875 mol dm⁻³。Kc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72C15B-34DD-4639-9E21-2B489F5F9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45831D-0FB1-4167-A941-1F79E346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B0F69E-C3BE-4516-A217-D82AF3E7E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E59A74-93EB-4926-ACE3-06470EFE2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46% 升至 56%。数据说明压缩使平衡移向：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8F0469-9FC8-4A8E-AAF9-54B13079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576FA1-ECE7-4082-A676-4EF7CBFD0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9F7816-BDCA-47AE-8950-6DFA43DDE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1E2000-F22A-481F-8A2D-E1ABD7F9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1.0 dm³ 容器中 A⇌B，初始A为 1.8 mol，平衡时有 0.3 mol A转化。平衡时[A]为：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292D03-2FC4-4240-9A8D-70FFE56F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6CB94A-A1B1-48E9-BEC6-050A5185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4F408A-30C1-4A0B-8C68-BA7065BA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5D43CC-250D-49C3-9185-725D3CBF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7053974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193FCC-4DF7-4657-859D-4B360AA90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B3C1F0-ADD8-4CA1-8BC7-B9A8B07F2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cbaee445644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BC90EB-6E42-4984-AACE-BA56D3469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2F798E-C155-47CA-A911-937B01EB9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88514D-D6AF-4282-83F5-DE3F82F56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13C8C7-7B29-43E1-8762-B51D7335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6FA93-6574-48A0-A15A-2C1B7F11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FC3F22-E1B1-40BC-AC79-901AB94D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589EFD-6E82-4701-AD6B-7CC542F72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95FBD7-F078-4E11-B300-8D5EA583F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正确结论：气体总物质的量较少的一侧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解析链：恒温压缩使平衡移向气体粒子数较少的一侧；产物率上升说明产物侧气体量较少。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F8CC4F-CFDB-456F-8504-583607AD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B5B027-2771-4F45-969C-D34E5732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D4D1B7-0DC6-4FA0-8E5C-3CA715C53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F51316-6F95-491D-B02D-2ECE5130B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0368777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893849-9054-47A8-8BDB-A14184CD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D30BF0-65A1-4AB3-84E9-D900691DB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537f98fcc4ac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7C8550-D7B2-44D8-A28E-0EE1120B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EFA8F5-757B-4A55-88ED-8F7D06830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DCC396-7932-48C8-993A-52054FA19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8111B9-7309-4B3F-B5EC-23D8B6AA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1.0 dm³ 容器中 A⇌B，初始A为 1.8 mol，平衡时有 0.3 mol A转化。平衡时[A]为：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670E64-DF83-469B-BFD6-DA6DE402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DC79B6-63EE-46F0-8C01-DBA2A53A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49796B-6803-4D07-A108-565E2BE24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EA8B24-50D7-4C9F-B885-FE915EB45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D761CA-6528-4C9D-BA04-DB2895901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089D40-8029-444C-9B9A-1D6F6FD1A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AC0374-CED6-424E-8479-0BEFBC57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770B51-FB12-4FA1-BA4D-ED73E38B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43B6FC-614B-40A3-9B6A-D804742FE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00180168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E2DE3F-6891-40E6-92A0-2C61B419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EA4A5-F003-46B9-AC8A-5D8424E8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723a65e1b94b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018E84-E36D-4A69-8F79-9462BF4D3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5DDF6D-3E9E-4C5A-8BC1-B59C8E12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DC29AF-9301-4F0E-8661-A8F8154F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5644E3-7918-46DD-8DE8-20F5884D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E05FFB-ABE5-42EF-A478-D48D384DB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ACE277-DC97-4707-84C8-E3A36331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 A(g)⇌B(g) 中，[A]=0.45 mol dm⁻³、[B]=0.675 mol dm⁻³。Kc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45DA57-DF98-405F-B123-F9173B64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高频错因：把催化剂写成改变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57C2E3-EAE9-4F13-8123-9676952C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B9F57F-4AFE-47E4-914A-E457FCEB8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45A9C0-1754-41AD-B56F-B2BA8D563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713EF5-5AB4-43E9-9651-904ED101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3BC365-882B-434E-92E1-8C7EA850B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A5110F-61A8-41CF-8787-D2C877AF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97A8D1-321A-487E-8EFB-C08BA9295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0857282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A2A0F1-569A-438A-9E5C-1908F203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6D9C09-A76F-4AE0-886F-B7FF8BA36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920981dc9241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2B8784-8A14-47D7-B5C6-43F03C214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B35570-BA39-415A-888F-4B3E482D1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74D8A1-6B08-462F-9405-71AF3B806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E7BE8-BE2B-483F-B1AA-DA77122A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D40A51-9933-4693-A169-0F7E144D5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167633-B2B0-45C6-8C0E-91F392D86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167392-CAF3-49D7-B399-BE2688FF7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EDAE02-4448-4414-B74E-41A76802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4DD631-AD01-4D87-93E2-E03C84D38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判断扰动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FF9F31-731F-461B-9FB4-A531514E6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5E0493-81FA-4912-88E1-534B04E4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C22479-30C0-40D8-BFD9-B218DDDCE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 A(g)⇌B(g) 中，[A]=0.45 mol dm⁻³、[B]=0.675 mol dm⁻³。Kc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27647B-7FEB-48B4-BB2F-85D9A9D1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88CF6F-E008-47BD-B610-27BAC06B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014F79-4DBA-42B6-BBEB-257FF04A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正确结论：1.5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解析：Kc=[B]/[A]=0.675/0.45=1.5。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ABDF39-781F-47D4-B859-2B64ABB7B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3E71FC-E965-4D01-A9BC-46377400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97B82E-E0FD-4C26-96EF-2EF036788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A0ECD4-CDAD-4E1D-8B9F-939819F83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2330699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D42BC-8983-4A3F-9F74-6EB0510A4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CE938A-F491-4EC3-AF8B-25272DB4B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731b594ee449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95E5C8-EEF2-4776-B104-6F058602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80FA02-DCB8-4F4D-9E91-A9668CB5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31F9DB-22C4-4495-9428-DF0EF30A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970B96-6FF0-4358-80C9-0B86C85E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998620-62B8-4C4F-B2BB-0EDD92532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A9A8FB-0F6E-49B2-88D7-3AC5B86C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1E5B95-85D5-4B2C-9029-67AB0FFC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87B69E-0E18-4484-B8DC-ACB72E9DC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E25705-7197-49B2-A3F0-B348550B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3D0233-53B3-4B7E-82C2-0D07F5C1C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E16B8-2133-43EA-89C6-8F492DCE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4EAFC9-9E09-41AB-B964-7A4DE34FC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A2AB52-24A0-49CC-AF92-B409F9B1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7A648B-5666-4781-9821-50CE5959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568BB4-71AD-4447-9BFE-5B5B2CCB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6DC759-04CD-4B5D-ADBB-5F12E5A40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E63EFF-7429-4727-918F-F5A481A43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BA6E2A-5921-4B49-8307-8633C0AF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1AD9B9-2A4F-4138-8C76-D93E9F5E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0884514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A82E5A-0831-4A96-9550-DB19E91A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F66B3C-17A7-4CC5-94EC-2BD38F8D1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b772ba4d034a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EB7224-74F7-40A6-B704-80A77D616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CA228F-9901-4C41-BBC3-CE028C4DE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B7BFAD-C88D-4292-AE79-93623B72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D2D272-90FF-4564-9F9C-F2A57AD8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化学平衡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EBE97B-C7DD-4591-A0CF-B6FAAAC9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D42BD0-B757-4DD6-BF13-6D09F2465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24DCB2-DEF5-4749-9659-F877E58A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F34A20-BB90-4B8A-918F-64183F1A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544368-7362-496D-B2C7-C1D5F450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417597-7A0A-42EE-9E2F-3AEB77D38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83F573-57EA-4BF1-A424-6AD1C35D2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31D91A-382A-46C3-9103-B5C26466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0F4D13-25BA-4136-9641-74E7A6FD5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A5E057-67F0-4697-8D8D-ECDBC4AF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96A193-6A7D-47DA-BF2F-40E703EA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C993F4-6CA0-4F0C-91B3-60B33BA4A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7DD5D0-27F8-4EB4-BA91-7F8DD0E7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06649319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0D58FD-F8AF-4114-A7E5-DE90C6E9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A883B-D36E-4520-8ACD-FFE3DDB8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b6c2a245c045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6E234-A2DF-42AC-AD81-BB922FCE6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F1B88C-14E1-4A34-929D-331D5C6BC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2EE7A2-A060-4508-99AB-C07A7F49A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CFE14-2F70-4788-BFFA-E3E50132A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 A(g)⇌B(g) 中，[A]=0.45 mol dm⁻³、[B]=0.675 mol dm⁻³。Kc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695498-A161-499C-AD3F-C7C97C8B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C1C2EB-4BE8-46EB-B30F-B8B9309E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A2FC56-693C-4405-948E-6B629597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平衡移动与平衡常数变化不是一回事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711BE7-192D-4CA9-A884-04EFEE33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5BEE97-98F5-48C7-8FAE-7E51E64C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DD1A97-0841-4CA3-A761-9ACEFD0B2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写表达式—列变化—判断扰动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148ADA-A06F-45FD-BC5A-FB86DA45D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429BD0-4A5F-40D6-BC49-7975B14CA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35534D-B5AD-49D7-BC32-C6076631F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检查：把催化剂写成改变 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11748B-12BD-4F35-A1EF-F7300055C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7BF5AE-4C9A-4389-8706-F9F3B1BD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89CABA-CA9D-4FFE-97AD-015369739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5A3C0E-7B18-43DB-B993-E39D44BC4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9668353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6DF9B6-2E83-47E3-B255-05CBE232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89A8E9-DB45-4986-B141-1BA182C67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a773e44bbb45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A8F40B-2916-4973-939A-31635E4A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257C84-1E55-4A77-BB6F-51352EE67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C6F8D6-FA95-4E71-98AC-EB6FB9376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276C95-3A77-43F4-8B21-420A44DEC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50% 升至 60%。数据说明压缩使平衡移向：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FF1863-3504-42A3-B188-F006AEA89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2·工业化学·压力与平衡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66967E-253D-4965-A5C0-1A5404277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AD7E1C-A202-4AE2-B524-7E806519D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664C6B-3636-4B6C-B891-B93E2331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03F873-1BC9-4A0B-8AA6-A63EBCB06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4E24C5-C188-4049-848B-B331BFBD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C52B14-5F43-4ECB-AECB-76FB5C925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03E7AB-1E8B-42FB-B01B-A717081B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FD794E-0DA1-458A-B0C7-99CD89666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600AA9-2E3B-4185-9EC1-D709E986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D5808B-B4C7-438C-BCC5-76F964352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BC1400-6C3C-42ED-A0BC-470E022F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EF23F6-6741-4358-9455-66A9E4CF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9D5FC0-82E2-4620-9590-E833E5C68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37ED84-E592-435A-9533-DB506960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90761003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6E8D0C-6788-4B66-AFF2-F832BA8C7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4ADA2F-9C8E-43F6-87DC-575F6735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20bcb3b97748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CC8EEA-696C-413E-B1D0-3EEF73E2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7A71D2-0ED4-4EAC-B52E-01D51BF9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CF6D61-F805-4251-A33C-487818DA3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997EA4-6904-4B2A-B193-D9D1B87D5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194CE2-B364-4063-B277-07C5880FB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平衡 A(g)⇌B(g) 中，[A]=0.45 mol dm⁻³、[B]=0.675 mol dm⁻³。Kc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975075-7D78-4F7F-B828-4B1F35CE8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EBFAEC-B3D8-4035-859D-3A73C056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62B267-183A-4285-BDA5-EBF8B0FB2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C2C4DC-5D55-47B0-9A8A-AF195FBB8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恒温下压缩气相平衡体系后，产物平衡百分率由 50% 升至 60%。数据说明压缩使平衡移向：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6C6EFD-0EA7-450F-B601-07820CCD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9E254B-1A05-4FEE-A546-BFB00BAB0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65BB7-A307-4F81-82DF-A8E119488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ED67B3-904C-482B-91A6-460D0019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1.0 dm³ 容器中 A⇌B，初始A为 2.2 mol，平衡时有 0.3 mol A转化。平衡时[A]为：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D1AB19-1242-437E-A4CA-F25F21941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64B134-DCD7-4120-BA10-727049E8B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F0204C-EF4E-43FE-8F3B-D07E4F8B8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47B77F-C3B9-48FA-8921-E521B7CA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31351306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3FA54B-743A-46A2-AE5D-B427FE07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F09A7F-53BD-4BC7-A7B9-F87B1827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bee8caf5b243f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744A52-12AB-46C5-A229-5AD6619F0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8F9BE-B210-4447-A5AB-5AFC18C8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D404DF-EC61-4ED6-820A-0CC55B86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60968E-8B0B-4C6E-A409-1E92A5595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把催化剂写成改变 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69DB95-B77B-4758-8C72-F8DD120D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FB345-8BF1-415A-BAE0-03FB45CC4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17ADD8-551B-4454-BD5F-61CC43E0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26562B-115A-488F-8CB1-BA57AD30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正确结论：气体总物质的量较少的一侧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解析链：恒温压缩使平衡移向气体粒子数较少的一侧；产物率上升说明产物侧气体量较少。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098DA5-2FB2-4C56-A781-5A4E0F51D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4DB303-58EB-4FCC-9687-E0D13DC4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31837A-5881-460B-A306-E0678E70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D5D81A-5069-498A-82FA-16F443ACF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5738361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23F8BC-1CF4-4A19-8771-4A8519C8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A5E45C-7128-4288-9C46-4FD2DCEE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1ab31b41ab42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F2B04D-CE19-4386-AB12-CF79BDC0D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E6980-422A-4163-9BF3-E9DA171E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D8B165-3F18-461B-9B11-E258A4F8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02EC26-979F-4AE5-9F01-A8621177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1.0 dm³ 容器中 A⇌B，初始A为 2.2 mol，平衡时有 0.3 mol A转化。平衡时[A]为：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838B88-59B2-43C4-A034-DCADBA50E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E8F768-5A0A-4D1E-9DAE-DC107182B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F29E33-3820-43F9-BD68-AB84EE1FD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FB198D-8970-42C3-91E8-A2F30DAE5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38D8C-C4B4-4FD5-9598-F364EF21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EA6F36-BF12-40FA-8AA5-B11C5EAD9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3BE2E0-A223-410A-907F-86178200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A0CABB-71F6-44E3-B43E-C7AC78C9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化学平衡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341EBA-D78E-44F5-8117-CF2156707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7775590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2026-08-19T09:01:42.2800000Z</dcterms:created>
  <dcterms:modified xsi:type="dcterms:W3CDTF">2026-08-19T09:01:42.2800000Z</dcterms:modified>
</coreProperties>
</file>