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772aaf4b6b4d7e" /><Relationship Type="http://schemas.openxmlformats.org/officeDocument/2006/relationships/extended-properties" Target="/docProps/app.xml" Id="Rcca6be39bbcc46a4" /><Relationship Type="http://schemas.openxmlformats.org/officeDocument/2006/relationships/officeDocument" Target="/ppt/presentation.xml" Id="R960c322990b34a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0934ec720c41b3"/>
  </p:sldMasterIdLst>
  <p:notesMasterIdLst>
    <p:notesMasterId xmlns:r="http://schemas.openxmlformats.org/officeDocument/2006/relationships" r:id="Rbac0499a45d940ed"/>
  </p:notesMasterIdLst>
  <p:sldIdLst>
    <p:sldId xmlns:r="http://schemas.openxmlformats.org/officeDocument/2006/relationships" id="256" r:id="Raa801b15d9294ed7"/>
    <p:sldId xmlns:r="http://schemas.openxmlformats.org/officeDocument/2006/relationships" id="257" r:id="R491425ac97d74820"/>
    <p:sldId xmlns:r="http://schemas.openxmlformats.org/officeDocument/2006/relationships" id="258" r:id="R36630a721933442d"/>
    <p:sldId xmlns:r="http://schemas.openxmlformats.org/officeDocument/2006/relationships" id="259" r:id="R10052f20b5c14d1f"/>
    <p:sldId xmlns:r="http://schemas.openxmlformats.org/officeDocument/2006/relationships" id="260" r:id="R83f6457122f54670"/>
    <p:sldId xmlns:r="http://schemas.openxmlformats.org/officeDocument/2006/relationships" id="261" r:id="Rf380172e43934b13"/>
    <p:sldId xmlns:r="http://schemas.openxmlformats.org/officeDocument/2006/relationships" id="262" r:id="R5cc827935884470f"/>
    <p:sldId xmlns:r="http://schemas.openxmlformats.org/officeDocument/2006/relationships" id="263" r:id="R84bb72e4108b4fde"/>
    <p:sldId xmlns:r="http://schemas.openxmlformats.org/officeDocument/2006/relationships" id="264" r:id="Raa248b07dc8e4bca"/>
    <p:sldId xmlns:r="http://schemas.openxmlformats.org/officeDocument/2006/relationships" id="265" r:id="R91b3371c7ec641c8"/>
    <p:sldId xmlns:r="http://schemas.openxmlformats.org/officeDocument/2006/relationships" id="266" r:id="R2ebdda0f98cf469f"/>
    <p:sldId xmlns:r="http://schemas.openxmlformats.org/officeDocument/2006/relationships" id="267" r:id="R851e9c99bacb487f"/>
    <p:sldId xmlns:r="http://schemas.openxmlformats.org/officeDocument/2006/relationships" id="268" r:id="Rd3f78ebe41d24cc7"/>
    <p:sldId xmlns:r="http://schemas.openxmlformats.org/officeDocument/2006/relationships" id="269" r:id="R3e89139c2c664605"/>
    <p:sldId xmlns:r="http://schemas.openxmlformats.org/officeDocument/2006/relationships" id="270" r:id="R3fd04126ee6743ce"/>
    <p:sldId xmlns:r="http://schemas.openxmlformats.org/officeDocument/2006/relationships" id="271" r:id="R3f2eb0435b134151"/>
    <p:sldId xmlns:r="http://schemas.openxmlformats.org/officeDocument/2006/relationships" id="272" r:id="R6de05973768043d3"/>
    <p:sldId xmlns:r="http://schemas.openxmlformats.org/officeDocument/2006/relationships" id="273" r:id="R3f794e8650b24946"/>
    <p:sldId xmlns:r="http://schemas.openxmlformats.org/officeDocument/2006/relationships" id="274" r:id="R2b394b4784d94e79"/>
    <p:sldId xmlns:r="http://schemas.openxmlformats.org/officeDocument/2006/relationships" id="275" r:id="Rb00765eaa42b4681"/>
    <p:sldId xmlns:r="http://schemas.openxmlformats.org/officeDocument/2006/relationships" id="276" r:id="R47bd830f86394b88"/>
    <p:sldId xmlns:r="http://schemas.openxmlformats.org/officeDocument/2006/relationships" id="277" r:id="R0071913a679c4756"/>
    <p:sldId xmlns:r="http://schemas.openxmlformats.org/officeDocument/2006/relationships" id="278" r:id="R43137146236b4b82"/>
    <p:sldId xmlns:r="http://schemas.openxmlformats.org/officeDocument/2006/relationships" id="279" r:id="Rb0609f6facf04214"/>
    <p:sldId xmlns:r="http://schemas.openxmlformats.org/officeDocument/2006/relationships" id="280" r:id="Re1d71ef052054b34"/>
    <p:sldId xmlns:r="http://schemas.openxmlformats.org/officeDocument/2006/relationships" id="281" r:id="Red8cb8f763db48fc"/>
    <p:sldId xmlns:r="http://schemas.openxmlformats.org/officeDocument/2006/relationships" id="282" r:id="R6d5c5dac69bc401f"/>
    <p:sldId xmlns:r="http://schemas.openxmlformats.org/officeDocument/2006/relationships" id="283" r:id="R71c37cbcbff34141"/>
    <p:sldId xmlns:r="http://schemas.openxmlformats.org/officeDocument/2006/relationships" id="284" r:id="R11a247308bf74da2"/>
    <p:sldId xmlns:r="http://schemas.openxmlformats.org/officeDocument/2006/relationships" id="285" r:id="Reeffa7b5e0c241e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ea7eb68a6947c4" /><Relationship Type="http://schemas.openxmlformats.org/officeDocument/2006/relationships/slideMaster" Target="/ppt/slideMasters/slideMaster1.xml" Id="Rcc0934ec720c41b3" /><Relationship Type="http://schemas.openxmlformats.org/officeDocument/2006/relationships/notesMaster" Target="/ppt/notesMasters/notesMaster1.xml" Id="Rbac0499a45d940ed" /><Relationship Type="http://schemas.openxmlformats.org/officeDocument/2006/relationships/presProps" Target="/ppt/presProps.xml" Id="R4cf5772f28604479" /><Relationship Type="http://schemas.openxmlformats.org/officeDocument/2006/relationships/tableStyles" Target="/ppt/tableStyles.xml" Id="R125a514f511547e9" /><Relationship Type="http://schemas.openxmlformats.org/officeDocument/2006/relationships/slide" Target="/ppt/slides/slide1.xml" Id="Raa801b15d9294ed7" /><Relationship Type="http://schemas.openxmlformats.org/officeDocument/2006/relationships/slide" Target="/ppt/slides/slide2.xml" Id="R491425ac97d74820" /><Relationship Type="http://schemas.openxmlformats.org/officeDocument/2006/relationships/slide" Target="/ppt/slides/slide3.xml" Id="R36630a721933442d" /><Relationship Type="http://schemas.openxmlformats.org/officeDocument/2006/relationships/slide" Target="/ppt/slides/slide4.xml" Id="R10052f20b5c14d1f" /><Relationship Type="http://schemas.openxmlformats.org/officeDocument/2006/relationships/slide" Target="/ppt/slides/slide5.xml" Id="R83f6457122f54670" /><Relationship Type="http://schemas.openxmlformats.org/officeDocument/2006/relationships/slide" Target="/ppt/slides/slide6.xml" Id="Rf380172e43934b13" /><Relationship Type="http://schemas.openxmlformats.org/officeDocument/2006/relationships/slide" Target="/ppt/slides/slide7.xml" Id="R5cc827935884470f" /><Relationship Type="http://schemas.openxmlformats.org/officeDocument/2006/relationships/slide" Target="/ppt/slides/slide8.xml" Id="R84bb72e4108b4fde" /><Relationship Type="http://schemas.openxmlformats.org/officeDocument/2006/relationships/slide" Target="/ppt/slides/slide9.xml" Id="Raa248b07dc8e4bca" /><Relationship Type="http://schemas.openxmlformats.org/officeDocument/2006/relationships/slide" Target="/ppt/slides/slide10.xml" Id="R91b3371c7ec641c8" /><Relationship Type="http://schemas.openxmlformats.org/officeDocument/2006/relationships/slide" Target="/ppt/slides/slide11.xml" Id="R2ebdda0f98cf469f" /><Relationship Type="http://schemas.openxmlformats.org/officeDocument/2006/relationships/slide" Target="/ppt/slides/slide12.xml" Id="R851e9c99bacb487f" /><Relationship Type="http://schemas.openxmlformats.org/officeDocument/2006/relationships/slide" Target="/ppt/slides/slide13.xml" Id="Rd3f78ebe41d24cc7" /><Relationship Type="http://schemas.openxmlformats.org/officeDocument/2006/relationships/slide" Target="/ppt/slides/slide14.xml" Id="R3e89139c2c664605" /><Relationship Type="http://schemas.openxmlformats.org/officeDocument/2006/relationships/slide" Target="/ppt/slides/slide15.xml" Id="R3fd04126ee6743ce" /><Relationship Type="http://schemas.openxmlformats.org/officeDocument/2006/relationships/slide" Target="/ppt/slides/slide16.xml" Id="R3f2eb0435b134151" /><Relationship Type="http://schemas.openxmlformats.org/officeDocument/2006/relationships/slide" Target="/ppt/slides/slide17.xml" Id="R6de05973768043d3" /><Relationship Type="http://schemas.openxmlformats.org/officeDocument/2006/relationships/slide" Target="/ppt/slides/slide18.xml" Id="R3f794e8650b24946" /><Relationship Type="http://schemas.openxmlformats.org/officeDocument/2006/relationships/slide" Target="/ppt/slides/slide19.xml" Id="R2b394b4784d94e79" /><Relationship Type="http://schemas.openxmlformats.org/officeDocument/2006/relationships/slide" Target="/ppt/slides/slide20.xml" Id="Rb00765eaa42b4681" /><Relationship Type="http://schemas.openxmlformats.org/officeDocument/2006/relationships/slide" Target="/ppt/slides/slide21.xml" Id="R47bd830f86394b88" /><Relationship Type="http://schemas.openxmlformats.org/officeDocument/2006/relationships/slide" Target="/ppt/slides/slide22.xml" Id="R0071913a679c4756" /><Relationship Type="http://schemas.openxmlformats.org/officeDocument/2006/relationships/slide" Target="/ppt/slides/slide23.xml" Id="R43137146236b4b82" /><Relationship Type="http://schemas.openxmlformats.org/officeDocument/2006/relationships/slide" Target="/ppt/slides/slide24.xml" Id="Rb0609f6facf04214" /><Relationship Type="http://schemas.openxmlformats.org/officeDocument/2006/relationships/slide" Target="/ppt/slides/slide25.xml" Id="Re1d71ef052054b34" /><Relationship Type="http://schemas.openxmlformats.org/officeDocument/2006/relationships/slide" Target="/ppt/slides/slide26.xml" Id="Red8cb8f763db48fc" /><Relationship Type="http://schemas.openxmlformats.org/officeDocument/2006/relationships/slide" Target="/ppt/slides/slide27.xml" Id="R6d5c5dac69bc401f" /><Relationship Type="http://schemas.openxmlformats.org/officeDocument/2006/relationships/slide" Target="/ppt/slides/slide28.xml" Id="R71c37cbcbff34141" /><Relationship Type="http://schemas.openxmlformats.org/officeDocument/2006/relationships/slide" Target="/ppt/slides/slide29.xml" Id="R11a247308bf74da2" /><Relationship Type="http://schemas.openxmlformats.org/officeDocument/2006/relationships/slide" Target="/ppt/slides/slide30.xml" Id="Reeffa7b5e0c241e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93df9c86274f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9d7820b48d4d63" /><Relationship Type="http://schemas.openxmlformats.org/officeDocument/2006/relationships/notesMaster" Target="/ppt/notesMasters/notesMaster1.xml" Id="R1f90900d90e442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d3b5e2db4b47ae" /><Relationship Type="http://schemas.openxmlformats.org/officeDocument/2006/relationships/notesMaster" Target="/ppt/notesMasters/notesMaster1.xml" Id="R1e4a8f54a5ab4c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1b29620ebc4bae" /><Relationship Type="http://schemas.openxmlformats.org/officeDocument/2006/relationships/notesMaster" Target="/ppt/notesMasters/notesMaster1.xml" Id="Rd6616c61bf4d43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9b498043fb44e1" /><Relationship Type="http://schemas.openxmlformats.org/officeDocument/2006/relationships/notesMaster" Target="/ppt/notesMasters/notesMaster1.xml" Id="R516bd1926db548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feadc9a108405e" /><Relationship Type="http://schemas.openxmlformats.org/officeDocument/2006/relationships/notesMaster" Target="/ppt/notesMasters/notesMaster1.xml" Id="R68666fa5040f44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af48493d304373" /><Relationship Type="http://schemas.openxmlformats.org/officeDocument/2006/relationships/notesMaster" Target="/ppt/notesMasters/notesMaster1.xml" Id="R7703f09a095a499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27f8729c7a4160" /><Relationship Type="http://schemas.openxmlformats.org/officeDocument/2006/relationships/notesMaster" Target="/ppt/notesMasters/notesMaster1.xml" Id="R8217a87c364b44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399d21eac44ad0" /><Relationship Type="http://schemas.openxmlformats.org/officeDocument/2006/relationships/notesMaster" Target="/ppt/notesMasters/notesMaster1.xml" Id="Rfb1fc8180ce940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45cf2c6013470f" /><Relationship Type="http://schemas.openxmlformats.org/officeDocument/2006/relationships/notesMaster" Target="/ppt/notesMasters/notesMaster1.xml" Id="Ra96f2734d51540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ab83a36e444dc6" /><Relationship Type="http://schemas.openxmlformats.org/officeDocument/2006/relationships/notesMaster" Target="/ppt/notesMasters/notesMaster1.xml" Id="R2d7659ffaafd41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254c5b0f6e4905" /><Relationship Type="http://schemas.openxmlformats.org/officeDocument/2006/relationships/notesMaster" Target="/ppt/notesMasters/notesMaster1.xml" Id="R206536041d3d47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8c3d9a83e844120" /><Relationship Type="http://schemas.openxmlformats.org/officeDocument/2006/relationships/notesMaster" Target="/ppt/notesMasters/notesMaster1.xml" Id="Ra8f17716658043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343a7bf0a404583" /><Relationship Type="http://schemas.openxmlformats.org/officeDocument/2006/relationships/notesMaster" Target="/ppt/notesMasters/notesMaster1.xml" Id="R44b4b2bdfd64439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8b5a5ef73014784" /><Relationship Type="http://schemas.openxmlformats.org/officeDocument/2006/relationships/notesMaster" Target="/ppt/notesMasters/notesMaster1.xml" Id="R3dd65ff40f184cc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957da8c556c40b6" /><Relationship Type="http://schemas.openxmlformats.org/officeDocument/2006/relationships/notesMaster" Target="/ppt/notesMasters/notesMaster1.xml" Id="Rb9ee31b89c1c4fa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fc22fbab95b4a1d" /><Relationship Type="http://schemas.openxmlformats.org/officeDocument/2006/relationships/notesMaster" Target="/ppt/notesMasters/notesMaster1.xml" Id="R608ee247d639450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c9586d085b449da" /><Relationship Type="http://schemas.openxmlformats.org/officeDocument/2006/relationships/notesMaster" Target="/ppt/notesMasters/notesMaster1.xml" Id="R6964094d6fe54e6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5c19fafd3054132" /><Relationship Type="http://schemas.openxmlformats.org/officeDocument/2006/relationships/notesMaster" Target="/ppt/notesMasters/notesMaster1.xml" Id="R5b715e70258a4f1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5a3b392649b4891" /><Relationship Type="http://schemas.openxmlformats.org/officeDocument/2006/relationships/notesMaster" Target="/ppt/notesMasters/notesMaster1.xml" Id="R59ab58b65a314c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434e1b31efa4818" /><Relationship Type="http://schemas.openxmlformats.org/officeDocument/2006/relationships/notesMaster" Target="/ppt/notesMasters/notesMaster1.xml" Id="Ra299e9d0f97546a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c10cf5f771d4a79" /><Relationship Type="http://schemas.openxmlformats.org/officeDocument/2006/relationships/notesMaster" Target="/ppt/notesMasters/notesMaster1.xml" Id="Ra995782b5e8a406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dbbc42d5ed441df" /><Relationship Type="http://schemas.openxmlformats.org/officeDocument/2006/relationships/notesMaster" Target="/ppt/notesMasters/notesMaster1.xml" Id="R85bbf724eb2b4c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4595dc2462e43e2" /><Relationship Type="http://schemas.openxmlformats.org/officeDocument/2006/relationships/notesMaster" Target="/ppt/notesMasters/notesMaster1.xml" Id="R548f620a5f31411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505c2332df34dea" /><Relationship Type="http://schemas.openxmlformats.org/officeDocument/2006/relationships/notesMaster" Target="/ppt/notesMasters/notesMaster1.xml" Id="R4c11c43a1a804b6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098c3f09c1d4f13" /><Relationship Type="http://schemas.openxmlformats.org/officeDocument/2006/relationships/notesMaster" Target="/ppt/notesMasters/notesMaster1.xml" Id="R263de55d40a84e1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39833a05c8c4256" /><Relationship Type="http://schemas.openxmlformats.org/officeDocument/2006/relationships/notesMaster" Target="/ppt/notesMasters/notesMaster1.xml" Id="R15d45c4eb10e4fd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43a22fbe4954d28" /><Relationship Type="http://schemas.openxmlformats.org/officeDocument/2006/relationships/notesMaster" Target="/ppt/notesMasters/notesMaster1.xml" Id="R039248c1f15e4ff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8ac511c12064638" /><Relationship Type="http://schemas.openxmlformats.org/officeDocument/2006/relationships/notesMaster" Target="/ppt/notesMasters/notesMaster1.xml" Id="Rc04ee6d1e9a44fb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beb7c0ffa9c443e" /><Relationship Type="http://schemas.openxmlformats.org/officeDocument/2006/relationships/notesMaster" Target="/ppt/notesMasters/notesMaster1.xml" Id="Rd699851ecaf7452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e285921d82348c3" /><Relationship Type="http://schemas.openxmlformats.org/officeDocument/2006/relationships/notesMaster" Target="/ppt/notesMasters/notesMaster1.xml" Id="R74528cfbc4ce49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的“工业、材料与绿色化学”学习单元。本套课件共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讲稿】明确告诉学生：本单元只训练“工业、材料与绿色化学”。先解释知识范围，再用一句话建立核心判断，最后示范标准方法。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【互动提问】请用自己的话复述“最佳条件是速率、平衡、成本与安全的折中”，并举一个会触发“只按理论产率评价工业方案”的错误例子。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Q1：某反应计量式中目标产品摩尔质量为 65，全部反应物摩尔质量总和为 110。原子经济为： 选项为 A.64.091%；B.54.091%；C.59.091%；D.69.091%。讲解时强调：最佳条件是速率、平衡、成本与安全的折中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【预期回答】学生能说出“读流程—追物料—算指标—评价”中的起始动作，并避开“只按理论产率评价工业方案”。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分步讲评：先重述题目条件，再逐步示范“读流程—追物料—算指标—评价”，最后给出正确结论“59.091%”。完整解析：原子经济=65/110×100%=59.091%。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2·绿色化学。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【预期回答】学生能把失分归入“只按理论产率评价工业方案”或更精确的个人错因，并写出可执行检查动作。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讲稿】逐项解释“工业、材料与绿色化学”中的专有名词、符号、对象和单位。特别强调：只按理论产率评价工业方案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讲稿】用“条件—表示—方法—核验”重建本知识点。示范时逐步引用：读流程—追物料—算指标—评价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讲稿】带学生逐句读取任务，不先求答案。要求指出材料中的有效条件，再按“读流程—追物料—算指标—评价”作答。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讲稿】先展示错误路径，再用解析链复原第一失分点。禁止只说“粗心”；必须落到“只按理论产率评价工业方案”或更精确的动作。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Q11：某反应计量式中目标产品摩尔质量为 75，全部反应物摩尔质量总和为 130。原子经济为： 选项为 A.62.692%；B.52.692%；C.57.692%；D.67.692%。讲解时强调：最佳条件是速率、平衡、成本与安全的折中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【预期回答】学生能说出“读流程—追物料—算指标—评价”中的起始动作，并避开“只按理论产率评价工业方案”。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分步讲评：先重述题目条件，再逐步示范“读流程—追物料—算指标—评价”，最后给出正确结论“57.692%”。完整解析：原子经济=75/130×100%=57.692%。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2·绿色化学。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【预期回答】学生能把失分归入“只按理论产率评价工业方案”或更精确的个人错因，并写出可执行检查动作。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讲稿】逐项解释“工业、材料与绿色化学”中的专有名词、符号、对象和单位。特别强调：只按理论产率评价工业方案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讲稿】用“条件—表示—方法—核验”重建本知识点。示范时逐步引用：读流程—追物料—算指标—评价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讲稿】带学生逐句读取任务，不先求答案。要求指出材料中的有效条件，再按“读流程—追物料—算指标—评价”作答。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讲稿】先展示错误路径，再用解析链复原第一失分点。禁止只说“粗心”；必须落到“只按理论产率评价工业方案”或更精确的动作。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Q21：某反应计量式中目标产品摩尔质量为 85，全部反应物摩尔质量总和为 150。原子经济为： 选项为 A.61.667%；B.56.667%；C.51.667%；D.66.667%。讲解时强调：最佳条件是速率、平衡、成本与安全的折中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【预期回答】学生能说出“读流程—追物料—算指标—评价”中的起始动作，并避开“只按理论产率评价工业方案”。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分步讲评：先重述题目条件，再逐步示范“读流程—追物料—算指标—评价”，最后给出正确结论“56.667%”。完整解析：原子经济=85/150×100%=56.667%。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2·绿色化学。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【预期回答】学生能把失分归入“只按理论产率评价工业方案”或更精确的个人错因，并写出可执行检查动作。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讲稿】逐项解释“工业、材料与绿色化学”中的专有名词、符号、对象和单位。特别强调：只按理论产率评价工业方案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讲稿】用“条件—表示—方法—核验”重建本知识点。示范时逐步引用：读流程—追物料—算指标—评价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2·绿色化学；用于知识范围与设问结构校准，题目身份为DSE原创模考题，不冒充历届真题（访问日期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讲稿】带学生逐句读取任务，不先求答案。要求指出材料中的有效条件，再按“读流程—追物料—算指标—评价”作答。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讲稿】先展示错误路径，再用解析链复原第一失分点。禁止只说“粗心”；必须落到“只按理论产率评价工业方案”或更精确的动作。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2·排放强度；用于知识范围与设问结构校准，题目身份为DSE原创模考题，不冒充历届真题（访问日期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2·生命周期数据；用于知识范围与设问结构校准，题目身份为DSE原创模考题，不冒充历届真题（访问日期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ae1c11957d4e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d24614287141b7" /><Relationship Type="http://schemas.openxmlformats.org/officeDocument/2006/relationships/slideLayout" Target="/ppt/slideLayouts/slideLayout1.xml" Id="R6efd40edca1943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fd40edca1943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5f20cbef14972" /><Relationship Type="http://schemas.openxmlformats.org/officeDocument/2006/relationships/image" Target="/ppt/media/image.png" Id="R89156f17b55d4341" /><Relationship Type="http://schemas.openxmlformats.org/officeDocument/2006/relationships/notesSlide" Target="/ppt/notesSlides/notesSlide1.xml" Id="R9a53ed703b4447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13cb652364f31" /><Relationship Type="http://schemas.openxmlformats.org/officeDocument/2006/relationships/image" Target="/ppt/media/image2.png" Id="R07f1ae2af055489a" /><Relationship Type="http://schemas.openxmlformats.org/officeDocument/2006/relationships/notesSlide" Target="/ppt/notesSlides/notesSlide2.xml" Id="R0c8aa1ab48044d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0d8f0194d4088" /><Relationship Type="http://schemas.openxmlformats.org/officeDocument/2006/relationships/image" Target="/ppt/media/image3.png" Id="R219526b11ffc48b5" /><Relationship Type="http://schemas.openxmlformats.org/officeDocument/2006/relationships/notesSlide" Target="/ppt/notesSlides/notesSlide3.xml" Id="R5791e684a9bb42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52bae16c8944ae" /><Relationship Type="http://schemas.openxmlformats.org/officeDocument/2006/relationships/image" Target="/ppt/media/image4.png" Id="Rfe57a27ce8d04635" /><Relationship Type="http://schemas.openxmlformats.org/officeDocument/2006/relationships/notesSlide" Target="/ppt/notesSlides/notesSlide4.xml" Id="Rf6e348cce69a43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81bd500ad4a35" /><Relationship Type="http://schemas.openxmlformats.org/officeDocument/2006/relationships/image" Target="/ppt/media/image5.png" Id="R733e9f3ff6a24984" /><Relationship Type="http://schemas.openxmlformats.org/officeDocument/2006/relationships/notesSlide" Target="/ppt/notesSlides/notesSlide5.xml" Id="R5e19e2c2c3aa42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c5a7181324965" /><Relationship Type="http://schemas.openxmlformats.org/officeDocument/2006/relationships/image" Target="/ppt/media/image6.png" Id="Rb1123c01343840bb" /><Relationship Type="http://schemas.openxmlformats.org/officeDocument/2006/relationships/notesSlide" Target="/ppt/notesSlides/notesSlide6.xml" Id="Ree234f1d25654e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7e6d6e39d4c2b" /><Relationship Type="http://schemas.openxmlformats.org/officeDocument/2006/relationships/image" Target="/ppt/media/image7.png" Id="R07e899b9527f401b" /><Relationship Type="http://schemas.openxmlformats.org/officeDocument/2006/relationships/notesSlide" Target="/ppt/notesSlides/notesSlide7.xml" Id="Rd72b2990f8e942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1926493ea046d9" /><Relationship Type="http://schemas.openxmlformats.org/officeDocument/2006/relationships/image" Target="/ppt/media/image8.png" Id="R2aed47d7cb7349c0" /><Relationship Type="http://schemas.openxmlformats.org/officeDocument/2006/relationships/notesSlide" Target="/ppt/notesSlides/notesSlide8.xml" Id="R6d8a71bfa75941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26d795eb9481b" /><Relationship Type="http://schemas.openxmlformats.org/officeDocument/2006/relationships/image" Target="/ppt/media/image9.png" Id="Rb1f7a44923114e87" /><Relationship Type="http://schemas.openxmlformats.org/officeDocument/2006/relationships/notesSlide" Target="/ppt/notesSlides/notesSlide9.xml" Id="Rbb55f337e9a1498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97699f0314366" /><Relationship Type="http://schemas.openxmlformats.org/officeDocument/2006/relationships/image" Target="/ppt/media/image10.png" Id="Rff99a7e6847141dc" /><Relationship Type="http://schemas.openxmlformats.org/officeDocument/2006/relationships/notesSlide" Target="/ppt/notesSlides/notesSlide10.xml" Id="R059ac720a2df48b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47ce93e4a47e5" /><Relationship Type="http://schemas.openxmlformats.org/officeDocument/2006/relationships/image" Target="/ppt/media/image11.png" Id="R3d5f6835c2f74c28" /><Relationship Type="http://schemas.openxmlformats.org/officeDocument/2006/relationships/notesSlide" Target="/ppt/notesSlides/notesSlide11.xml" Id="Rc72e659caebc4c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33b689fee48ee" /><Relationship Type="http://schemas.openxmlformats.org/officeDocument/2006/relationships/image" Target="/ppt/media/image12.png" Id="R69a7f705a2b94eff" /><Relationship Type="http://schemas.openxmlformats.org/officeDocument/2006/relationships/notesSlide" Target="/ppt/notesSlides/notesSlide12.xml" Id="R9aa51afd0cc5430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9f6c6ae6643ad" /><Relationship Type="http://schemas.openxmlformats.org/officeDocument/2006/relationships/image" Target="/ppt/media/image13.png" Id="Rd0709281b4fc4d4a" /><Relationship Type="http://schemas.openxmlformats.org/officeDocument/2006/relationships/notesSlide" Target="/ppt/notesSlides/notesSlide13.xml" Id="R40e42b1575c6498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cb0df1fb5448c2" /><Relationship Type="http://schemas.openxmlformats.org/officeDocument/2006/relationships/image" Target="/ppt/media/image14.png" Id="R86a651f269854571" /><Relationship Type="http://schemas.openxmlformats.org/officeDocument/2006/relationships/notesSlide" Target="/ppt/notesSlides/notesSlide14.xml" Id="R5fb345f317d549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a7c56f48c4d93" /><Relationship Type="http://schemas.openxmlformats.org/officeDocument/2006/relationships/image" Target="/ppt/media/image15.png" Id="R0a88a3f0126f4336" /><Relationship Type="http://schemas.openxmlformats.org/officeDocument/2006/relationships/notesSlide" Target="/ppt/notesSlides/notesSlide15.xml" Id="R38a02ec24507405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88a47ebb7456c" /><Relationship Type="http://schemas.openxmlformats.org/officeDocument/2006/relationships/image" Target="/ppt/media/image16.png" Id="R1d069f2864564bfd" /><Relationship Type="http://schemas.openxmlformats.org/officeDocument/2006/relationships/notesSlide" Target="/ppt/notesSlides/notesSlide16.xml" Id="Rc508d0e65b2c49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1812fdec740e8" /><Relationship Type="http://schemas.openxmlformats.org/officeDocument/2006/relationships/image" Target="/ppt/media/image17.png" Id="R59610b706b484305" /><Relationship Type="http://schemas.openxmlformats.org/officeDocument/2006/relationships/notesSlide" Target="/ppt/notesSlides/notesSlide17.xml" Id="R6a217ca2ea884fc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d70e6b7694ac7" /><Relationship Type="http://schemas.openxmlformats.org/officeDocument/2006/relationships/image" Target="/ppt/media/image18.png" Id="R3d7e25651c3f4885" /><Relationship Type="http://schemas.openxmlformats.org/officeDocument/2006/relationships/notesSlide" Target="/ppt/notesSlides/notesSlide18.xml" Id="R071742c595434c6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59167f3ec47af" /><Relationship Type="http://schemas.openxmlformats.org/officeDocument/2006/relationships/image" Target="/ppt/media/image19.png" Id="R4ca97a7c1c1c4692" /><Relationship Type="http://schemas.openxmlformats.org/officeDocument/2006/relationships/notesSlide" Target="/ppt/notesSlides/notesSlide19.xml" Id="Raf417977ba164ba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a407afbaf4b56" /><Relationship Type="http://schemas.openxmlformats.org/officeDocument/2006/relationships/image" Target="/ppt/media/image20.png" Id="R0099ab7a96ee4220" /><Relationship Type="http://schemas.openxmlformats.org/officeDocument/2006/relationships/notesSlide" Target="/ppt/notesSlides/notesSlide20.xml" Id="Rff11c493309b4c0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b4a17aace540bb" /><Relationship Type="http://schemas.openxmlformats.org/officeDocument/2006/relationships/image" Target="/ppt/media/image21.png" Id="R362f8464f4504eb8" /><Relationship Type="http://schemas.openxmlformats.org/officeDocument/2006/relationships/notesSlide" Target="/ppt/notesSlides/notesSlide21.xml" Id="R1afed74f65794f8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cb158afb34e5b" /><Relationship Type="http://schemas.openxmlformats.org/officeDocument/2006/relationships/image" Target="/ppt/media/image22.png" Id="R631b2b20bc5a4361" /><Relationship Type="http://schemas.openxmlformats.org/officeDocument/2006/relationships/notesSlide" Target="/ppt/notesSlides/notesSlide22.xml" Id="R44f7a7e4ff4b4cd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a5c482e5d40d0" /><Relationship Type="http://schemas.openxmlformats.org/officeDocument/2006/relationships/image" Target="/ppt/media/image23.png" Id="Ra33688665e944b7c" /><Relationship Type="http://schemas.openxmlformats.org/officeDocument/2006/relationships/notesSlide" Target="/ppt/notesSlides/notesSlide23.xml" Id="R98c6a2c0f18549b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2f209c54442f6" /><Relationship Type="http://schemas.openxmlformats.org/officeDocument/2006/relationships/image" Target="/ppt/media/image24.png" Id="R5e22e488396f44fd" /><Relationship Type="http://schemas.openxmlformats.org/officeDocument/2006/relationships/notesSlide" Target="/ppt/notesSlides/notesSlide24.xml" Id="R476ddaf82a18432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31160c3e3487d" /><Relationship Type="http://schemas.openxmlformats.org/officeDocument/2006/relationships/image" Target="/ppt/media/image25.png" Id="Rfe59f2d9cdc444d6" /><Relationship Type="http://schemas.openxmlformats.org/officeDocument/2006/relationships/notesSlide" Target="/ppt/notesSlides/notesSlide25.xml" Id="Ref629c9b6aa246d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a726797c94aca" /><Relationship Type="http://schemas.openxmlformats.org/officeDocument/2006/relationships/image" Target="/ppt/media/image26.png" Id="R06916cbe32204692" /><Relationship Type="http://schemas.openxmlformats.org/officeDocument/2006/relationships/notesSlide" Target="/ppt/notesSlides/notesSlide26.xml" Id="R481a68859148430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ed6a27f78411e" /><Relationship Type="http://schemas.openxmlformats.org/officeDocument/2006/relationships/image" Target="/ppt/media/image27.png" Id="Rb2f92d8d8177417f" /><Relationship Type="http://schemas.openxmlformats.org/officeDocument/2006/relationships/notesSlide" Target="/ppt/notesSlides/notesSlide27.xml" Id="Rbc97898c85414c4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e320b204c5464c" /><Relationship Type="http://schemas.openxmlformats.org/officeDocument/2006/relationships/image" Target="/ppt/media/image28.png" Id="R75312a58dc794e2f" /><Relationship Type="http://schemas.openxmlformats.org/officeDocument/2006/relationships/notesSlide" Target="/ppt/notesSlides/notesSlide28.xml" Id="Rdade08d7aa5f49b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a6139d3324582" /><Relationship Type="http://schemas.openxmlformats.org/officeDocument/2006/relationships/image" Target="/ppt/media/image29.png" Id="R1b9500679d5b4198" /><Relationship Type="http://schemas.openxmlformats.org/officeDocument/2006/relationships/notesSlide" Target="/ppt/notesSlides/notesSlide29.xml" Id="R5f151b52d6d3443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3d08678f14938" /><Relationship Type="http://schemas.openxmlformats.org/officeDocument/2006/relationships/image" Target="/ppt/media/image30.png" Id="R8b8aea8835de48a1" /><Relationship Type="http://schemas.openxmlformats.org/officeDocument/2006/relationships/notesSlide" Target="/ppt/notesSlides/notesSlide30.xml" Id="Rf5d84136983741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7F89E9-F979-43E4-B45E-A139D65B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F70059-A44E-4135-8943-18A56CC1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312508-B767-443F-853D-8F98C69B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3954E2-1693-4A1E-8CDF-B1346A04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64E4EA-37ED-496D-A86B-8064820C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工艺条件、材料性质、生命周期和风险。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A7B49D-A1C0-42B4-BCF3-FEAF3A84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67FE6-D859-40C7-9440-97D2B34E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B12E1D-2A68-4AED-9AFE-18FB5BB9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A9B496-94CA-4909-988E-63D5BAC7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56f17b55d43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99E94-6888-442A-A696-E7142C92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55942-B4A7-4A29-BD4F-6827A090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F6FF6-50BC-4171-BB5A-4FCD9C06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D4CD29-861D-4957-9E74-E57031F8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62D56E-B8E8-43B7-994A-F044FD44E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1B8077-382B-40F2-8668-EDED619D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14C233-B166-40A9-8560-94FCF8E6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8B1E3-38DD-49C3-B9DC-65E20B5A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5FDBFD-82EC-4415-86BD-F9B74E15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327374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F6CE1F-6B38-4656-9152-43F66593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44B96F-561B-4B8D-ADB8-58C9A94B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1ae2af05548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7D492-EDC9-41A6-A19C-1C7CF9A8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C6B7BC-1334-42F8-8029-1434DBD5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056AF-DDD1-4E9F-9AE4-E97D0848D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E45F5-57F6-4987-8AA7-45764D47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F7F85F-1F49-418B-9633-1127482B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89C530-7526-4E2E-8546-67506DA0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866012-82FB-4548-AB15-864AE4C6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6695C3-6ED7-4E8E-B238-FA87B7EF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757FD-0804-4EE0-8B54-C63B3F9E8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CA53F-5E3D-44DA-B381-1C01FCD2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64BD7B-046A-4CAE-8F45-1AED8709D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B19AA9-8EA0-44BC-BCAB-EEA093EA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4D46E-ED78-400A-B876-D35776AC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7BF3E-1D09-468E-A699-BC3146C9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B1263F-1CB2-4D6A-90D9-66E829FE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BEFF06-54D4-4468-BFB2-7B2321C3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4D9029-C095-4F6B-BF84-139FC7A4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成功标准｜最佳条件是速率、平衡、成本与安全的折中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F99FC4-5553-4A5C-BC5B-795F1A66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3D0E1F-909B-4709-B53E-388BB618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706E52-DFE0-47F6-A9F6-F587EE6E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165704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4623D2-F3FA-408A-A21B-111E040A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D1168-A770-490F-874E-7B96F2FF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526b11ffc48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5EC66-E506-4B6A-935D-3C8973B95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918AB-B02B-46A8-908C-7728E113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F5CE6-D3AC-4B4E-97BA-8518534D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3DC566-4B9D-4A9B-A1D4-017D4497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E73AC-5EC8-43F3-8E03-D026307CB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C24D6-9411-47D7-AB96-5B174940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边界提醒｜只按理论产率评价工业方案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4C58C-571A-44D9-A320-E1D3C780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E3E10-9405-4895-9570-4E60A67E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DF096D-5C14-427A-B0F0-18B55166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工艺条件、材料性质、生命周期和风险。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C33D5-7461-48AF-93A4-421DF0B5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9C67B4-D9DA-4DBF-99F2-DBC95270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56D24F-C112-43D6-9D14-9F11BC83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2264C0-A926-4DDE-A098-4CE988FD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2·绿色化学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5BE6E-C48C-4D91-B141-2DAFE1D6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2F98D2-9BAF-432A-8FC3-AA4C672D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28966C-4A30-4518-81FC-1A6B2283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C8B352-09D8-4BD7-A83D-97AF3CBD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160674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79A3C8-2032-4DBF-AE7B-CF6781CC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63C43-9C02-4E47-B6B2-702865F3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7a27ce8d046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FAD9F-E0ED-4050-B674-E5D412AC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C59B4-21BF-4A77-A0E4-5D0D9BC3C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8D27C0-13AB-4757-AC9C-2509C482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能解释“最佳条件是速率、平衡、成本与安全的折中”，并识别一个反例或边界。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64526-FAEB-4116-BE14-B9825F06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F8B036-767F-4680-B008-9077FE77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48B8FF-4957-400C-A8F8-B8AC0AE0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8A26A-A6BA-4B4B-B448-CCCD279F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高频错因：只按理论产率评价工业方案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F40FA9-0132-4125-83C3-04156E48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617420-45D3-42FF-9C73-51C60E8E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5205E-2810-49AC-8121-44C3117A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64EB0D-1931-4D7F-915D-DD6D36E2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62C796-F816-4E33-A6BC-C4217D05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D75E32-B511-4A1C-B973-F8F36F98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42C9B-AE8C-4516-BD59-CDA7CBB7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780650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598745-4099-4CCD-AE0A-27D92E12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3AD86-3A89-46B3-9B89-6BFBA0E9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3e9f3ff6a249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CA8C86-3D0E-4E8E-89EA-42C87689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9E616-5BA3-412F-8AB9-7EFDDF3A5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DA34D-B98E-4EA5-B113-958691AA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8F8DF-A2ED-4391-9353-4CCCCEB1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FB034-9E63-4C88-9A60-19EC1A4A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EFB502-069E-43C2-A5BB-3F894058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9767C-AA22-4356-A301-6B244907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追物料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8D942-9736-476D-A85D-F2D9A62E7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D8C4C-0815-40AC-939A-1559A680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C28C81-FEC8-4B7D-B7E8-947CED80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A38F2-E389-4520-891A-1525D3CA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D6B4AF-371B-47C3-8579-5CA490A4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AAF92-DC5F-4620-B311-F2136776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EC6BBD-05E7-47C8-A37B-C50F076B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3F1491-83D7-41F1-AD49-D7FF3A83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DD44D-CAD6-4B29-B154-09E8F6FB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9CF0CC-A577-434B-A101-77C0F7AB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正确结论：59.091%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解析：原子经济=65/110×100%=59.091%。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D8D460-88D4-437C-A21D-E85377CC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34046E-9DDF-4AF5-94E6-D2A01847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6C2415-5A92-495E-83C4-0DAF8BC3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D6777C-99EC-437B-8E2B-A35AAF12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475884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42A534-E683-4C72-8B32-D6693F362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84403-CD24-4FAC-89F8-33B6C8B3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23c01343840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7FBA3-8AAA-49AF-8FE8-5BCC29A6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2DF25-E2FB-4196-B698-BA311AB5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365959-968C-4CF0-875D-6CB3BD7D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6482A8-2754-4E70-A2D0-CEA44B98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B612F2-4A27-43A1-A800-91C7BE39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6B176A-45F8-4F98-B9D9-F776DE4B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FE5A2F-4382-4B0B-82D3-F5C3A5A4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9479F-2565-4C8E-AE64-922F76F9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3F2872-3B79-4CD0-B73D-972C0A8E6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9FCA48-03FF-412E-8C5C-2184FB79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CCB9F-FED7-4C43-9A71-CD59FF12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F7E27-F60C-44A8-B789-25057A87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AECB7D-6D93-4BC1-8AAC-025C70853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85245-153C-4DEB-ABF6-58C9FCC1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E4AA2-96C6-49F7-B611-37232404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4CDCB1-0F82-4C27-9C13-FBBE9F8E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F27A85-0276-47B9-8287-1902CCA3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66E0C-D51C-4E2F-8397-2CF333C9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82E14C-49DC-4095-84BB-9FECA29C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120931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A894E0-EF97-415D-A6E3-AED7254D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63C6E-89C1-4B93-AF7E-0D3FD9AE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899b9527f40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644C12-538B-4178-9D8F-5AECE352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9C87D-282B-4D09-A827-454936B8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F978F-E9C3-423A-BDE4-862E2E0C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180B7-CCE7-43D7-B212-90116555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46D10-EB71-449E-9E73-EAE779B1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125133-517E-4C74-80AB-43F9DAFB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806DBD-BA3D-4C0F-ACA1-5FD90089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DEA3D1-9F29-48B0-9182-B94E99C9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C4CFC-DBE6-4091-8B77-95CB07C5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8499B-74D2-4DF2-9CEE-9E52058C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4764D6-9DEA-4F61-9967-734FAC85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764E2-0420-439C-8B27-5F67A129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D18AC-CE4A-410C-A85E-0837CA71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16DE4-6B8F-4C65-A18A-5D4C6CD5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16BBD-D984-40DD-8975-BB08D42B2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0589C8-4353-4300-9D34-8443CA27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C440F-9108-48C6-A803-E186E8F4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761519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69B9B3-2A78-4BDF-873F-60CDA5D7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F9CFA-B35E-45BD-8ABB-137D45FA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ed47d7cb7349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21FFF7-D7F8-4053-8740-A7037553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4DDE0-125F-4B07-82FA-294CB779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68D60B-EF8C-4EC4-8D8A-7964F9B8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F9FD6C-665B-46DF-BEBC-8E77A9535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31719-CF25-4C9C-8DD1-3470293D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B01D08-FD0C-4AE5-A20D-9C0D0A65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3FBE66-4D26-497C-82F3-010EA72E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857C30-648D-4A5C-B175-336B607B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CD5A6-D918-4DDD-8200-1D154584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74DFB-CD60-4750-9760-E0767321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8BB74-C359-4DA2-A817-63F42678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3F1461-F507-4886-B485-228461DD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A31AC-72B0-4B5B-A6EA-E73CBC36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6CD05F-798F-4850-8433-1CF92682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FAD6B2-9425-4CAD-91B8-3EB7A1B3B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C842B5-A0D3-4211-9E43-C49CC974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E3A165-7B97-491C-A44E-53C4AA42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803808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2F4A39-9CC1-4D51-B34B-701CB90F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E7366-824A-431B-9321-3EBE2BA8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7a44923114e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188B3-446B-434F-BACC-D01BC9FD1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F4DB4-7361-423C-9564-AD215F82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F89AD1-72CB-4DA8-B217-271B01F5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9EFB72-25DC-4F7F-9EDB-8878E771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工厂生产 1100 kg 产品排放 220 kg CO₂e。排放强度为：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AD6CC-EA6C-424C-9D39-360890EC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2·排放强度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909AA3-58D5-4B06-ADBF-B40D52E3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66A152-647B-4E51-88B4-59765060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773DE-A7BB-4CFA-8BCE-BAE6D3C6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CD343-6786-48A1-AE77-7848C04A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25758-4A73-4EA7-B1B9-1746831B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B77740-F647-4AA0-A135-32FBB9E16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DC235-CD8D-4E6B-AFA1-558387DF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E3060A-C911-4C9B-BB3E-EE67FD6C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994A34-BF0A-413C-8F11-F35E428C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0F4D0-FD79-4A18-A7CD-65FEA940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4B6BAF-D070-4C00-9334-250252F6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2CC4C0-08A5-4CCA-8AC9-0232B7CF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1050A4-9F89-445D-B482-3A8DF1CC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9262A9-3D5D-479D-BEE7-E8983D58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426683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36FC7B-2A26-4BAF-A2CE-250E51DF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476BDA-D51C-46A1-9F4E-B7CAA5EE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9a7e6847141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2E535-0712-466E-9D58-CF01ED1E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2ECEB-45E9-419D-899A-51A917D7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7A6C2F-6D8D-426C-8E3F-8855F4BB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DD897-643B-47D8-B268-88800C5A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20FF9-6839-4F2C-ABC5-C184D2F7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65，全部反应物摩尔质量总和为 110。原子经济为：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EE61F-087E-470C-BF3E-D33DB74C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C62E8C-3F04-43A4-AB66-070870F1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70C63-D23A-439C-9142-20CDC2DB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F2D27C-EF53-4F13-948F-D982864C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工厂生产 1100 kg 产品排放 220 kg CO₂e。排放强度为：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7E8239-4D55-44C7-A6B6-E9799617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657126-203F-4F79-88CD-8256CCA3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45C278-E6B5-447B-8D82-BFFF0961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506DEF-0D05-4D99-BD94-9ABFA0C1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生产1 kg材料由原料路线耗能 120 MJ，回收路线耗能 50 MJ。回收路线节能比例为：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417737-16A6-4910-94C5-319D45E2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C26AAD-C763-46E1-8783-FD449A54B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A1C6A3-539D-4479-A02E-3F023D462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2ED7E2-FFCB-4948-BED2-359F2499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052889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E432A-3D11-4823-B248-E7815760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87BF7-46B4-4C46-B927-9AC0B627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5f6835c2f74c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F8B76-96B4-4CC7-A734-16BD602A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604E17-965B-4EFD-A040-34E7C2E7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B5EDE-C33D-4036-978F-CC5DCA1F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1F8D2-87DE-42A8-8C7F-F870B400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106C4-A54A-4DF5-89B6-FCB2D3B0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17E17-47CF-419B-8120-0B87DB5FD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A78743-1D05-4A5F-A38E-E0D2E82C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CDAA4-E6DC-40AB-AD8F-A9B41EFA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 kg CO₂e kg⁻¹产品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解析链：排放强度=220/1100=0.2 kg CO₂e kg⁻¹产品。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B52BE-A5D1-4EF5-99F3-5FCDA33D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DD463B-3B75-4EF1-B00B-C2374C83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E827A-7BAA-42DD-B8E9-B0C61002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1941A-B4A2-4D17-9124-C3689E6F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097597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F6924-82FE-4D21-9037-5F9CCD6F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005E1-BFD6-4F9E-A5AA-194FAE0E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a7f705a2b94e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4B2F8-20AD-4633-9518-13F391B2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B01CB-1076-45FF-AB7E-D4AFDC6B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177C1-8036-4F18-B5C6-A1F0E9878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677B19-4A2B-4268-9E6E-E7051ABA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生产1 kg材料由原料路线耗能 120 MJ，回收路线耗能 50 MJ。回收路线节能比例为：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3F9A6-87BA-4354-A3B8-1EE45B4B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F6A50F-FD06-434F-BF1E-9BED4B738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842D1-C809-4F6C-996E-91FC5628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188827-3694-40BB-9DC5-1C114372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55D3A6-8417-4C84-9775-94A75DDA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7FA01D-9865-4B41-A238-386A4C00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350EE-453F-4558-B01B-C991EB3B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CE2BC-9CED-4F1B-B77E-9A681AA6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601403-D031-4F81-A38E-F0992FD2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171053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D6A90B-6202-4818-ACBF-611E8E843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64BF19-DAC1-49BE-AE0F-28B99FD9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09281b4fc4d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594A35-33F9-457F-A874-9B6054DF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2FE80-B060-465C-AB01-9E4EA29D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69BB2-C762-4DE5-9317-D98C18EA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能独立执行“读流程—追物料—算指标—评价”，并说明每一步理由。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422FF-7361-47FC-A4A8-7F22C01C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A03F27-89EC-4AD4-BED6-34B04B42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00A2C1-676A-403F-A74F-4721EDEB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53415-B6B8-4346-9A70-207CC665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高频错因：只按理论产率评价工业方案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E4A84D-620F-4CDD-BBC6-6F9B3F62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D578AC-75F2-4108-9EA1-949CAFA7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6A8D9A-B857-4531-88B3-BFDE810A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066068-8609-4E46-820B-F579076D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266E7-883F-4623-A7AA-F959DA3E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45CDC-8A80-49ED-87CC-3BAA6C98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EEED8-88EF-4A0F-9337-2A529DB1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995712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5ED4F9-FB65-4E23-81AB-AFFCA690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23E674-7D6C-4A40-8C88-270BA33C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a651f2698545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640ED-084C-41CB-8AC5-E2D6D82C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E8F3A-B304-41B5-A38F-ED19D3D1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65D661-5394-43A4-83BC-71B319FB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67C9DB-4DE7-4821-915F-4D7A46E8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BD04B-C2D3-4B73-B2E2-31ED4B09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0642CC-0E90-4671-97E4-18ADAB26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F7427F-275E-4F10-A03F-19689DBD5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追物料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409858-B150-4AD7-A749-85CAF4DA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396AC6-C73E-4794-943F-C66ED8C9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19E24A-FDEF-487A-A22D-A1A59FC3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767FF7-DDA7-4AC7-88D1-B407C7B3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48C1BC-6C59-46C0-A964-E862A3C1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158E90-1AD0-43D3-8864-F87CA8A5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5F6A23-4648-4191-A07B-8AC56B4D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AB6976-C3EF-4FDE-BC0E-9FD5559E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D228CF-A568-47F2-A139-F723DDA2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B33ED9-9401-42B3-8A43-78DB5B8F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正确结论：57.692%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解析：原子经济=75/130×100%=57.692%。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1BB4B8-59CB-41BF-8831-BBE617B2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8F2E18-2499-42F4-9FB6-12141E94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B36D7C-0924-4FFC-A1D5-E8FB23AF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8E8E0D-31AE-4E61-BF2B-481703AB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33605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924FA1-C6EC-42E4-B477-23F97DD3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86D9E3-BD94-4CF3-808B-3DA1E475F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8a3f0126f43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27851-9990-4366-BD8C-3BAA3388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032EBD-4CE9-49BD-983B-0C0CF2D1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223A7-700F-4090-8F9C-4FDEF305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4F31A0-B796-437C-820D-8F5D2D1A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46343-F8E0-4310-BEAD-8C66F495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02477F-C3B4-40DC-8806-EDDEA6E7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5C1E39-D804-4190-95A8-410D3339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F62ED5-19FC-4184-A0EB-4CA3A530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E8D27B-935E-4A89-A7AC-E6558D06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453BD-CAFD-45B0-98A9-CB911A78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4BE41-F9EE-466F-956C-B56D04C7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09DCE-FBB1-4207-BECB-56C6FAD6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435425-6464-4E8D-87CD-3659D31D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C4361D-615F-4345-BC4E-B61A3A19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1C94B8-114E-41E1-ADA2-0706D6F41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EE83EA-7370-4AC4-BEDE-9334C53D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ACC25-C7AF-47B4-8A72-495DB55D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03AB09-2C66-4ED4-A20A-EB2B4B96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DF0D09-E81A-4178-8044-9B56D0E6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853556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F3BD07-7790-4658-9007-A573046E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6E61C-CE46-4F39-BADE-BDDDA121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69f2864564b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B0ED4-54E8-412F-90F9-98824445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196F5-F987-44BA-9125-84C098EB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20F6C-AF4B-46B5-AA41-6C5D62DC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E9925-4428-4E20-B915-911435C0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B7EDB-5A03-4E9C-908C-23F6C3FE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644A1-0072-4D0E-A2B4-ACC3EBE0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C98BE3-DD65-44D9-A0FC-1718AA99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2A565-1BF4-46A5-AA74-4131E621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DE176B-2B8D-4E52-9AC5-B039A788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CD44D4-6F95-404A-9142-ABC9E8E0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1725CE-A771-44D5-BFDF-4FDF0785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FB6466-DA0A-45E2-B7EC-34743592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F9439-0D04-42A0-83D3-430110AB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D9F439-187C-48EF-A1C1-721F526A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082695-6245-4DD7-8B93-85610E57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6D1EE4-4AD0-4C53-AD5F-9266FB0C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8770ED-9210-414B-B1BE-503B7CF5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7957369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615DD0-704E-426F-B3E4-B40683F1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C951C-CDCC-480F-A84D-C74ED6851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610b706b4843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38682-2E1F-433D-8A23-6BEE3E99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9F84F-55E0-4DC3-A94F-A0695BAB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6B6AA5-3173-4ED4-B722-21140FE9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9CF93A-21D7-4F0D-8EF7-22E32B29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EEB8AF-89E6-4E81-8997-2851D43E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883D36-8B63-4D6C-A51E-0A9FEB63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9D78D-478D-40F1-A0BB-172A5996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C6747-69D9-461B-BB09-9E158127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5A4E7-D018-4FE5-945C-C4245221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BAE5EF-BB3C-4C20-B858-66D86A67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AFEDEE-AAB9-47DD-B566-3EBEB32B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58AE6-3531-4781-9696-2C103B9F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A2143-A97B-492D-9213-C80CAF2B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1C9017-5980-434D-A808-10024151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F83C1C-393D-439C-B804-E66C95BC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69A06A-02E0-4C88-9A2C-2140A39A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797027-2F28-444D-AE4C-E97DEF71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2074319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F509BC-0C61-489C-8DEE-275ABE63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D7B88-7B67-48BF-853E-ECDF991B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e25651c3f48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4D463-5D09-4E78-A4C1-CAE1E09EE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5930D-24F8-4EE4-8532-F359FD8F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D486D-901A-4D82-AD4D-7E88CB27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7A25B-5064-422C-BF05-E550253D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工厂生产 1300 kg 产品排放 260 kg CO₂e。排放强度为：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2DC3C5-4934-4302-9350-78B585242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2·排放强度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3B6C6-43E7-46D6-A691-27BB27EB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DC67EF-F253-422B-A135-E78E5AB1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80A48F-8624-458F-BA37-9F67C2F6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2340C4-F634-4F13-9F39-01E99784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0D6B0-6EF8-4686-9C3D-373DCD79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3170AC-952D-4B17-B546-34D21674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D03E0D-65F5-412A-B611-F350AB04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250C9B-44D1-4AAC-8C38-17E64522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CD63DF-A5E0-4AE1-8037-ECBBE8DF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A89E47-5B9F-4604-9BBD-73AE22FF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0E97DA-648F-4996-B784-758F5B30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A9167-F2E0-4C70-B3CC-CCAF9BFD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E01286-D29A-4E26-94DC-4146E8DFA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F6A451-54F2-4C13-A666-58C90103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8608021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7FE02C-1E28-4D47-96D6-794DC2CD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6372C-5D40-4308-A2E7-B4D38CF5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97a7c1c1c46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EF3AD-8D99-416E-B77D-484ED988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51FD1-BAC0-4E8D-A774-1B227BA0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E46CE-2892-4245-ACCE-A6A5DB0C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54592-CA40-4EEB-8E44-71A5B928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3D8BCF-62D1-4275-9621-B98D328E6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75，全部反应物摩尔质量总和为 130。原子经济为：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23B701-CB1F-4D7D-BA82-3735472E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C932A-D585-4A1E-9B02-44157408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28C615-86E5-4673-9F59-721A6F30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3E1E10-2C81-472E-B16B-9FB92144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工厂生产 1300 kg 产品排放 260 kg CO₂e。排放强度为：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55E8D3-BFB3-481E-9F55-10594738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0EBF1C-E58B-49ED-B2C7-0C3E8125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135599-C287-4F9B-973D-55BC29D0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EA9318-CA9B-4A89-9966-B6A841EB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生产1 kg材料由原料路线耗能 140 MJ，回收路线耗能 60 MJ。回收路线节能比例为：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4DBEAA-A8DF-448A-AAE1-9BC474EC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3167E7-C73C-4EB3-BFA2-92D59ED5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F24ED8-1DA7-4E0C-BF62-DE0AF77E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E0BA22-FFB8-42D2-8D20-D614A6DD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8229229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4AA6D9-7BF2-4D3A-9247-45AB5C72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3C817E-0BC3-41EE-8436-BD831FC6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9ab7a96ee42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57B397-5695-4F94-B977-C680C787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E6D68-3D00-4606-AF74-6F224802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D5D0A-21BD-434E-B8A9-BBA96F4F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9E5FE9-A854-429F-A9D6-5DB5DD12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1ED26-6F7C-438D-AED4-10259B86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527307-541B-4252-99C0-354C5670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486B29-9D35-40FB-AF32-8A32D106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48A93-7EA9-49F6-9EA3-08D62CB3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 kg CO₂e kg⁻¹产品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解析链：排放强度=260/1300=0.2 kg CO₂e kg⁻¹产品。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E9B5F-E8A0-4D30-B4AC-F86579A9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79BFE-9A65-4AC5-84EA-D989626C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D0105-CE82-4C5E-9BDF-18024684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FF4891-7FA0-47F6-A69E-1328DFED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6711576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5D325-BC67-42F4-BD4F-C420E69B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D928CA-44FC-431D-9774-C0255AE9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2f8464f4504e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C83A9-7D3D-4C0D-BB16-A41B3D35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DBCA9-FC3A-4070-98A7-7C6A1CE4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8DE79-3170-43AC-AA5A-8BD73046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13E1F-104D-4F8E-8C9A-4A00E339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生产1 kg材料由原料路线耗能 140 MJ，回收路线耗能 60 MJ。回收路线节能比例为：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449EAC-CDDA-422F-86CC-B8F9740E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9446B2-C639-45AF-BBD3-399A2ED3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A1521-DB18-4B92-BDD1-60DF280E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D4AE2-DD86-4EE0-8E08-EA6D0050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FAE909-9C2C-47FA-B349-D055DEE0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B3F59C-08E9-4E5B-B5D3-57C4273A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F55D79-D40C-4BC0-87CF-6E187D1E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CDF2E0-1F96-4DE8-98BE-3F243706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0B81BB-BB5A-475B-9367-E040914E4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7199921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54AEC3-3EC7-4B01-9B20-809C5FF2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F109E-1BA1-41A0-A5B7-3875B5ED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1b2b20bc5a43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7620D-8F49-4979-96CA-E8A9E978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6144B-4809-4FAD-A441-D3033F61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4D702-EA81-4918-9644-73B6A4F8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DF8B1-D0E7-4228-81B6-EA3D170F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7569E6-8DEF-4A12-A3E7-FB350696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286C8D-02AC-4B18-8878-12808028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084C8-83E8-48B0-904C-F157D2B6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高频错因：只按理论产率评价工业方案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4719CD-0AB5-4C75-9DAA-D9023265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F218AF-ECDA-4DB8-9028-3ADCEEE0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92ED83-32F7-4907-BD82-C42F12BE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08D9D9-BB87-47C2-B379-2F7DE109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86BB9A-B993-4161-B4AC-5C4C10C4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5B7651-6820-481B-8CCF-B0F7000D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2CD1AA-6779-497E-87C3-989E23A3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1236520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43203F-0EFF-4D48-AB63-6AE521DC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68BA80-3882-40D0-9058-A35D0693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688665e944b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AB87A-8325-45CC-9377-8670F7E21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48507-E79D-4CA2-8806-74C8560A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D7C95-ABF0-41A6-8970-71F6D3BB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D6C6F-CCC7-4476-AFF8-5A2DB46E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A90FD-DD60-474D-B2E9-66B83A44D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9A849-75AD-4C15-A22E-C63153FE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C48A70-BD90-4D61-895B-11DD74CC1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追物料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EC3BF8-F7E7-43E7-ACE7-324ED472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1A079-D96D-43AC-8931-D835C1E7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5757E7-BFFD-4E83-A2A5-D3115C1E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673CF1-3741-43EA-9C17-A72D10EED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13064-E06E-4D82-8B90-C5E6C5AB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9DA1C2-C3AD-4488-8343-53684844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90F6AB-B705-42D4-BAA6-5A02CC65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36D056-37EF-4EF9-A847-FC8BA04F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93956E-4F63-4557-A0FD-6950753B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F08B42-7D07-4836-BB3C-B4FD7DC2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正确结论：56.667%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解析：原子经济=85/150×100%=56.667%。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BF1085-F83F-4189-85E7-0E3D3683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15B1D7-03CA-4142-B800-AE34BE03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2A5D7B-9531-4D1A-835B-EC37B2DD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199EA1-C16C-4876-806E-CC034E7B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216638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0C3EFD-53AC-474B-8955-97892BE5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E9C7E-6557-490D-8392-62EC4FFF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22e488396f44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1E259-7E0F-41B1-A176-ECF35734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E31315-71B9-45B0-8AA2-3DB3C6F5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EAE11-7A81-42CA-9AF0-35420BCE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18B63-D895-410F-B1B3-D85A6D31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54567A-D055-4673-901A-B3F66FFF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92B41-02EE-48CA-BE1D-01F52175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F711D3-FF78-4AC1-A497-85195093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A2DB68-9D19-43EF-923D-D209A429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826F9-752E-43DD-AE35-3D1ACE44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C70D6-FFF5-4E72-9993-B30159E2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FE6D9-25EB-453F-BE10-5EE6214E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3EA438-A4C7-44FD-9EDF-A73CBCD1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26C74-152E-43A8-94AE-57A30D88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8EA51E-C2E4-4DB7-8FD7-1461E1DA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EFE036-2410-4375-B095-F2CA8A27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3693E-E29A-4B3E-A735-ADF2C384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71ECFD-FD48-4604-A822-ACACFE5B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7D0400-071C-4589-80C9-32979AF0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E8606A-CB17-41E8-AE96-C262925C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585198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191540-92F3-448E-B4D9-4FFDC1BE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3E735-3303-4255-8C29-5D9583E7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9f2d9cdc444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E6850-2F92-40A5-8D2B-EFF85E73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D1C0EE-5158-4E30-A6F8-251FDF94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43B22-661E-4940-92DA-865FC91F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DC48D1-7B0A-47E7-846E-DDCA6B1D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工业、材料与绿色化学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D75CE-5C94-4F14-B14C-C7464A0A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22880E-4E3E-4E9F-A460-4239CE2C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DB7D4F-2B0A-45E2-B91C-72EDF1C4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6E71F-46B9-4A73-A888-9B625804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A7B15D-F533-4160-B7ED-D6F442D7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8C1CD4-E607-4C2C-ADF5-107C5BF0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BD41B8-BC56-4FC8-92B9-22E6F40D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48EF77-6AFC-428A-840D-8431A657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1EA79F-52E2-4650-A71F-8668D521B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7AB4C5-E066-4E34-8B4E-9D495EC5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8A843F-4E9F-4179-8BBA-064B2242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8F3053-A72E-4E3B-8D90-F05C0732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C65E71-5E3B-4D1B-9EF2-9F635EAF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0629719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ADA2E5-EA1D-4BDE-A4D5-5606F839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6F154-7574-4599-87A4-3D4859DB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916cbe322046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088A8-5EB3-404B-971B-3B1CA6FC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EB9AF-F78E-4CA8-A7EB-5824C97D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B25DB-578A-4D0D-B41A-0174C2AC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A83F99-36A9-4B8E-BA66-D773644E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374DC-17BA-4703-B287-EE6E56BC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EC967-EAD1-41E6-AD63-AF31A4FE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0EECB-8CE5-480F-A6E4-55D31A1F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最佳条件是速率、平衡、成本与安全的折中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34F590-B066-48E8-982A-5AE994A23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A8E0E7-099B-459E-BD48-AB3B3B6D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F58DDE-272B-4219-94CF-BAE2BAE2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读流程—追物料—算指标—评价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151980-2BB5-4271-BC6B-0FE55A3F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900A79-355E-43E1-878A-E54B24302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A7551-AD73-4216-82D5-A6B8E465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检查：只按理论产率评价工业方案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D3AB10-D8AF-4E77-8BCD-1055268A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0DDF68-EE07-4010-BB48-6A3A3DA7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6EC094-A710-4294-93A1-ED9D1611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66DAE0-0502-4A31-9DB9-709F0681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9954616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6CF7FC-2174-4C83-80F9-FA3AAC84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017541-A596-446C-8A78-5627BF500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f92d8d817741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0F8C5-0FAA-4316-BD70-FE7805A4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4C4E38-0327-4793-BC06-0E64597B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FB94C-6294-48E3-9EA6-09251B458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3BD719-26BD-4CE2-B1AA-F10805FD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工厂生产 1500 kg 产品排放 300 kg CO₂e。排放强度为：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FD3F5-1EBE-4703-AA79-C030F974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2·排放强度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5CC399-3022-4130-98CB-DF4E8E9B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AD9BC8-504D-444F-8F5F-332AA839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0DF73-E197-41C5-90A2-61621ACA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B07D1E-986F-437C-9EEF-C585DEC5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E4C43-1A5A-4387-9137-079F5D5A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8E4352-1783-4E4E-956B-5C415165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66ED19-C1EE-4AF2-AAE5-43437A64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18D67C-49CC-44BE-B093-3051C726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233BF-9586-4A33-9EFC-401EE62A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CFABDE-35DF-45F2-BD78-23699F51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114E0D-FE7F-41AF-8809-896B89F8C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9BBF69-B786-4D1A-B4B0-0614F735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7275C0-958A-4E59-B578-48D61877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25AC07-51F1-4AF3-A519-8D64504D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7260899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908A5-4A5E-445B-B772-81666C65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6CD07-E9F6-4EBD-88B0-776C940A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312a58dc794e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E6EEA4-1EFB-454A-842A-B9573FAA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CA021-2280-485F-806F-4F4D0D5B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063F9-0435-48DE-A7FE-EEB5C246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4359F9-89DA-45EC-985D-50C4FB07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4D7E08-0AF6-41BC-8673-38053B7B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某反应计量式中目标产品摩尔质量为 85，全部反应物摩尔质量总和为 150。原子经济为：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9F66E-C0DD-4B96-8A18-F8929C5E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B3C54C-9DB7-4E4B-A140-3F46754B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AB01F1-4866-4C00-A818-D5AC164D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9054C-0DAF-4A7A-819D-7984FC4D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工厂生产 1500 kg 产品排放 300 kg CO₂e。排放强度为：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A739BA-442D-450F-AB2E-45474ADCB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137BA-20EB-4355-819E-6C93C92E6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A9C532-533B-4528-AA89-22552A91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1E9CA3-3BB4-4F29-877E-D9C46C18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生产1 kg材料由原料路线耗能 160 MJ，回收路线耗能 70 MJ。回收路线节能比例为：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3F64D1-4955-4198-981D-9C58FF8A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D90D5-61B2-4E6C-BF16-1C303C71A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94F34E-94CA-481A-9ECA-0928665B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070724-789D-4EA3-A95B-44193688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133563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D320B9-48E2-41E7-B1F0-B537B0AD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57FFF-F5FF-47B4-9161-9BF9B2FFF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500679d5b41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90622-E508-44C4-9829-FFC158F0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5BE110-204E-4E7B-B407-DA393C34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935D0-BD55-4A4A-8325-D457BDB9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1DC841-FE81-4D4C-B1B0-19689EFD6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只按理论产率评价工业方案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61B52-FD8A-492D-B056-2CE23249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0CA8B3-07DA-467C-9F34-14008D61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88024-F047-4811-99C1-DFA046BD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F9A16F-A96D-4BFC-93A0-19826C87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 kg CO₂e kg⁻¹产品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解析链：排放强度=300/1500=0.2 kg CO₂e kg⁻¹产品。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CAE8A9-0C79-4B25-A3E2-8E79C4C3B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97BE93-AE8B-45E5-AA34-A75A00677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B5C471-CC08-45BF-A7BC-2488A9BE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EDADF2-D157-4C8A-A9D9-3E52882FA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0106063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824B6-2F07-4EA0-97C3-CB1E9AB7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405D3-5214-4E48-A749-8391440D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aea8835de48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95C040-1509-418A-A5B2-B385E9CE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C99FA-2CD4-4CA2-9E3F-A93BF355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C922A-47D6-4A3D-B513-25A0EEE0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7B1B3-7F95-41F9-86B2-39A4E67B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生产1 kg材料由原料路线耗能 160 MJ，回收路线耗能 70 MJ。回收路线节能比例为：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ECD4DF-0B01-456B-B651-8197B3FE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CC1F4A-9105-4E9F-93EB-069F8123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4E776E-EFB6-4C11-8CB4-BD23D5CAA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33945-7AE7-45B6-BC03-DE7B525A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2AB2D7-2C05-4ABA-96A9-4A848945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163D7C-61E3-4FC2-992D-9AD49234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1D4082-4BBA-450A-9F87-C49ECA9C5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1EE9E6-37AA-42AA-83DC-D087C837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工业、材料与绿色化学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F4BCEF-CFB2-4A46-918A-9DA16065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175931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2026-08-19T09:02:31.6470000Z</dcterms:created>
  <dcterms:modified xsi:type="dcterms:W3CDTF">2026-08-19T09:02:31.6470000Z</dcterms:modified>
</coreProperties>
</file>