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52dde88fd3c4d96" /><Relationship Type="http://schemas.openxmlformats.org/officeDocument/2006/relationships/extended-properties" Target="/docProps/app.xml" Id="R8084fa8fcc804d42" /><Relationship Type="http://schemas.openxmlformats.org/officeDocument/2006/relationships/officeDocument" Target="/ppt/presentation.xml" Id="R5a315eb91c67474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9324bc9b6914aee"/>
  </p:sldMasterIdLst>
  <p:notesMasterIdLst>
    <p:notesMasterId xmlns:r="http://schemas.openxmlformats.org/officeDocument/2006/relationships" r:id="R7ee286713a004e2a"/>
  </p:notesMasterIdLst>
  <p:sldIdLst>
    <p:sldId xmlns:r="http://schemas.openxmlformats.org/officeDocument/2006/relationships" id="256" r:id="Rf1fc378e22044830"/>
    <p:sldId xmlns:r="http://schemas.openxmlformats.org/officeDocument/2006/relationships" id="257" r:id="Rc50329bac5d74e59"/>
    <p:sldId xmlns:r="http://schemas.openxmlformats.org/officeDocument/2006/relationships" id="258" r:id="R830af09d604b477d"/>
    <p:sldId xmlns:r="http://schemas.openxmlformats.org/officeDocument/2006/relationships" id="259" r:id="R70543f8ac0644299"/>
    <p:sldId xmlns:r="http://schemas.openxmlformats.org/officeDocument/2006/relationships" id="260" r:id="R3e450b0ef7c24a00"/>
    <p:sldId xmlns:r="http://schemas.openxmlformats.org/officeDocument/2006/relationships" id="261" r:id="R1fc248bd785e4426"/>
    <p:sldId xmlns:r="http://schemas.openxmlformats.org/officeDocument/2006/relationships" id="262" r:id="Rc4b22477c85b4c03"/>
    <p:sldId xmlns:r="http://schemas.openxmlformats.org/officeDocument/2006/relationships" id="263" r:id="R4f022249f470405a"/>
    <p:sldId xmlns:r="http://schemas.openxmlformats.org/officeDocument/2006/relationships" id="264" r:id="R6b204880d7584b67"/>
    <p:sldId xmlns:r="http://schemas.openxmlformats.org/officeDocument/2006/relationships" id="265" r:id="Rb3598d049a594849"/>
    <p:sldId xmlns:r="http://schemas.openxmlformats.org/officeDocument/2006/relationships" id="266" r:id="R7c26e814feec4b04"/>
    <p:sldId xmlns:r="http://schemas.openxmlformats.org/officeDocument/2006/relationships" id="267" r:id="Rdc61199938b04685"/>
    <p:sldId xmlns:r="http://schemas.openxmlformats.org/officeDocument/2006/relationships" id="268" r:id="R54421af83c7d48a8"/>
    <p:sldId xmlns:r="http://schemas.openxmlformats.org/officeDocument/2006/relationships" id="269" r:id="Rc799c96354514b84"/>
    <p:sldId xmlns:r="http://schemas.openxmlformats.org/officeDocument/2006/relationships" id="270" r:id="Ra69d1226aac446d9"/>
    <p:sldId xmlns:r="http://schemas.openxmlformats.org/officeDocument/2006/relationships" id="271" r:id="Rb5af8aac35ff4a45"/>
    <p:sldId xmlns:r="http://schemas.openxmlformats.org/officeDocument/2006/relationships" id="272" r:id="Re0924318cf9b4e17"/>
    <p:sldId xmlns:r="http://schemas.openxmlformats.org/officeDocument/2006/relationships" id="273" r:id="R0037c82a008e4f8f"/>
    <p:sldId xmlns:r="http://schemas.openxmlformats.org/officeDocument/2006/relationships" id="274" r:id="Re41a37bede5f43e2"/>
    <p:sldId xmlns:r="http://schemas.openxmlformats.org/officeDocument/2006/relationships" id="275" r:id="Rcd67647af1cb4aa7"/>
    <p:sldId xmlns:r="http://schemas.openxmlformats.org/officeDocument/2006/relationships" id="276" r:id="R829fd666c1b24a3b"/>
    <p:sldId xmlns:r="http://schemas.openxmlformats.org/officeDocument/2006/relationships" id="277" r:id="R3efaeba34eb64e2d"/>
    <p:sldId xmlns:r="http://schemas.openxmlformats.org/officeDocument/2006/relationships" id="278" r:id="Rdbf7a2ba5a1e428b"/>
    <p:sldId xmlns:r="http://schemas.openxmlformats.org/officeDocument/2006/relationships" id="279" r:id="R649de8e4e84d449a"/>
    <p:sldId xmlns:r="http://schemas.openxmlformats.org/officeDocument/2006/relationships" id="280" r:id="Rc39750dcb61b4caa"/>
    <p:sldId xmlns:r="http://schemas.openxmlformats.org/officeDocument/2006/relationships" id="281" r:id="Red9c5dcdb883475a"/>
    <p:sldId xmlns:r="http://schemas.openxmlformats.org/officeDocument/2006/relationships" id="282" r:id="Rfcec2d770aa24efe"/>
    <p:sldId xmlns:r="http://schemas.openxmlformats.org/officeDocument/2006/relationships" id="283" r:id="Re50f9d4ac1d14845"/>
    <p:sldId xmlns:r="http://schemas.openxmlformats.org/officeDocument/2006/relationships" id="284" r:id="R4c0302ecbaa946cf"/>
    <p:sldId xmlns:r="http://schemas.openxmlformats.org/officeDocument/2006/relationships" id="285" r:id="Rf4d7a926f3d64fe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18a15ce03ae41c9" /><Relationship Type="http://schemas.openxmlformats.org/officeDocument/2006/relationships/slideMaster" Target="/ppt/slideMasters/slideMaster1.xml" Id="R59324bc9b6914aee" /><Relationship Type="http://schemas.openxmlformats.org/officeDocument/2006/relationships/notesMaster" Target="/ppt/notesMasters/notesMaster1.xml" Id="R7ee286713a004e2a" /><Relationship Type="http://schemas.openxmlformats.org/officeDocument/2006/relationships/presProps" Target="/ppt/presProps.xml" Id="Rb25e52c7fb674999" /><Relationship Type="http://schemas.openxmlformats.org/officeDocument/2006/relationships/tableStyles" Target="/ppt/tableStyles.xml" Id="R00bcdba043ce4fa4" /><Relationship Type="http://schemas.openxmlformats.org/officeDocument/2006/relationships/slide" Target="/ppt/slides/slide1.xml" Id="Rf1fc378e22044830" /><Relationship Type="http://schemas.openxmlformats.org/officeDocument/2006/relationships/slide" Target="/ppt/slides/slide2.xml" Id="Rc50329bac5d74e59" /><Relationship Type="http://schemas.openxmlformats.org/officeDocument/2006/relationships/slide" Target="/ppt/slides/slide3.xml" Id="R830af09d604b477d" /><Relationship Type="http://schemas.openxmlformats.org/officeDocument/2006/relationships/slide" Target="/ppt/slides/slide4.xml" Id="R70543f8ac0644299" /><Relationship Type="http://schemas.openxmlformats.org/officeDocument/2006/relationships/slide" Target="/ppt/slides/slide5.xml" Id="R3e450b0ef7c24a00" /><Relationship Type="http://schemas.openxmlformats.org/officeDocument/2006/relationships/slide" Target="/ppt/slides/slide6.xml" Id="R1fc248bd785e4426" /><Relationship Type="http://schemas.openxmlformats.org/officeDocument/2006/relationships/slide" Target="/ppt/slides/slide7.xml" Id="Rc4b22477c85b4c03" /><Relationship Type="http://schemas.openxmlformats.org/officeDocument/2006/relationships/slide" Target="/ppt/slides/slide8.xml" Id="R4f022249f470405a" /><Relationship Type="http://schemas.openxmlformats.org/officeDocument/2006/relationships/slide" Target="/ppt/slides/slide9.xml" Id="R6b204880d7584b67" /><Relationship Type="http://schemas.openxmlformats.org/officeDocument/2006/relationships/slide" Target="/ppt/slides/slide10.xml" Id="Rb3598d049a594849" /><Relationship Type="http://schemas.openxmlformats.org/officeDocument/2006/relationships/slide" Target="/ppt/slides/slide11.xml" Id="R7c26e814feec4b04" /><Relationship Type="http://schemas.openxmlformats.org/officeDocument/2006/relationships/slide" Target="/ppt/slides/slide12.xml" Id="Rdc61199938b04685" /><Relationship Type="http://schemas.openxmlformats.org/officeDocument/2006/relationships/slide" Target="/ppt/slides/slide13.xml" Id="R54421af83c7d48a8" /><Relationship Type="http://schemas.openxmlformats.org/officeDocument/2006/relationships/slide" Target="/ppt/slides/slide14.xml" Id="Rc799c96354514b84" /><Relationship Type="http://schemas.openxmlformats.org/officeDocument/2006/relationships/slide" Target="/ppt/slides/slide15.xml" Id="Ra69d1226aac446d9" /><Relationship Type="http://schemas.openxmlformats.org/officeDocument/2006/relationships/slide" Target="/ppt/slides/slide16.xml" Id="Rb5af8aac35ff4a45" /><Relationship Type="http://schemas.openxmlformats.org/officeDocument/2006/relationships/slide" Target="/ppt/slides/slide17.xml" Id="Re0924318cf9b4e17" /><Relationship Type="http://schemas.openxmlformats.org/officeDocument/2006/relationships/slide" Target="/ppt/slides/slide18.xml" Id="R0037c82a008e4f8f" /><Relationship Type="http://schemas.openxmlformats.org/officeDocument/2006/relationships/slide" Target="/ppt/slides/slide19.xml" Id="Re41a37bede5f43e2" /><Relationship Type="http://schemas.openxmlformats.org/officeDocument/2006/relationships/slide" Target="/ppt/slides/slide20.xml" Id="Rcd67647af1cb4aa7" /><Relationship Type="http://schemas.openxmlformats.org/officeDocument/2006/relationships/slide" Target="/ppt/slides/slide21.xml" Id="R829fd666c1b24a3b" /><Relationship Type="http://schemas.openxmlformats.org/officeDocument/2006/relationships/slide" Target="/ppt/slides/slide22.xml" Id="R3efaeba34eb64e2d" /><Relationship Type="http://schemas.openxmlformats.org/officeDocument/2006/relationships/slide" Target="/ppt/slides/slide23.xml" Id="Rdbf7a2ba5a1e428b" /><Relationship Type="http://schemas.openxmlformats.org/officeDocument/2006/relationships/slide" Target="/ppt/slides/slide24.xml" Id="R649de8e4e84d449a" /><Relationship Type="http://schemas.openxmlformats.org/officeDocument/2006/relationships/slide" Target="/ppt/slides/slide25.xml" Id="Rc39750dcb61b4caa" /><Relationship Type="http://schemas.openxmlformats.org/officeDocument/2006/relationships/slide" Target="/ppt/slides/slide26.xml" Id="Red9c5dcdb883475a" /><Relationship Type="http://schemas.openxmlformats.org/officeDocument/2006/relationships/slide" Target="/ppt/slides/slide27.xml" Id="Rfcec2d770aa24efe" /><Relationship Type="http://schemas.openxmlformats.org/officeDocument/2006/relationships/slide" Target="/ppt/slides/slide28.xml" Id="Re50f9d4ac1d14845" /><Relationship Type="http://schemas.openxmlformats.org/officeDocument/2006/relationships/slide" Target="/ppt/slides/slide29.xml" Id="R4c0302ecbaa946cf" /><Relationship Type="http://schemas.openxmlformats.org/officeDocument/2006/relationships/slide" Target="/ppt/slides/slide30.xml" Id="Rf4d7a926f3d64fe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145804130924cc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5c038ce60f2438d" /><Relationship Type="http://schemas.openxmlformats.org/officeDocument/2006/relationships/notesMaster" Target="/ppt/notesMasters/notesMaster1.xml" Id="R56b85975b2df47b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dc5420f9e1043d7" /><Relationship Type="http://schemas.openxmlformats.org/officeDocument/2006/relationships/notesMaster" Target="/ppt/notesMasters/notesMaster1.xml" Id="R94beba7e4ca1476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58664d0064e4037" /><Relationship Type="http://schemas.openxmlformats.org/officeDocument/2006/relationships/notesMaster" Target="/ppt/notesMasters/notesMaster1.xml" Id="R0e5375fa47b242c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cf22a4948b8430a" /><Relationship Type="http://schemas.openxmlformats.org/officeDocument/2006/relationships/notesMaster" Target="/ppt/notesMasters/notesMaster1.xml" Id="Rf11066c53e614ce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98ee237a3bb438e" /><Relationship Type="http://schemas.openxmlformats.org/officeDocument/2006/relationships/notesMaster" Target="/ppt/notesMasters/notesMaster1.xml" Id="R0db7ae22971c4c7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6aa311e131f4ab7" /><Relationship Type="http://schemas.openxmlformats.org/officeDocument/2006/relationships/notesMaster" Target="/ppt/notesMasters/notesMaster1.xml" Id="R1df1429d0c49436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8da7270b13149a8" /><Relationship Type="http://schemas.openxmlformats.org/officeDocument/2006/relationships/notesMaster" Target="/ppt/notesMasters/notesMaster1.xml" Id="Rd5f5a2e0f3e34ca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16ac4f98c7b4ade" /><Relationship Type="http://schemas.openxmlformats.org/officeDocument/2006/relationships/notesMaster" Target="/ppt/notesMasters/notesMaster1.xml" Id="R177d29eec5714c3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f9064a2b8924e8f" /><Relationship Type="http://schemas.openxmlformats.org/officeDocument/2006/relationships/notesMaster" Target="/ppt/notesMasters/notesMaster1.xml" Id="Rd3831e9af465455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878363cef6f4e60" /><Relationship Type="http://schemas.openxmlformats.org/officeDocument/2006/relationships/notesMaster" Target="/ppt/notesMasters/notesMaster1.xml" Id="R1e99161e985d454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56b215af35b4a54" /><Relationship Type="http://schemas.openxmlformats.org/officeDocument/2006/relationships/notesMaster" Target="/ppt/notesMasters/notesMaster1.xml" Id="R9db6c9e3ba7046ea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ba16ac69f344867" /><Relationship Type="http://schemas.openxmlformats.org/officeDocument/2006/relationships/notesMaster" Target="/ppt/notesMasters/notesMaster1.xml" Id="R74ec21e3a0914a5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8d50a85ee0f146fc" /><Relationship Type="http://schemas.openxmlformats.org/officeDocument/2006/relationships/notesMaster" Target="/ppt/notesMasters/notesMaster1.xml" Id="Rdd548aa2879c4ded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cb951344badc4c16" /><Relationship Type="http://schemas.openxmlformats.org/officeDocument/2006/relationships/notesMaster" Target="/ppt/notesMasters/notesMaster1.xml" Id="R425695bdad104ca3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2bc3cae322e54f43" /><Relationship Type="http://schemas.openxmlformats.org/officeDocument/2006/relationships/notesMaster" Target="/ppt/notesMasters/notesMaster1.xml" Id="Raf09ce19881144d9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a06e887dc92a4ba4" /><Relationship Type="http://schemas.openxmlformats.org/officeDocument/2006/relationships/notesMaster" Target="/ppt/notesMasters/notesMaster1.xml" Id="R53effb26ab9d4f11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c65fc7e6c16d4abb" /><Relationship Type="http://schemas.openxmlformats.org/officeDocument/2006/relationships/notesMaster" Target="/ppt/notesMasters/notesMaster1.xml" Id="R1c15335073f44df5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d3062978790f4abb" /><Relationship Type="http://schemas.openxmlformats.org/officeDocument/2006/relationships/notesMaster" Target="/ppt/notesMasters/notesMaster1.xml" Id="R4fccc43f628248f8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aa4befa9094c4125" /><Relationship Type="http://schemas.openxmlformats.org/officeDocument/2006/relationships/notesMaster" Target="/ppt/notesMasters/notesMaster1.xml" Id="R7642ede9c9e24855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d7177b2e440e49b1" /><Relationship Type="http://schemas.openxmlformats.org/officeDocument/2006/relationships/notesMaster" Target="/ppt/notesMasters/notesMaster1.xml" Id="Rdf8c2f6275304b5f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c0928c88a2014028" /><Relationship Type="http://schemas.openxmlformats.org/officeDocument/2006/relationships/notesMaster" Target="/ppt/notesMasters/notesMaster1.xml" Id="R30bd1ad3785f4632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1b1940beb3654cc0" /><Relationship Type="http://schemas.openxmlformats.org/officeDocument/2006/relationships/notesMaster" Target="/ppt/notesMasters/notesMaster1.xml" Id="R469ead5d8cb0446d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353ead2c125d4aa2" /><Relationship Type="http://schemas.openxmlformats.org/officeDocument/2006/relationships/notesMaster" Target="/ppt/notesMasters/notesMaster1.xml" Id="R3ea6a44ca78f4e6e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b25120320d404713" /><Relationship Type="http://schemas.openxmlformats.org/officeDocument/2006/relationships/notesMaster" Target="/ppt/notesMasters/notesMaster1.xml" Id="Rf46f91f4c1d94076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842714a4df8a4eeb" /><Relationship Type="http://schemas.openxmlformats.org/officeDocument/2006/relationships/notesMaster" Target="/ppt/notesMasters/notesMaster1.xml" Id="R0a04e48e2eb14de7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203cc11cf8354187" /><Relationship Type="http://schemas.openxmlformats.org/officeDocument/2006/relationships/notesMaster" Target="/ppt/notesMasters/notesMaster1.xml" Id="R01209b1f76474a31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0c1f037241224e44" /><Relationship Type="http://schemas.openxmlformats.org/officeDocument/2006/relationships/notesMaster" Target="/ppt/notesMasters/notesMaster1.xml" Id="Rc847e4b6bf7e4b26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ebd84c6e7d034139" /><Relationship Type="http://schemas.openxmlformats.org/officeDocument/2006/relationships/notesMaster" Target="/ppt/notesMasters/notesMaster1.xml" Id="R90e14791bad74baf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75c896896f094719" /><Relationship Type="http://schemas.openxmlformats.org/officeDocument/2006/relationships/notesMaster" Target="/ppt/notesMasters/notesMaster1.xml" Id="R8c2513eadffc4da3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2a04cd4fc04b4d21" /><Relationship Type="http://schemas.openxmlformats.org/officeDocument/2006/relationships/notesMaster" Target="/ppt/notesMasters/notesMaster1.xml" Id="Rd8c9661225d8471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化学 的“反应速率”学习单元。本套课件共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1A·平均速率；用于知识范围与设问结构校准，题目身份为DSE原创模考题，不冒充历届真题（访问日期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1A·平均速率；用于知识范围与设问结构校准，题目身份为DSE原创模考题，不冒充历届真题（访问日期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讲稿】明确告诉学生：本单元只训练“反应速率”。先解释知识范围，再用一句话建立核心判断，最后示范标准方法。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【互动提问】请用自己的话复述“速率变化要由数据与有效碰撞解释”，并举一个会触发“把速率增加写成活化能或理论产量改变”的错误例子。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1A·平均速率；用于知识范围与设问结构校准，题目身份为DSE原创模考题，不冒充历届真题（访问日期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Q1：反应物浓度在 25 s 内减少 0.4 mol dm⁻³。平均消耗速率为： 选项为 A.0.021 mol dm⁻³ s⁻¹；B.0.011 mol dm⁻³ s⁻¹；C.0.026 mol dm⁻³ s⁻¹；D.0.016 mol dm⁻³ s⁻¹。讲解时强调：速率变化要由数据与有效碰撞解释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【预期回答】学生能说出“读图—控变量—比较单位时间变化—解释粒子层面”中的起始动作，并避开“把速率增加写成活化能或理论产量改变”。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1A·平均速率；用于知识范围与设问结构校准，题目身份为DSE原创模考题，不冒充历届真题（访问日期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分步讲评：先重述题目条件，再逐步示范“读图—控变量—比较单位时间变化—解释粒子层面”，最后给出正确结论“0.016 mol dm⁻³ s⁻¹”。完整解析：速率=浓度变化/时间=0.4/25=0.016 mol dm⁻³ s⁻¹。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1A·平均速率；用于知识范围与设问结构校准，题目身份为DSE原创模考题，不冒充历届真题（访问日期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Chemistry 2012-2024 Paper 1、Paper 2、Practice Paper 与评分资料｜Paper 1A·平均速率。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【预期回答】学生能把失分归入“把速率增加写成活化能或理论产量改变”或更精确的个人错因，并写出可执行检查动作。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1A·平均速率；用于知识范围与设问结构校准，题目身份为DSE原创模考题，不冒充历届真题（访问日期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讲稿】逐项解释“反应速率”中的专有名词、符号、对象和单位。特别强调：把速率增加写成活化能或理论产量改变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1A·平均速率；用于知识范围与设问结构校准，题目身份为DSE原创模考题，不冒充历届真题（访问日期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讲稿】用“条件—表示—方法—核验”重建本知识点。示范时逐步引用：读图—控变量—比较单位时间变化—解释粒子层面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1A·平均速率；用于知识范围与设问结构校准，题目身份为DSE原创模考题，不冒充历届真题（访问日期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讲稿】带学生逐句读取任务，不先求答案。要求指出材料中的有效条件，再按“读图—控变量—比较单位时间变化—解释粒子层面”作答。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1B·催化实验；用于知识范围与设问结构校准，题目身份为DSE原创模考题，不冒充历届真题（访问日期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1B·速率数据；用于知识范围与设问结构校准，题目身份为DSE原创模考题，不冒充历届真题（访问日期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讲稿】先展示错误路径，再用解析链复原第一失分点。禁止只说“粗心”；必须落到“把速率增加写成活化能或理论产量改变”或更精确的动作。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1B·催化实验；用于知识范围与设问结构校准，题目身份为DSE原创模考题，不冒充历届真题（访问日期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1B·速率数据；用于知识范围与设问结构校准，题目身份为DSE原创模考题，不冒充历届真题（访问日期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Q11：反应物浓度在 35 s 内减少 0.6 mol dm⁻³。平均消耗速率为： 选项为 A.0.022 mol dm⁻³ s⁻¹；B.0.012 mol dm⁻³ s⁻¹；C.0.027 mol dm⁻³ s⁻¹；D.0.017 mol dm⁻³ s⁻¹。讲解时强调：速率变化要由数据与有效碰撞解释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【预期回答】学生能说出“读图—控变量—比较单位时间变化—解释粒子层面”中的起始动作，并避开“把速率增加写成活化能或理论产量改变”。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1A·平均速率；用于知识范围与设问结构校准，题目身份为DSE原创模考题，不冒充历届真题（访问日期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分步讲评：先重述题目条件，再逐步示范“读图—控变量—比较单位时间变化—解释粒子层面”，最后给出正确结论“0.017 mol dm⁻³ s⁻¹”。完整解析：速率=浓度变化/时间=0.6/35=0.017 mol dm⁻³ s⁻¹。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1A·平均速率；用于知识范围与设问结构校准，题目身份为DSE原创模考题，不冒充历届真题（访问日期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Chemistry 2012-2024 Paper 1、Paper 2、Practice Paper 与评分资料｜Paper 1A·平均速率。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【预期回答】学生能把失分归入“把速率增加写成活化能或理论产量改变”或更精确的个人错因，并写出可执行检查动作。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1A·平均速率；用于知识范围与设问结构校准，题目身份为DSE原创模考题，不冒充历届真题（访问日期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讲稿】逐项解释“反应速率”中的专有名词、符号、对象和单位。特别强调：把速率增加写成活化能或理论产量改变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1A·平均速率；用于知识范围与设问结构校准，题目身份为DSE原创模考题，不冒充历届真题（访问日期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讲稿】用“条件—表示—方法—核验”重建本知识点。示范时逐步引用：读图—控变量—比较单位时间变化—解释粒子层面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1A·平均速率；用于知识范围与设问结构校准，题目身份为DSE原创模考题，不冒充历届真题（访问日期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讲稿】带学生逐句读取任务，不先求答案。要求指出材料中的有效条件，再按“读图—控变量—比较单位时间变化—解释粒子层面”作答。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1B·催化实验；用于知识范围与设问结构校准，题目身份为DSE原创模考题，不冒充历届真题（访问日期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1B·速率数据；用于知识范围与设问结构校准，题目身份为DSE原创模考题，不冒充历届真题（访问日期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讲稿】先展示错误路径，再用解析链复原第一失分点。禁止只说“粗心”；必须落到“把速率增加写成活化能或理论产量改变”或更精确的动作。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1B·催化实验；用于知识范围与设问结构校准，题目身份为DSE原创模考题，不冒充历届真题（访问日期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1B·速率数据；用于知识范围与设问结构校准，题目身份为DSE原创模考题，不冒充历届真题（访问日期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Q21：反应物浓度在 45 s 内减少 0.8 mol dm⁻³。平均消耗速率为： 选项为 A.0.018 mol dm⁻³ s⁻¹；B.0.023 mol dm⁻³ s⁻¹；C.0.013 mol dm⁻³ s⁻¹；D.0.028 mol dm⁻³ s⁻¹。讲解时强调：速率变化要由数据与有效碰撞解释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【预期回答】学生能说出“读图—控变量—比较单位时间变化—解释粒子层面”中的起始动作，并避开“把速率增加写成活化能或理论产量改变”。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1A·平均速率；用于知识范围与设问结构校准，题目身份为DSE原创模考题，不冒充历届真题（访问日期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分步讲评：先重述题目条件，再逐步示范“读图—控变量—比较单位时间变化—解释粒子层面”，最后给出正确结论“0.018 mol dm⁻³ s⁻¹”。完整解析：速率=浓度变化/时间=0.8/45=0.018 mol dm⁻³ s⁻¹。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1A·平均速率；用于知识范围与设问结构校准，题目身份为DSE原创模考题，不冒充历届真题（访问日期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Chemistry 2012-2024 Paper 1、Paper 2、Practice Paper 与评分资料｜Paper 1A·平均速率。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【预期回答】学生能把失分归入“把速率增加写成活化能或理论产量改变”或更精确的个人错因，并写出可执行检查动作。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1A·平均速率；用于知识范围与设问结构校准，题目身份为DSE原创模考题，不冒充历届真题（访问日期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讲稿】逐项解释“反应速率”中的专有名词、符号、对象和单位。特别强调：把速率增加写成活化能或理论产量改变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1A·平均速率；用于知识范围与设问结构校准，题目身份为DSE原创模考题，不冒充历届真题（访问日期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讲稿】用“条件—表示—方法—核验”重建本知识点。示范时逐步引用：读图—控变量—比较单位时间变化—解释粒子层面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1A·平均速率；用于知识范围与设问结构校准，题目身份为DSE原创模考题，不冒充历届真题（访问日期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讲稿】带学生逐句读取任务，不先求答案。要求指出材料中的有效条件，再按“读图—控变量—比较单位时间变化—解释粒子层面”作答。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1B·催化实验；用于知识范围与设问结构校准，题目身份为DSE原创模考题，不冒充历届真题（访问日期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1B·速率数据；用于知识范围与设问结构校准，题目身份为DSE原创模考题，不冒充历届真题（访问日期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讲稿】先展示错误路径，再用解析链复原第一失分点。禁止只说“粗心”；必须落到“把速率增加写成活化能或理论产量改变”或更精确的动作。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1B·催化实验；用于知识范围与设问结构校准，题目身份为DSE原创模考题，不冒充历届真题（访问日期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1B·速率数据；用于知识范围与设问结构校准，题目身份为DSE原创模考题，不冒充历届真题（访问日期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fdcb01e32ed473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deebc5f044849ed" /><Relationship Type="http://schemas.openxmlformats.org/officeDocument/2006/relationships/slideLayout" Target="/ppt/slideLayouts/slideLayout1.xml" Id="R30a7c443e5264dc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0a7c443e5264dc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477a1a0a2642f2" /><Relationship Type="http://schemas.openxmlformats.org/officeDocument/2006/relationships/image" Target="/ppt/media/image.png" Id="Rc4be02380d124908" /><Relationship Type="http://schemas.openxmlformats.org/officeDocument/2006/relationships/notesSlide" Target="/ppt/notesSlides/notesSlide1.xml" Id="R302e8153fd82483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a8b3b71e344bc6" /><Relationship Type="http://schemas.openxmlformats.org/officeDocument/2006/relationships/image" Target="/ppt/media/image2.png" Id="Rba043fa441ca4c67" /><Relationship Type="http://schemas.openxmlformats.org/officeDocument/2006/relationships/notesSlide" Target="/ppt/notesSlides/notesSlide2.xml" Id="R589b4032b4d940e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32e6f9eb874c02" /><Relationship Type="http://schemas.openxmlformats.org/officeDocument/2006/relationships/image" Target="/ppt/media/image3.png" Id="R1cf68b061e7d4887" /><Relationship Type="http://schemas.openxmlformats.org/officeDocument/2006/relationships/notesSlide" Target="/ppt/notesSlides/notesSlide3.xml" Id="Rd9f24b5bab51406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db47eeb10a4dc3" /><Relationship Type="http://schemas.openxmlformats.org/officeDocument/2006/relationships/image" Target="/ppt/media/image4.png" Id="R834b47f0b65f4c76" /><Relationship Type="http://schemas.openxmlformats.org/officeDocument/2006/relationships/notesSlide" Target="/ppt/notesSlides/notesSlide4.xml" Id="R90dfb17e9c6747c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c4841f41fd453e" /><Relationship Type="http://schemas.openxmlformats.org/officeDocument/2006/relationships/image" Target="/ppt/media/image5.png" Id="Rea6261557de94199" /><Relationship Type="http://schemas.openxmlformats.org/officeDocument/2006/relationships/notesSlide" Target="/ppt/notesSlides/notesSlide5.xml" Id="R699d449fba62494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e7559d3b4145fa" /><Relationship Type="http://schemas.openxmlformats.org/officeDocument/2006/relationships/image" Target="/ppt/media/image6.png" Id="R85c8adbbdcc84a51" /><Relationship Type="http://schemas.openxmlformats.org/officeDocument/2006/relationships/notesSlide" Target="/ppt/notesSlides/notesSlide6.xml" Id="R79de3e0f3871432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bb5786b2d64ac0" /><Relationship Type="http://schemas.openxmlformats.org/officeDocument/2006/relationships/image" Target="/ppt/media/image7.png" Id="R5399d0cde4ef42ea" /><Relationship Type="http://schemas.openxmlformats.org/officeDocument/2006/relationships/notesSlide" Target="/ppt/notesSlides/notesSlide7.xml" Id="Re87273c4bf7f4d7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06f563264f4c18" /><Relationship Type="http://schemas.openxmlformats.org/officeDocument/2006/relationships/image" Target="/ppt/media/image8.png" Id="Rd574034119b247c4" /><Relationship Type="http://schemas.openxmlformats.org/officeDocument/2006/relationships/notesSlide" Target="/ppt/notesSlides/notesSlide8.xml" Id="Rb3e47b2abb1745b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8109197eaa488c" /><Relationship Type="http://schemas.openxmlformats.org/officeDocument/2006/relationships/image" Target="/ppt/media/image9.png" Id="R8a7539892bce43fb" /><Relationship Type="http://schemas.openxmlformats.org/officeDocument/2006/relationships/notesSlide" Target="/ppt/notesSlides/notesSlide9.xml" Id="R13e47a35dc59433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5359ec82034431" /><Relationship Type="http://schemas.openxmlformats.org/officeDocument/2006/relationships/image" Target="/ppt/media/image10.png" Id="Ree214a0f264c4be7" /><Relationship Type="http://schemas.openxmlformats.org/officeDocument/2006/relationships/notesSlide" Target="/ppt/notesSlides/notesSlide10.xml" Id="Rd7392e128de84e6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cdc35954034477" /><Relationship Type="http://schemas.openxmlformats.org/officeDocument/2006/relationships/image" Target="/ppt/media/image11.png" Id="Rb66678b24a5a41bf" /><Relationship Type="http://schemas.openxmlformats.org/officeDocument/2006/relationships/notesSlide" Target="/ppt/notesSlides/notesSlide11.xml" Id="R7cc6a93ec23148c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e2b3dc47a445fa" /><Relationship Type="http://schemas.openxmlformats.org/officeDocument/2006/relationships/image" Target="/ppt/media/image12.png" Id="Rc87545360aeb484a" /><Relationship Type="http://schemas.openxmlformats.org/officeDocument/2006/relationships/notesSlide" Target="/ppt/notesSlides/notesSlide12.xml" Id="R2b8acd5be6d4488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90a383a71b481e" /><Relationship Type="http://schemas.openxmlformats.org/officeDocument/2006/relationships/image" Target="/ppt/media/image13.png" Id="R0300e06d4a3c4357" /><Relationship Type="http://schemas.openxmlformats.org/officeDocument/2006/relationships/notesSlide" Target="/ppt/notesSlides/notesSlide13.xml" Id="R26c551a5a6eb4a03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d65032ba434791" /><Relationship Type="http://schemas.openxmlformats.org/officeDocument/2006/relationships/image" Target="/ppt/media/image14.png" Id="Rb06d554b3df042d9" /><Relationship Type="http://schemas.openxmlformats.org/officeDocument/2006/relationships/notesSlide" Target="/ppt/notesSlides/notesSlide14.xml" Id="R9886e86664954866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b39a956c41442b" /><Relationship Type="http://schemas.openxmlformats.org/officeDocument/2006/relationships/image" Target="/ppt/media/image15.png" Id="R81f6d32a48b64dae" /><Relationship Type="http://schemas.openxmlformats.org/officeDocument/2006/relationships/notesSlide" Target="/ppt/notesSlides/notesSlide15.xml" Id="Rcd96d70a445c4584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55ee9bb40149a3" /><Relationship Type="http://schemas.openxmlformats.org/officeDocument/2006/relationships/image" Target="/ppt/media/image16.png" Id="R3e6ad670ebe84d0c" /><Relationship Type="http://schemas.openxmlformats.org/officeDocument/2006/relationships/notesSlide" Target="/ppt/notesSlides/notesSlide16.xml" Id="R1c9adbd81fee445b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6e957924254179" /><Relationship Type="http://schemas.openxmlformats.org/officeDocument/2006/relationships/image" Target="/ppt/media/image17.png" Id="Rbf8c0231d9e04882" /><Relationship Type="http://schemas.openxmlformats.org/officeDocument/2006/relationships/notesSlide" Target="/ppt/notesSlides/notesSlide17.xml" Id="R4d8d01e3ff3e4e33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70ad9ec73a47f6" /><Relationship Type="http://schemas.openxmlformats.org/officeDocument/2006/relationships/image" Target="/ppt/media/image18.png" Id="Rc2a03dd070444ec2" /><Relationship Type="http://schemas.openxmlformats.org/officeDocument/2006/relationships/notesSlide" Target="/ppt/notesSlides/notesSlide18.xml" Id="R19b4aed308464bd0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65f2ae6f7543ce" /><Relationship Type="http://schemas.openxmlformats.org/officeDocument/2006/relationships/image" Target="/ppt/media/image19.png" Id="R452d057339a347fd" /><Relationship Type="http://schemas.openxmlformats.org/officeDocument/2006/relationships/notesSlide" Target="/ppt/notesSlides/notesSlide19.xml" Id="Re470d0246fe247b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1648c0201444a7" /><Relationship Type="http://schemas.openxmlformats.org/officeDocument/2006/relationships/image" Target="/ppt/media/image20.png" Id="R70ef2602871749fd" /><Relationship Type="http://schemas.openxmlformats.org/officeDocument/2006/relationships/notesSlide" Target="/ppt/notesSlides/notesSlide20.xml" Id="R0cc7ca92f6aa40fa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e5dd88e65844ea" /><Relationship Type="http://schemas.openxmlformats.org/officeDocument/2006/relationships/image" Target="/ppt/media/image21.png" Id="R7effbce4d338487d" /><Relationship Type="http://schemas.openxmlformats.org/officeDocument/2006/relationships/notesSlide" Target="/ppt/notesSlides/notesSlide21.xml" Id="Rd2268632370f4948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487ca99bd1451d" /><Relationship Type="http://schemas.openxmlformats.org/officeDocument/2006/relationships/image" Target="/ppt/media/image22.png" Id="R6830deb788654333" /><Relationship Type="http://schemas.openxmlformats.org/officeDocument/2006/relationships/notesSlide" Target="/ppt/notesSlides/notesSlide22.xml" Id="Ra2cb66a05aaf41a9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89fb253a004768" /><Relationship Type="http://schemas.openxmlformats.org/officeDocument/2006/relationships/image" Target="/ppt/media/image23.png" Id="Rb260121a9498466b" /><Relationship Type="http://schemas.openxmlformats.org/officeDocument/2006/relationships/notesSlide" Target="/ppt/notesSlides/notesSlide23.xml" Id="R00001f9c814f4ecf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23dadd4c5b46b8" /><Relationship Type="http://schemas.openxmlformats.org/officeDocument/2006/relationships/image" Target="/ppt/media/image24.png" Id="Rb0a8202ead1c4c50" /><Relationship Type="http://schemas.openxmlformats.org/officeDocument/2006/relationships/notesSlide" Target="/ppt/notesSlides/notesSlide24.xml" Id="R10fd23ab1e79440c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3e598a4a72485a" /><Relationship Type="http://schemas.openxmlformats.org/officeDocument/2006/relationships/image" Target="/ppt/media/image25.png" Id="R5d9d429ebd3f4970" /><Relationship Type="http://schemas.openxmlformats.org/officeDocument/2006/relationships/notesSlide" Target="/ppt/notesSlides/notesSlide25.xml" Id="R715363ff9b7f4985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346391ba5d4598" /><Relationship Type="http://schemas.openxmlformats.org/officeDocument/2006/relationships/image" Target="/ppt/media/image26.png" Id="R0d51f15119c44bb3" /><Relationship Type="http://schemas.openxmlformats.org/officeDocument/2006/relationships/notesSlide" Target="/ppt/notesSlides/notesSlide26.xml" Id="Rcb8968978c144574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da2881617640d7" /><Relationship Type="http://schemas.openxmlformats.org/officeDocument/2006/relationships/image" Target="/ppt/media/image27.png" Id="Rd31a0d7f554b45a3" /><Relationship Type="http://schemas.openxmlformats.org/officeDocument/2006/relationships/notesSlide" Target="/ppt/notesSlides/notesSlide27.xml" Id="Rd39c7f015c0b4a8d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9cc8964fe048c5" /><Relationship Type="http://schemas.openxmlformats.org/officeDocument/2006/relationships/image" Target="/ppt/media/image28.png" Id="Rf7869088d9244830" /><Relationship Type="http://schemas.openxmlformats.org/officeDocument/2006/relationships/notesSlide" Target="/ppt/notesSlides/notesSlide28.xml" Id="R7a9363d688fa4511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3f8ab5f4494bc8" /><Relationship Type="http://schemas.openxmlformats.org/officeDocument/2006/relationships/image" Target="/ppt/media/image29.png" Id="R6641b55ee02a4d3a" /><Relationship Type="http://schemas.openxmlformats.org/officeDocument/2006/relationships/notesSlide" Target="/ppt/notesSlides/notesSlide29.xml" Id="R058525b735a444e9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95b66c3bc74fc5" /><Relationship Type="http://schemas.openxmlformats.org/officeDocument/2006/relationships/image" Target="/ppt/media/image30.png" Id="R774374d2d48645f8" /><Relationship Type="http://schemas.openxmlformats.org/officeDocument/2006/relationships/notesSlide" Target="/ppt/notesSlides/notesSlide30.xml" Id="R0f1215329f8a41a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206EFC1-D0DE-42FD-B68C-FF4FF48F4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161B8F-B62A-4F41-894F-A4C6C4C9F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8C4643-176F-47C2-B59E-1B72E729D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CHEM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942890-AC6F-43F3-A850-B46F5920A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反应速率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661754-A838-4716-9EA6-9FC640FBD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DSE主干含反应进度、平均/瞬时速率、碰撞理论、条件与催化；速率方程及活化能定量属于工业化学选修。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EF75DD-5B21-40DA-8253-423567F1F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D68385-6DD8-443F-9A4B-7F6946325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7394B6-2723-497F-BB1B-D996624D8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B66B61-BB24-4486-940D-1CD9114A8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be02380d12490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B26FA86-10B9-42A4-9D13-4ACB142B5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243FEE-37F1-40A7-A4E5-DCCD6EC94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996B4C-9B56-418C-B161-F022FA03C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C2DC0C-4C5D-48E6-8E98-7E356FA93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88D87A-0766-453C-8012-DE7FD409E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D758994-CF08-49FA-A39F-A12F185DA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1760F8-8FE1-4625-B1CE-BF183ADA4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F1B3909-B6DD-448D-9850-815984873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反应速率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869B230-C201-48A6-B5A7-F55F39B46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1537275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C68A7BD-BA2A-403D-8D03-33A3A8979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40F9D9-D088-4F6F-8045-75F9CE36A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043fa441ca4c6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5E224A-0C06-4C4D-9D46-BD8268F4B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5CC623-D0DE-42EB-890F-94591DDE7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4224EB-F9DF-4204-B84B-5CBE45CA8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D43C47-D4DF-48FA-B65B-E01CC8BC7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259024-B586-4A0E-9A0E-B5A8E9543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CEBF15B-DB05-475D-AC3D-D792D9045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378EF1-2A56-40F8-BB31-807ED8713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521024-2ADC-4153-8CD0-49DBAB227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062679-C1C9-4DD2-8B4C-2B01CE5DE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A8BFAEF-500F-4CC1-ACF3-1D8D58FEF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6D85339-CED1-4475-8BB7-4821C2AC5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273EF45-352C-48DE-8389-02D2C6A3D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DF7458-1311-4F8B-AE21-076D5A169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4B2CB5E-C7E2-4752-A559-8FA19E620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D0532A5-6523-4CD5-81E2-2FE5E5CDD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526B6DB-72B9-42F5-8F1C-691B1E984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3E49272-E242-4CEE-8C25-2C7FE773B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成功标准｜速率变化要由数据与有效碰撞解释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499CD8F-A181-4DB4-8612-EAC4B3F50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6C8A5E0-2A7A-41EB-B7DC-67AB7778D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反应速率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110AD4E-4890-4646-B7C1-463195336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73830688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93D53A8-AB92-4714-B0EE-F63641493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A0523B-DE86-4703-97B8-D77BC03D6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f68b061e7d488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DCFBD7-75D8-4232-9AAE-4B6799230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反应速率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939D1C-454C-46D9-8885-29928EE2D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BBC354-5A69-4A0E-A0E5-526077734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15DF4A-4010-4B0F-8A2C-AFCE50EAE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45145B-BEDA-4CDA-B17E-9747918B7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速率变化要由数据与有效碰撞解释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DB8841-CB2A-44AE-8C2C-7806505ED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边界提醒｜把速率增加写成活化能或理论产量改变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4B375F8-3C9B-480F-A6F5-88848B4B0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CED953-FA95-47CF-8E1E-A7C79A29C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C0DF2D-7684-4CDB-99CC-EF91B85B8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DSE主干含反应进度、平均/瞬时速率、碰撞理论、条件与催化；速率方程及活化能定量属于工业化学选修。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2E0B17-74C2-408C-8D97-1415DA079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6C8A9E-D4DE-49A2-99A6-F6E8258E9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03AB4E-B363-47E4-B0B8-D7E413F81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读图—控变量—比较单位时间变化—解释粒子层面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76153A9-5CA5-4958-B798-A62C83F6B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Chemistry 2012-2024 Paper 1、Paper 2、Practice Paper 与评分资料｜Paper 1A·平均速率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958EF23-955D-49DD-8A4C-6706D3408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ADF9BA0-335A-4310-AB91-A46E29707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B34186E-650A-48FF-8103-79C0EAF89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反应速率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5721275-726D-4979-9A19-F4730D720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27929136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307D5C5-EBDE-4D26-B594-F9AD097E7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AF2F89-8931-4EDF-9250-5D1F4D5EB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4b47f0b65f4c7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4620B0-B832-4F5A-A529-609EF3106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EE1A0A-E8EE-44CA-AC7F-1C33BFDF9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57532B-A580-467B-9F49-CF88212AF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能解释“速率变化要由数据与有效碰撞解释”，并识别一个反例或边界。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8F2D98-27B6-43FE-9E98-798669952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CD44AB-7D32-4B82-8175-D4EE1276D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48207E-EEC0-45C5-8D80-50D42C315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反应物浓度在 25 s 内减少 0.4 mol dm⁻³。平均消耗速率为：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65283E-D6B2-4E09-9785-CD44BD633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高频错因：把速率增加写成活化能或理论产量改变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1A0627-1E8D-4331-815B-E9CB32E46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F873ED1-6A6A-477D-9CC9-5A7FC042D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8C894A0-59AE-4CCA-8C54-84485305E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速率变化要由数据与有效碰撞解释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8D5A0E9-8BF2-43EA-A582-1A8D56BBF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EDC32A-1C16-4FAB-97B7-26A6C8B14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41165EF-E88E-4D4F-88DE-5E5766C86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反应速率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B0EE870-7DE9-4CF8-B82E-687D5D7A4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09665521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9860DEA-AFB0-4666-B416-1384FDD34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8EE1C9-DC2B-4E4E-BFAF-7BDE9E614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6261557de9419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0F3734-8E10-44FC-AAF0-0F25A1755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181725-2D06-445C-AA58-4B77D5FEB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824C9D-4E20-44D0-8920-A37B4B04C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ABBE62-22A9-4E57-927B-EC6DC50A2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D6599E-3D28-4788-B9E5-8A22972F5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读图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0C60FD-305F-4BA1-BC0C-D5DCF388F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CAE16D-9C8E-49C3-A435-74F027D1A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控变量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318CED-7D55-4F5A-A5E9-E6CD47A32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1355AAA-8F3F-49DC-8950-573F852ED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比较单位时间变化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6D7139-0483-42F6-ABBD-50CB08F6A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E96D79-B587-4C22-AE6C-05188F705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解释粒子层面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B0D6A4C-C427-4092-95C4-794A256F9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EDBAD09-0189-437E-BDE5-582EADCB7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A806FEB-854D-4F3F-AE78-B0AEDE051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反应物浓度在 25 s 内减少 0.4 mol dm⁻³。平均消耗速率为：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238DAE4-2EC6-444E-A8AB-39654503A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14E0959-C26E-401A-9C3D-084138B0C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C4EC55B-C119-4069-BD06-609036B9A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正确结论：0.016 mol dm⁻³ s⁻¹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解析：速率=浓度变化/时间=0.4/25=0.016 mol dm⁻³ s⁻¹。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ACC1F44-7501-4F74-8700-16762781A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E3711DE-15C9-468D-B6F4-BFCD97D1A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1C9CEFD-915B-435F-A24E-84F49E5B3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反应速率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AB2F27F-027D-4095-A6FC-EFABA7713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60841525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096A995-DB01-4960-B790-6D77CAEEC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B8D9EE-3D68-4FBC-988C-7047C6527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c8adbbdcc84a5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44EC4A-0BB3-4BCD-8B1A-4FC64B86E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03C7D0-7B6A-4606-B922-42335C22C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EC9C19-2295-42B8-B8D0-3D5326CB6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B08AC5-CFAD-4BA4-90C5-677F9E9E3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68E921-31AA-4F5F-999A-70F39BCE2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EC6EEF1-785D-423C-B5E1-8453F2F38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85C68C-1CBB-4857-9BEF-F946818A3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DD6DF5-0D4B-416A-BB98-2C076C357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1158DF-1AB4-4E63-8AD4-D37C327E0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72BD45E-032F-4BB4-ABB1-16F111EAD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EC9DB9-5817-4F76-A870-6ED209317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6EB675-9D8A-4661-AC79-CC7319EA1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7C2B47A-55DD-4826-858B-C69C92C12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把速率增加写成活化能或理论产量改变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9FFF805-A3D2-4582-BBE1-CF3B03694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EB27427-01D6-491F-A606-6502DCDA3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28D05AD-11C8-4CD7-9FF0-B3BC9DA79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C67BAB0-A98B-460D-821D-905147F78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D7541DF-81D9-4681-89F4-3433D1754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反应速率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7A4D891-2CFF-452C-B815-E43E8442C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31252598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535504A-11E0-49B1-8C40-9E391794A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2E2093-6836-45B8-B55F-AB60848C3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99d0cde4ef42e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85AED9-8623-44E9-ADBE-8DFEF576C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95CB96-AFF4-4FFE-9E82-4D44785E3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1209B8-5A18-4140-868B-18D69882D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F20013-C731-4F55-85BC-1FFC849BD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反应速率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CBBDEF-8BA3-4919-AD1C-8070B545D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06714D-AED0-4BFF-ABDF-3614A77B5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D998BA-EA2D-44A2-BA77-A73947982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速率变化要由数据与有效碰撞解释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5FA941-80FE-4C3F-95F4-4EA25867B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A823CEE-BB3D-446F-9803-35DDC615F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CE4ED3-4095-4354-AD33-DB444B51C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读图—控变量—比较单位时间变化—解释粒子层面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606137-781F-439E-8868-7B088760A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9089A12-A8D5-404A-8CAA-63BE95ACC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94AB344-93A2-4981-8760-49D466356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把速率增加写成活化能或理论产量改变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3EFAFF-97F8-44AE-A46E-EE2052AC3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5A26330-21CF-4B01-9E9F-6D47E0B19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15C8942-14A6-442B-8316-15FF96AB7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反应速率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959BC69-C96E-45E4-825B-DDC8C1119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53907977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D044CB5-D2F1-4D4A-A4BB-EF2C1C3C5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116A16-3C1A-4182-83B9-0AE3A4F6D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74034119b247c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5A6CFD-1926-4451-AE71-E29181189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0F48EC-1E09-4E48-BA43-7D827804C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10A180-EA6D-4502-AE85-C149E1D07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8D5700-395A-407F-A7F2-02AD25FB2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反应物浓度在 25 s 内减少 0.4 mol dm⁻³。平均消耗速率为：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3849E5-97C4-443E-B993-1358469E9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AAB7A5-FF61-4FE2-BC1B-0650E1633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341F29B-B82F-4F84-A94E-4FE31BD34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速率变化要由数据与有效碰撞解释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77D4A4-0498-45C6-9736-D0A926BB3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7095117-9A2F-4911-A433-B2C36FA4E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429766-8FC1-44A1-9426-EAC657FD3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读图—控变量—比较单位时间变化—解释粒子层面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EB009D3-EC64-4F81-94D3-D8BCAC893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C8AF13D-6D84-4240-AE8A-E00AA4A8A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38A4FE-1664-4091-AB33-0B7FDA55B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检查：把速率增加写成活化能或理论产量改变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3C7DC09-9FFA-4AB4-8E39-24DB8F559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5943E00-FE9B-41A9-ABA2-C83929DB3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7B8D5C9-A1F2-40AC-A9C6-D8C736CDF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反应速率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90DB53D-9A89-40B7-8882-7D568805A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76331777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7855C0B-FEFA-41CD-AE07-0B7421C68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080AF8-2D96-491E-8D96-4B19DC8F5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7539892bce43f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641D55-DC8C-4E92-BD27-B7F33AD62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B0B0CA-B173-4560-98A0-9957A36B4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A68896-81AF-493F-8F7B-E09637632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ACBCB2-6112-4A60-B002-BC4176A34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加入催化剂前后，生成相同体积气体所需时间由 45 s 降至 22.5 s。平均速率变为原来的：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9A653F-25D0-4B60-9CB8-6CC8C4132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Chemistry 2012-2024 Paper 1、Paper 2、Practice Paper 与评分资料｜选择题呈现·能力参照 Paper 1B·催化实验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7A4C0EF-54E6-4C6B-AD56-1E981177B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FC8921-9897-438F-9D3A-BC85ACE9E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BB86F4E-95E5-480B-A87E-5CE14B4F7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DC14BDE-43F7-44CB-99FE-FAC94DD98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302B367-8ABC-40EB-B77E-BDA27CF26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62C491-D638-4D0D-BC31-D3E7B348E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714617-A405-4929-B121-5EF975391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77D258-A859-4764-9D80-F5A7B1328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038A6BF-6E4B-451B-B0E9-55E4B944D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D7ECDB9-E214-4BE1-A1BB-67152D6E0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1730B00-3E67-4EE2-92AF-4786ABC8F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B31CA53-57AE-4F4F-B9F5-5D268E19A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E358FEF-73BC-4FE8-957D-92436A616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反应速率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C39BF32-0D54-4ED2-9169-34439F142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1002230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8C069F4-577B-4B1E-9A6F-AE82EF9E2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B7174B-B615-4F67-9ED5-000CF80DE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214a0f264c4be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2D44F1-6FFB-450D-B4D0-8377DDE34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D18704-16A0-4E88-B508-4B01943EC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7241B9-E598-48CC-87B7-5E785B5AF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371A6E2-A1DF-4D4E-B89B-AE8B04E16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68586B-026B-4605-BA08-9790104BF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反应物浓度在 25 s 内减少 0.4 mol dm⁻³。平均消耗速率为：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4DE60F-2EC8-47D3-8274-5061D16F8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52E85B3-25E8-4637-A8C5-AF9EEAEBB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5BE8FF8-3417-4CAE-AF4A-573BCB310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B0CFA1-9188-4345-AD00-F99162C50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加入催化剂前后，生成相同体积气体所需时间由 45 s 降至 22.5 s。平均速率变为原来的：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9A49A5-E162-4622-B819-EED24750E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4B619AC-26A2-4BC6-A791-4BA837066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5FC0E3-7539-42E3-8C83-5A4CB3579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00A2F6D-BF4C-4030-B5CC-0A9EBC113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实验中[A]由 0.1 增至 0.2 mol dm⁻³，其他条件不变，测得初速率由 4 增至 8 mmol s⁻¹。仅根据这组数据可直接写出的结论是：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6750655-60D9-4980-94DE-3BF32DEE9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1B5E4D5-F33B-41DE-9AAD-B31E3D358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D6012BC-9199-4B8B-AE6E-0F661C2A7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反应速率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9328BB6-9092-4058-B7C5-06322954B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57479106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6D8BAA5-C9D1-425C-955C-9E2AA249A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C76776-952D-449F-A64B-04EDCC4A5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6678b24a5a41b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EF8346-2432-4E88-87D4-015ED0804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40C2A4-5E0A-431A-B290-0A368E774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0FE005-7639-4AB6-ADF3-69A6149FB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15C587-9D39-4EE7-9783-1873B2730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把速率增加写成活化能或理论产量改变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E74A31-8B83-44C8-A07B-447D743ED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5CFFE8-6709-4A8C-81BC-8A9826629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689E17-7389-4A09-B76C-46661DE51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D7F58B1-1A78-4BD3-97E6-8A982CB90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正确结论：2 倍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解析链：生成量相同，速率与时间成反比；45/22.5=2 倍。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BA5C33F-B84E-4E15-8A95-0B0C2F7CA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A4A2A05-8979-482F-82B9-3C5FF34B7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C36CA2C-3350-476B-81F5-35ABA60FE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反应速率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72D8552-1BB9-49FD-A484-BE3230F3A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55579672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4CB78B0-0C77-4011-AA83-4EC411619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F836A7-DD4D-43A7-AFA6-A7C50C06E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7545360aeb484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157535-32F7-47F2-9746-1CE0E2B9C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CE6197-71F2-4F3C-92E7-7BF13EBCC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1CD5A4-5ED4-4392-9108-019EB4C8D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F3151A-705A-4385-A3A4-5AE5AC2C5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实验中[A]由 0.1 增至 0.2 mol dm⁻³，其他条件不变，测得初速率由 4 增至 8 mmol s⁻¹。仅根据这组数据可直接写出的结论是：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D9868E-B003-4DB1-86AD-6E3A55727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7582D6-0E9E-43F5-AF75-9C20DD51C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A4215D-3433-4F11-909F-A063A52FD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D308317-2885-46F4-A963-8E18B98EC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D56526-D65A-46D0-A34D-84B465CDB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22DB10-3017-40D0-8C9E-1E20F9D97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13A7F80-F9E4-4EB6-83EF-30590846B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8D10724-05DA-4620-8461-007940AEE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反应速率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B47A41-5350-4862-84CD-631C14ACF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660685623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CB2CE57-F3A6-460E-804E-492C65C22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090EA3-0FC1-4748-81EA-6EAC8661C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00e06d4a3c435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C39EE1-14B7-4D21-88AF-6E7AB0030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8A28F3-4881-4F4E-AD21-74A33DC64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CE34CD-22EB-452E-AB1B-1DE9AAF7E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能独立执行“读图—控变量—比较单位时间变化—解释粒子层面”，并说明每一步理由。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358F26-65D5-48EA-8DA3-89302B0F5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A1FB92-77CB-49F7-A0E7-8109DA5DC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4668FB-26DC-4855-806F-E62E82C81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反应物浓度在 35 s 内减少 0.6 mol dm⁻³。平均消耗速率为：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24AED5-13FD-4271-8BAB-EFF186C92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高频错因：把速率增加写成活化能或理论产量改变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F54E61-4F8E-4CA3-9371-EE26AAD89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5C0CDD-1462-4405-9153-9A5384A9D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A864D9A-D60C-4ED2-8779-48987CD20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速率变化要由数据与有效碰撞解释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C95A70-16BD-4D29-9B52-A49D55ECA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80238B-F066-49E6-9228-D0EDB54A6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4EDD23-1945-4BC1-8693-68303E9B1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反应速率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11FA358-9082-48A5-BB5F-A35604D38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91315073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5E381A0-6313-4472-AA16-33ECDE580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31FA3A-DA55-4020-A473-15271253D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6d554b3df042d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FCC9A3-3C11-4110-A0F3-27159C1A0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183B40-9E48-449D-B370-0314B60FF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64B3F5-A4BB-4E60-AD79-E72D5BBC7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0CB3BA-8192-4F40-8901-DA719747D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944ADD-D8C8-4F2E-8E8D-E19B83709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读图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1FDE49-CADB-437D-BD37-2AC6058F0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C88E36-4BBE-4265-80FE-129B37119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控变量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70296FA-5B2A-4F5C-9FF9-3713DBEE2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4B9C65-B0CA-40F2-8943-3DE2B50F2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比较单位时间变化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63620F0-64E1-4A16-A170-E468A285A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878305-C40C-44E9-BAE1-FEC25579A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解释粒子层面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CFE97D8-F0D6-4F6F-BF0C-6179E9A14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8B13C57-930E-4DA5-92D7-15FC62F90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92B183C-9E09-48BD-8FB4-264FF4930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反应物浓度在 35 s 内减少 0.6 mol dm⁻³。平均消耗速率为：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E6C839C-62DE-4D66-B38A-C19B72759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C43F4D0-520E-414D-B466-F97DFDFC8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A6D0E37-4B20-42C6-9A94-261DB7C25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正确结论：0.017 mol dm⁻³ s⁻¹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解析：速率=浓度变化/时间=0.6/35=0.017 mol dm⁻³ s⁻¹。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1C23BF8-0399-48AD-93F9-4868D4692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3DE6DBE-EA3B-4DE2-8B5D-DC8B11D1B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1152219-17B1-4B0A-8095-10078547E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反应速率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0381127-FC22-47E3-8995-C76F23254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492974995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60FC791-D9F1-4745-8056-3CFE805C4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265121-E0CF-44CF-A850-CB9B56A0A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f6d32a48b64da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505801-3039-4235-820A-21100A727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6913C6-8805-4E32-A89D-22EE8F5FD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4DF849-5A41-47B2-AA1C-B7E37C9F6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FE244C-E675-47F0-B32D-95F88DF71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BF54DD-C47E-47B8-8800-35FA8D331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3AF1C7-B6FF-49EB-AC36-7F59D74C7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5FE04A-10A4-4046-A3E7-CE32E4477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E2ADC46-9D65-44AC-B367-D4E901E2A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446042-757E-48AA-934E-FB30002C4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A0FCA5-C69B-4FD1-AE2C-B521E122A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C781B90-7D96-4344-B991-664DEA53A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7EE7861-2817-44DA-8B89-8BBAC76B2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47CD67A-5025-4E77-9863-A51D1DEED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把速率增加写成活化能或理论产量改变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30BAD7E-CBD6-4939-9CC3-25394A1F7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95ABFC0-F6DA-48F8-BE1D-D3B517C59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F4F84F3-E68C-41F2-97B2-B492E4920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0FEE5F4-FE81-45AE-8C9E-49674E2D9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1EE42D5-4445-400A-824C-81D6F5DFB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反应速率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C8146EF-7067-403A-9B8A-33EAF832F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2065082271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E662F10-8419-44D7-89FA-4B1615168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B41135-68E8-4A6D-945A-068A5A215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6ad670ebe84d0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02DF03-E389-4236-8390-5193A16D7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1DB823-84D0-4C24-BBFB-B09C962A9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9AE3D5-5A82-4694-A9B1-F7B0F98CA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9A5E70-644A-4EEB-88BE-56000D96A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反应速率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D172D0-3AC7-4536-A627-BD4ABF71F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BF4E42-5C2D-4A75-99CD-7A7163E83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CCDAE0-7841-4206-93CF-CD327DF8B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速率变化要由数据与有效碰撞解释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2858A9-3688-4169-8E13-D35BD9A33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8CAEAB-F149-4E19-B5FB-6E9916BEC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A7FB53-AA52-4704-BE5D-B1C81F9AF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读图—控变量—比较单位时间变化—解释粒子层面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2EC200C-04D7-40AB-9CC8-083BF13E0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C9EEDAA-3BBA-43BE-83B9-AF165D24C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B86EDEB-A3BA-4915-AFF5-7967EBAFF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把速率增加写成活化能或理论产量改变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791EE0B-F0F5-4A3A-9ACE-CC582D04F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C578913-EA83-4902-9C07-A146F4DAC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017697E-8A7C-491F-984A-46A02757E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反应速率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062DE19-111B-4CF1-A30A-96CF071B3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363837805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FDBC6EC-8BDA-4048-9603-B6C5B706F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25D351-86FA-4D6D-9165-3683875C3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8c0231d9e0488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78DCFF-B06B-4099-A6B9-E5D428313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802BCD-8375-493A-9771-4D8CCA5DA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E292A3-2096-4AA7-AB18-366F9EAC9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D2D4B8-10C4-4C11-85F9-53E5C0B53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反应物浓度在 35 s 内减少 0.6 mol dm⁻³。平均消耗速率为：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8F86E8-5381-4E1C-A489-12D9192C2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BC2D21-D40C-46A4-8CF2-F31E92F7D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54BAAA-FC09-4E41-B1A8-320786DFD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速率变化要由数据与有效碰撞解释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3B9D9E-6B4B-49E2-B93C-CF707884F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8E033D-8F41-4702-9344-0D47BD0F6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6241D5-B5E4-46A8-AC41-F491D4248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读图—控变量—比较单位时间变化—解释粒子层面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201F907-591F-42AF-A34B-0494D3052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E8E1BE1-1070-4417-9C48-BDC5D583F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A1D58E1-70BF-4576-8BBC-C89F1F7AD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检查：把速率增加写成活化能或理论产量改变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06117AE-35B8-4DA4-93C4-C45C7A528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0531B42-8CCA-466C-B9A7-F20BE16CF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A762708-0D69-4E00-8CE7-79BD13007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反应速率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74B9BC8-2634-4BCB-86F6-C076F86D6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86722882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2E59DDA-55FD-49CF-9440-F028E2C1E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D74BF5-9D1D-41E2-B743-6E0D4B417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a03dd070444ec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D9083D-900D-47CB-A68B-652B142BA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119BA6-F46B-4BEF-97B2-AFD5AB3D5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6AB21F-CFC3-43FD-A8E2-144AC498A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9BBBA2-A188-420A-80F2-E72D9338F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加入催化剂前后，生成相同体积气体所需时间由 55 s 降至 27.5 s。平均速率变为原来的：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44F3FB-0920-45F9-AB2A-7F516660E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Chemistry 2012-2024 Paper 1、Paper 2、Practice Paper 与评分资料｜选择题呈现·能力参照 Paper 1B·催化实验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2E8D28-DED5-4739-BB39-8B4FB3427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C363AC-11D0-437A-A9D4-3AC77B624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1ED269-048C-4574-9191-3B68C38CF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0F5DB0-878B-4135-9FFB-6FEDE5118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57ED91-D140-40AF-B308-2D75B612B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B41CD8-BDAF-43FE-8DCC-1BFC04FEA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9B13B02-96A5-447E-98C4-EBC1FF0E7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4C1F4E8-0381-4B1E-BBE1-23927297E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8FCD1A-943C-41E5-B97B-8875EB19A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71FC314-C578-484A-8B96-4F8AC4747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04D0A93-6966-404C-92CC-19F7A127E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E78ABCC-2FD9-4A28-887C-36D6CB855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11F2BBE-7832-4BEC-B7DF-29F9ABA09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反应速率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B9A5A02-AA26-46D1-95AF-FA5BD1857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709545598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52D6AC5-994A-4D95-BA70-77F768D2C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DD9EEA-E2CE-4A90-A0A7-060A9E081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2d057339a347f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00E123-E52E-4264-A6B8-E1D2F6A83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D7BD18-5F59-4A4F-BE41-C8F503E76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9F2C92-7D57-444B-B4E1-5D2E27A13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F0F108-7EB0-4695-BE5C-B041EC088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EA6722-4968-48EA-A2A8-82EFDCE67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反应物浓度在 35 s 内减少 0.6 mol dm⁻³。平均消耗速率为：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5923E1B-1AFB-4C7A-A69E-2F6EE111A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40C9BC-282C-4890-BB35-35C7A34EC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57BE50-504D-460F-8E50-6FA6F24F1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9C1149-CE9C-40EA-B388-02D1031EC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加入催化剂前后，生成相同体积气体所需时间由 55 s 降至 27.5 s。平均速率变为原来的：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3D2C80A-7A34-4D7F-9055-CDCBC1E04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741433-3F52-4254-A497-EA3CE1ADF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DEB6015-2F62-4039-896A-5C4714E48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882880F-7C9B-488A-9FEF-77170911B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实验中[A]由 0.1 增至 0.2 mol dm⁻³，其他条件不变，测得初速率由 6 增至 12 mmol s⁻¹。仅根据这组数据可直接写出的结论是：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41C7438-5DA9-40FC-9976-3735420FC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BBD0889-469B-4FC2-B221-A2155C8E4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FABD514-6D39-4486-BBFE-BA8B6D8B9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反应速率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86B2C9C-59E4-4D97-81DE-A17837A55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2027282475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040C20-C399-4B53-B5EE-83A39755C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40E8D7-C002-4E59-97EA-06CAC418B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ef2602871749f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D969BB-CB3C-4223-82E9-3C7F99D52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3DE385-3F94-449B-B30A-7A02EAB73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0E0F86-0A76-42B6-8563-B218CC6C1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91D49A-C93F-4DA0-96E6-DFA94ACBD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把速率增加写成活化能或理论产量改变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B10BC3-2E29-4C45-B740-821274062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0CF7E9-8296-4D49-8033-7F54A742D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DE8EF8-60FA-43BF-93A2-942223FB8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D4A972B-5D5A-4A92-9664-E141D7B08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正确结论：2 倍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解析链：生成量相同，速率与时间成反比；55/27.5=2 倍。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EABCBA-3E79-4FE7-9451-7236BF5EB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C8F3DE-B1D9-4FED-9C83-20A692C8C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43D8F6-42F3-4891-81EB-24B1EB2E4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反应速率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CB28691-322A-4BCF-AFFE-9501E57D0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413588626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801A6A7-7059-43E3-B84F-C89090374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B0E746-DFFC-4339-9982-D9678FB02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ffbce4d338487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4E9E99-E7C9-4187-BCA1-5430EB298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C31250-E96B-4D5A-B2D3-C4C4C9468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A2736B-8053-4F08-9B9E-59AEE2686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8E4209-DA04-49DA-B919-A20A2590A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实验中[A]由 0.1 增至 0.2 mol dm⁻³，其他条件不变，测得初速率由 6 增至 12 mmol s⁻¹。仅根据这组数据可直接写出的结论是：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06CEB8-3BA0-49D1-B389-0BBDE3193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08E413D-CA6E-442A-9726-4EF31C926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2E268EB-3697-4C2C-A6F8-2B157247A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AA0FB7-D877-4C2A-A4A6-16B6EBDE0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B16CD20-E04E-45B1-8D24-DFE0C7BBB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FCF07A-2E67-4EF0-B8A4-5A4C455F0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BB10F78-A7B5-4B72-ACD7-874C32916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093735-1B8E-41B7-84FA-33C6E7EC5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反应速率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97128B-3EF6-4B89-A994-9FA24D3C6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486443360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13F9D66-D056-4932-9298-929B57ED5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A4B91B-99E3-4631-B7E4-822C7CEBD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30deb78865433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114E27-D692-4251-B822-DF8D2289F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D03780-C574-4836-AC4A-062D7571C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503C9D-BAE9-43B9-A26A-762DE3653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D21315-CDAF-48AC-A737-4AF961086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999D5C-DFAC-4514-8C98-A8F68B411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0384CC-46D5-4273-B0A8-1541ACF7C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反应物浓度在 45 s 内减少 0.8 mol dm⁻³。平均消耗速率为：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ABEB6B-75E8-4F47-B3DC-4AA21A36C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高频错因：把速率增加写成活化能或理论产量改变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3F8D8CE-4BB1-47D0-8B39-EC474243B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A448FBE-FDFA-430B-9F71-4E5BFE5C5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E65BCB1-ED26-4F4B-99B9-C53A1E6B1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速率变化要由数据与有效碰撞解释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015A517-FC4D-4EF2-8984-440DCA184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2736519-9E61-4513-8416-B5020C522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583C956-7146-42F1-BF17-390C84A18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反应速率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86612EB-C960-4574-91AB-AA39EC563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956774882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0DDEAAA-6E2B-4E3F-B110-C7333A597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33343F-3427-457B-B7E3-62B7A36DF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60121a9498466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EF5F3A-C38E-484C-AD42-F0A05886C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281512-D5D9-4739-AE32-141790148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A5942A-A2E4-4FEC-B16A-E21BE9140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B5C5B9-0FE4-4BF3-89BE-CF8BC528D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D8106E-4E6F-4A6E-B663-F14F51AAF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读图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0EEF6C0-5AB8-40F9-9147-34C2565CD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5036B0-7533-4F23-BB94-6A26F4F11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控变量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FC0C81-DA0B-47CF-AE60-47F78D550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B610906-93DD-4C6B-9C51-A4D9999B7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比较单位时间变化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11522EC-4618-4C7E-B01B-CF924C000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60600CE-A501-4828-89FB-45A5C9E91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解释粒子层面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CB0A6D4-E789-4B26-9D7B-FC3AB0728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44B1B9-0EE7-4ED1-8932-4A1CEB9BA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2A12DCB-17CB-419B-83DC-4B5C8A320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反应物浓度在 45 s 内减少 0.8 mol dm⁻³。平均消耗速率为：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C7EA42B-016F-4F57-A8CC-9D844EF5B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12F296-CECA-41FD-B682-6BD27E768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59657A5-FD1F-44A5-8C58-E37A3C8BD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正确结论：0.018 mol dm⁻³ s⁻¹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解析：速率=浓度变化/时间=0.8/45=0.018 mol dm⁻³ s⁻¹。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8C0A0BE-65C5-44DE-A320-3EA23BE5E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901044F-509C-4490-BADD-630A52A8B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2AAE588-08AD-4DFD-8970-95EF72DF1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反应速率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9148EF0-0A48-4A3B-AED9-474C5564B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100509896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DEDA9E8-63CE-4039-8F36-34CDDD847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4BB28A-BDA1-4121-86C0-35DC8B938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a8202ead1c4c5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B8D525-3FAE-4D7B-8948-7061B5849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5FCABC-BB74-4652-B613-FC9FA215D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4817CF-61CE-452E-9B7A-E6D7F2D25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305AF9-481E-43D1-8B0A-655B18236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A02BDC-60F5-4146-A65E-B51C568DE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76FA6B-4805-4696-8516-041CD3752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C12949B-ACF8-40D5-A8A7-B588D9699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FBD3CB-3EE3-48EB-A1FD-497A17DCD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2D00BD-94DE-42B3-869B-4E5FB0EA7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B1AAE02-279A-477D-99C1-2FA4FC7E7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532B505-101D-4630-9281-4B969CA4C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18FF30-62EB-41DE-B44F-0890BCFD5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84D7FDB-5B9B-4748-B796-EC5B05F34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把速率增加写成活化能或理论产量改变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7999D0-8BF5-45EE-A681-456EA95E8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DDC7BB2-5351-4095-B237-03E0DC345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8242676-207B-403D-A7DD-75992ECA1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C048DE9-FF74-4CF6-904F-626C35BA6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BC8A851-B261-4A78-9382-9E9380171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反应速率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19C9222-99DA-482E-ADE5-A68A5F9BD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468534982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B641CB7-0287-4E93-AB19-E7D6BFBF9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0B128E-6E0D-4990-8FE2-1B59D70E6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9d429ebd3f497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DFABBE-2C9E-4702-9D43-14B33A692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EB7BEE-D0B0-4D22-9E1E-D00064022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B20EF9-D16A-4A84-9CAB-17B9AD639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C87FEC-1688-4695-8617-EDBD824B6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反应速率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3D0AAF-5C7C-4A71-8CC0-0C1B60762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B6889B-5AB6-422B-A1D9-B74E7D01C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EDB80E-F4E3-4469-8DC4-DD10BBBF7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速率变化要由数据与有效碰撞解释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400E529-07B5-43A9-8C8F-6A2C22944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90900B-92F0-4E7A-9CC4-526C5C7B6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04EA68D-2991-4CF3-9C04-0FC2EB700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读图—控变量—比较单位时间变化—解释粒子层面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9EA2CF-B914-4ED9-A9D3-98D8C26FF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7974A4A-F6EA-4747-B98A-FE6C4E353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D34A891-325B-46EF-901F-E68F1A33B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把速率增加写成活化能或理论产量改变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3FCC752-ECEA-4221-BC77-ECE68C0C5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7FD5D04-4572-4E01-AEF4-9C1680E08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BE87927-3C3A-4920-96F8-713679D5C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反应速率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A2339B2-E28A-4433-A171-A5D62C3F6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619811445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195D4CA-8C7D-4EFC-B531-9DDA78A97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FE55E5-67FC-445B-B7CD-F8A763EB8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51f15119c44bb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75D9E9-3F20-41DD-937C-9E1FD0EFD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106A28-563C-4F69-B2A4-59F1545D0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D92AAE-5314-4069-B157-1906FB17B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AE8D89-B2DF-4CC8-896C-E1B108A26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反应物浓度在 45 s 内减少 0.8 mol dm⁻³。平均消耗速率为：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A9EA35-7DE8-4850-B923-03628AD85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CE743AB-7A2B-4891-AFC1-C851ABCC1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C13AEA-8208-40F6-B320-6810EB99F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速率变化要由数据与有效碰撞解释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C2F0AD-4F9D-4E35-B6BE-21A534B1F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F788DAA-C095-4AE2-9BE0-DB4810330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3E6E0AD-D6B9-4A75-A7BF-92EF4DCB8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读图—控变量—比较单位时间变化—解释粒子层面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368731E-DFDD-4F6C-A979-B88589DAF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7226252-3047-4D9D-B6B7-5719FE9AF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81A025F-3217-4841-9F18-FE169F18F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检查：把速率增加写成活化能或理论产量改变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91B846-E351-47D0-B897-92DB5A36E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0D2832E-0568-4768-A700-705934B4C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F5E28F6-7061-4BE2-8DF9-73124CE11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反应速率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C0B1F4E-F0CB-4D51-ACED-BB1DD5956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068965513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2FA38F6-37D9-45D4-AEB1-B41305144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5D6409-8B1D-4BFF-9E35-4D1589778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1a0d7f554b45a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C3E96D-FC89-440B-86E9-1F843AAAF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7A7E0F-833D-4E52-AC26-28EA99B9B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383194-1AC4-419F-B8F5-A323AB6EF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BA0300-732E-4D87-8B17-9F154A9B8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加入催化剂前后，生成相同体积气体所需时间由 65 s 降至 32.5 s。平均速率变为原来的：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791360-FF11-4ECC-94FA-EE9F0B943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Chemistry 2012-2024 Paper 1、Paper 2、Practice Paper 与评分资料｜选择题呈现·能力参照 Paper 1B·催化实验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825BF3-DB69-4DFD-AD5A-778643C6F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D01FA8-370A-4CF7-9D39-CC5C0C794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EA9417C-E5E4-44D9-A017-9022A9AC9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9FDE66B-AA16-48D9-B480-B24713234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943DCC8-F51E-443D-A97A-D5289186E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9D39C1-7EC7-4587-AF65-1B990EF3E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9B9E5E1-1F6C-40E7-B24B-0EA909968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8B8624-348B-416A-97E8-FACDB93FE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7F0CA47-4B52-4174-B174-FEDDB5237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1E78A75-C2AC-4182-A0E3-7EE8AB889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AB1DC49-AFA4-4CA2-940C-FFD00EF10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3095CDF-0116-4CED-A157-2AB80E9EF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032BC91-3E87-46B2-80E4-D18561707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反应速率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2CD25ED-1B57-4A70-B686-D7FD599E8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20642803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E091F09-F3A7-4780-8E4A-28793EF8A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7C7912-91B0-45BF-A07B-0D7523A40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869088d924483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348FF9-A52E-477B-898E-7D9116A00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EA264D-5B15-4DA2-941B-2FE030368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D503DE-B7C3-4B82-AD31-85DF92410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56018D-BB4A-4D47-996A-69C502921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FD4AB7-54AF-4DA4-A00B-3F3FD00E0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反应物浓度在 45 s 内减少 0.8 mol dm⁻³。平均消耗速率为：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228F21-62FE-4082-8041-69844F750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69DF89F-A4BF-4BA2-9C5A-BFDB18B1A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C540A89-00D7-43FF-9A9F-E5794330E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103B3E8-F7F8-4666-BC35-098605EB1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加入催化剂前后，生成相同体积气体所需时间由 65 s 降至 32.5 s。平均速率变为原来的：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6EF2DF1-E684-4D28-BF4B-E02CBD671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A8D3A2E-653E-4C14-8528-79D9F9583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DA32D1C-0149-4A3B-86B9-1ADD902A1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C232916-79D4-49C3-A977-FA5B0B92D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实验中[A]由 0.1 增至 0.2 mol dm⁻³，其他条件不变，测得初速率由 8 增至 16 mmol s⁻¹。仅根据这组数据可直接写出的结论是：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F53099-CC4A-4916-9602-C3CC1D09F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234B732-A510-42D3-9EAB-3D1791C6E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E5054EE-3AA2-46FA-A8C9-4B3BE10F1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反应速率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ED6D254-FABE-48E5-B922-B0B22A35F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337670419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F07681-F46D-42CC-9AEB-A637C78C6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02DC30-1C67-43D8-8F48-E5496F01F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41b55ee02a4d3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EECDF2-71A1-4F71-A22C-EE4D9E0E3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E782C2-3B05-485E-A3C2-0B096C022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288102-4DB1-4A1A-B3CA-4FF8C473C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8DEEDF-0109-4369-802B-991ADE1D4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把速率增加写成活化能或理论产量改变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B7D4AA-83E6-42DA-8A1A-C93AA7241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35F72C-CFAB-4A31-9CD7-2B900D728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3CE04A-B442-4B68-A0CF-0820CEE94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7C89496-1578-49BA-AA29-3B1EB4DD6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正确结论：2 倍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解析链：生成量相同，速率与时间成反比；65/32.5=2 倍。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F2C04B0-4497-480A-A183-B6C2B7288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A3CA63-E741-4CB1-A98B-911099A39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F7BD6C7-F5CB-4BBE-A0F8-84F1C498B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反应速率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3649688-F267-4104-B239-D05A9F075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3671463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FA249A8-4AAC-45AF-8636-4C583AA74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A04862-33F0-4CDB-A499-867B87DBD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4374d2d48645f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762494-DC64-4A68-AA9F-AF6CABA2C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E6DDA9-4CAD-422E-B721-4B0D43F96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204848-7635-489D-9994-4571D819D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0A015F-143B-4A54-A4E8-E08BFA5C0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实验中[A]由 0.1 增至 0.2 mol dm⁻³，其他条件不变，测得初速率由 8 增至 16 mmol s⁻¹。仅根据这组数据可直接写出的结论是：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D97D5E-53FF-4168-B6E2-43C3F5575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9B8E00-A3B9-4782-A959-C9F4DB00E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7164F6-EC93-4A95-BFB5-66FD1791B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0309BC-EFC4-4826-87CE-57AAD1723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8DDF1C-8F9A-4441-8A18-1475B2C3B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77FB81A-A106-4FE6-83E8-2D5617EB9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9B1CADF-B32E-4C2A-85A3-2449B3BEF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C7F3AE-E927-43A6-8A62-0BFFB20D6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反应速率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4F8B75F-9004-4E1F-B0BC-90C4E0171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06530072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2026-08-19T09:01:43.4050000Z</dcterms:created>
  <dcterms:modified xsi:type="dcterms:W3CDTF">2026-08-19T09:01:43.4050000Z</dcterms:modified>
</coreProperties>
</file>