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c564da4fb464595" /><Relationship Type="http://schemas.openxmlformats.org/officeDocument/2006/relationships/extended-properties" Target="/docProps/app.xml" Id="R46785777acde4a9e" /><Relationship Type="http://schemas.openxmlformats.org/officeDocument/2006/relationships/officeDocument" Target="/ppt/presentation.xml" Id="R01941695bdcc4e2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93a4f58c2314421"/>
  </p:sldMasterIdLst>
  <p:notesMasterIdLst>
    <p:notesMasterId xmlns:r="http://schemas.openxmlformats.org/officeDocument/2006/relationships" r:id="R0e14533a5b02462d"/>
  </p:notesMasterIdLst>
  <p:sldIdLst>
    <p:sldId xmlns:r="http://schemas.openxmlformats.org/officeDocument/2006/relationships" id="256" r:id="Rf079f08f38264256"/>
    <p:sldId xmlns:r="http://schemas.openxmlformats.org/officeDocument/2006/relationships" id="257" r:id="Ra922b7ffd0e44811"/>
    <p:sldId xmlns:r="http://schemas.openxmlformats.org/officeDocument/2006/relationships" id="258" r:id="R209167549baa4c0f"/>
    <p:sldId xmlns:r="http://schemas.openxmlformats.org/officeDocument/2006/relationships" id="259" r:id="R60125026ca0b46c2"/>
    <p:sldId xmlns:r="http://schemas.openxmlformats.org/officeDocument/2006/relationships" id="260" r:id="R4274d450e9144712"/>
    <p:sldId xmlns:r="http://schemas.openxmlformats.org/officeDocument/2006/relationships" id="261" r:id="Rca32bb8ed9164992"/>
    <p:sldId xmlns:r="http://schemas.openxmlformats.org/officeDocument/2006/relationships" id="262" r:id="R398baab3aded4917"/>
    <p:sldId xmlns:r="http://schemas.openxmlformats.org/officeDocument/2006/relationships" id="263" r:id="R202c334bed304ae6"/>
    <p:sldId xmlns:r="http://schemas.openxmlformats.org/officeDocument/2006/relationships" id="264" r:id="R626c715736c74aa2"/>
    <p:sldId xmlns:r="http://schemas.openxmlformats.org/officeDocument/2006/relationships" id="265" r:id="Rb18d20dce9aa4676"/>
    <p:sldId xmlns:r="http://schemas.openxmlformats.org/officeDocument/2006/relationships" id="266" r:id="R9ad8c10553164af6"/>
    <p:sldId xmlns:r="http://schemas.openxmlformats.org/officeDocument/2006/relationships" id="267" r:id="Rf803d244b1b54eeb"/>
    <p:sldId xmlns:r="http://schemas.openxmlformats.org/officeDocument/2006/relationships" id="268" r:id="R9b28cebc64b14ce4"/>
    <p:sldId xmlns:r="http://schemas.openxmlformats.org/officeDocument/2006/relationships" id="269" r:id="Rd6a51b7e4e31414e"/>
    <p:sldId xmlns:r="http://schemas.openxmlformats.org/officeDocument/2006/relationships" id="270" r:id="Rf0de3b8ca72545a6"/>
    <p:sldId xmlns:r="http://schemas.openxmlformats.org/officeDocument/2006/relationships" id="271" r:id="Ra963f28348684378"/>
    <p:sldId xmlns:r="http://schemas.openxmlformats.org/officeDocument/2006/relationships" id="272" r:id="R8c09dc1942074155"/>
    <p:sldId xmlns:r="http://schemas.openxmlformats.org/officeDocument/2006/relationships" id="273" r:id="R03be6db26bb84b95"/>
    <p:sldId xmlns:r="http://schemas.openxmlformats.org/officeDocument/2006/relationships" id="274" r:id="Raf2d048a16ae4dc2"/>
    <p:sldId xmlns:r="http://schemas.openxmlformats.org/officeDocument/2006/relationships" id="275" r:id="Rce9bfd3bcc10438e"/>
    <p:sldId xmlns:r="http://schemas.openxmlformats.org/officeDocument/2006/relationships" id="276" r:id="R63d361e373bc4049"/>
    <p:sldId xmlns:r="http://schemas.openxmlformats.org/officeDocument/2006/relationships" id="277" r:id="R05a049f2062a470f"/>
    <p:sldId xmlns:r="http://schemas.openxmlformats.org/officeDocument/2006/relationships" id="278" r:id="R3ecf82151968433d"/>
    <p:sldId xmlns:r="http://schemas.openxmlformats.org/officeDocument/2006/relationships" id="279" r:id="Rc3e9e4d7d8aa42e0"/>
    <p:sldId xmlns:r="http://schemas.openxmlformats.org/officeDocument/2006/relationships" id="280" r:id="R2b308713f2bf4c7a"/>
    <p:sldId xmlns:r="http://schemas.openxmlformats.org/officeDocument/2006/relationships" id="281" r:id="R8648137161c14cb7"/>
    <p:sldId xmlns:r="http://schemas.openxmlformats.org/officeDocument/2006/relationships" id="282" r:id="R1817afc4257b46d8"/>
    <p:sldId xmlns:r="http://schemas.openxmlformats.org/officeDocument/2006/relationships" id="283" r:id="R729ed52d63404052"/>
    <p:sldId xmlns:r="http://schemas.openxmlformats.org/officeDocument/2006/relationships" id="284" r:id="Rbe24af7c7c4347ad"/>
    <p:sldId xmlns:r="http://schemas.openxmlformats.org/officeDocument/2006/relationships" id="285" r:id="R7f119bf263894ff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48377bbcc464f59" /><Relationship Type="http://schemas.openxmlformats.org/officeDocument/2006/relationships/slideMaster" Target="/ppt/slideMasters/slideMaster1.xml" Id="R793a4f58c2314421" /><Relationship Type="http://schemas.openxmlformats.org/officeDocument/2006/relationships/notesMaster" Target="/ppt/notesMasters/notesMaster1.xml" Id="R0e14533a5b02462d" /><Relationship Type="http://schemas.openxmlformats.org/officeDocument/2006/relationships/presProps" Target="/ppt/presProps.xml" Id="R9a7a07b5e874484c" /><Relationship Type="http://schemas.openxmlformats.org/officeDocument/2006/relationships/tableStyles" Target="/ppt/tableStyles.xml" Id="Rbf35c30376064099" /><Relationship Type="http://schemas.openxmlformats.org/officeDocument/2006/relationships/slide" Target="/ppt/slides/slide1.xml" Id="Rf079f08f38264256" /><Relationship Type="http://schemas.openxmlformats.org/officeDocument/2006/relationships/slide" Target="/ppt/slides/slide2.xml" Id="Ra922b7ffd0e44811" /><Relationship Type="http://schemas.openxmlformats.org/officeDocument/2006/relationships/slide" Target="/ppt/slides/slide3.xml" Id="R209167549baa4c0f" /><Relationship Type="http://schemas.openxmlformats.org/officeDocument/2006/relationships/slide" Target="/ppt/slides/slide4.xml" Id="R60125026ca0b46c2" /><Relationship Type="http://schemas.openxmlformats.org/officeDocument/2006/relationships/slide" Target="/ppt/slides/slide5.xml" Id="R4274d450e9144712" /><Relationship Type="http://schemas.openxmlformats.org/officeDocument/2006/relationships/slide" Target="/ppt/slides/slide6.xml" Id="Rca32bb8ed9164992" /><Relationship Type="http://schemas.openxmlformats.org/officeDocument/2006/relationships/slide" Target="/ppt/slides/slide7.xml" Id="R398baab3aded4917" /><Relationship Type="http://schemas.openxmlformats.org/officeDocument/2006/relationships/slide" Target="/ppt/slides/slide8.xml" Id="R202c334bed304ae6" /><Relationship Type="http://schemas.openxmlformats.org/officeDocument/2006/relationships/slide" Target="/ppt/slides/slide9.xml" Id="R626c715736c74aa2" /><Relationship Type="http://schemas.openxmlformats.org/officeDocument/2006/relationships/slide" Target="/ppt/slides/slide10.xml" Id="Rb18d20dce9aa4676" /><Relationship Type="http://schemas.openxmlformats.org/officeDocument/2006/relationships/slide" Target="/ppt/slides/slide11.xml" Id="R9ad8c10553164af6" /><Relationship Type="http://schemas.openxmlformats.org/officeDocument/2006/relationships/slide" Target="/ppt/slides/slide12.xml" Id="Rf803d244b1b54eeb" /><Relationship Type="http://schemas.openxmlformats.org/officeDocument/2006/relationships/slide" Target="/ppt/slides/slide13.xml" Id="R9b28cebc64b14ce4" /><Relationship Type="http://schemas.openxmlformats.org/officeDocument/2006/relationships/slide" Target="/ppt/slides/slide14.xml" Id="Rd6a51b7e4e31414e" /><Relationship Type="http://schemas.openxmlformats.org/officeDocument/2006/relationships/slide" Target="/ppt/slides/slide15.xml" Id="Rf0de3b8ca72545a6" /><Relationship Type="http://schemas.openxmlformats.org/officeDocument/2006/relationships/slide" Target="/ppt/slides/slide16.xml" Id="Ra963f28348684378" /><Relationship Type="http://schemas.openxmlformats.org/officeDocument/2006/relationships/slide" Target="/ppt/slides/slide17.xml" Id="R8c09dc1942074155" /><Relationship Type="http://schemas.openxmlformats.org/officeDocument/2006/relationships/slide" Target="/ppt/slides/slide18.xml" Id="R03be6db26bb84b95" /><Relationship Type="http://schemas.openxmlformats.org/officeDocument/2006/relationships/slide" Target="/ppt/slides/slide19.xml" Id="Raf2d048a16ae4dc2" /><Relationship Type="http://schemas.openxmlformats.org/officeDocument/2006/relationships/slide" Target="/ppt/slides/slide20.xml" Id="Rce9bfd3bcc10438e" /><Relationship Type="http://schemas.openxmlformats.org/officeDocument/2006/relationships/slide" Target="/ppt/slides/slide21.xml" Id="R63d361e373bc4049" /><Relationship Type="http://schemas.openxmlformats.org/officeDocument/2006/relationships/slide" Target="/ppt/slides/slide22.xml" Id="R05a049f2062a470f" /><Relationship Type="http://schemas.openxmlformats.org/officeDocument/2006/relationships/slide" Target="/ppt/slides/slide23.xml" Id="R3ecf82151968433d" /><Relationship Type="http://schemas.openxmlformats.org/officeDocument/2006/relationships/slide" Target="/ppt/slides/slide24.xml" Id="Rc3e9e4d7d8aa42e0" /><Relationship Type="http://schemas.openxmlformats.org/officeDocument/2006/relationships/slide" Target="/ppt/slides/slide25.xml" Id="R2b308713f2bf4c7a" /><Relationship Type="http://schemas.openxmlformats.org/officeDocument/2006/relationships/slide" Target="/ppt/slides/slide26.xml" Id="R8648137161c14cb7" /><Relationship Type="http://schemas.openxmlformats.org/officeDocument/2006/relationships/slide" Target="/ppt/slides/slide27.xml" Id="R1817afc4257b46d8" /><Relationship Type="http://schemas.openxmlformats.org/officeDocument/2006/relationships/slide" Target="/ppt/slides/slide28.xml" Id="R729ed52d63404052" /><Relationship Type="http://schemas.openxmlformats.org/officeDocument/2006/relationships/slide" Target="/ppt/slides/slide29.xml" Id="Rbe24af7c7c4347ad" /><Relationship Type="http://schemas.openxmlformats.org/officeDocument/2006/relationships/slide" Target="/ppt/slides/slide30.xml" Id="R7f119bf263894ff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4473ac2fceb485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84a81365b304dc7" /><Relationship Type="http://schemas.openxmlformats.org/officeDocument/2006/relationships/notesMaster" Target="/ppt/notesMasters/notesMaster1.xml" Id="R18c584fc918c4f6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9a9ed2947aa4d14" /><Relationship Type="http://schemas.openxmlformats.org/officeDocument/2006/relationships/notesMaster" Target="/ppt/notesMasters/notesMaster1.xml" Id="Ree8cd78c50004ae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5a6a8a89575451b" /><Relationship Type="http://schemas.openxmlformats.org/officeDocument/2006/relationships/notesMaster" Target="/ppt/notesMasters/notesMaster1.xml" Id="Re5b105ad72854a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65da1bd66984732" /><Relationship Type="http://schemas.openxmlformats.org/officeDocument/2006/relationships/notesMaster" Target="/ppt/notesMasters/notesMaster1.xml" Id="Rb9e18906811a44b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a0ec9efdcb4637" /><Relationship Type="http://schemas.openxmlformats.org/officeDocument/2006/relationships/notesMaster" Target="/ppt/notesMasters/notesMaster1.xml" Id="R8ec7ac2da89f44b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8bc2166fdb4212" /><Relationship Type="http://schemas.openxmlformats.org/officeDocument/2006/relationships/notesMaster" Target="/ppt/notesMasters/notesMaster1.xml" Id="R7da15c600ae24e9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04216562abf4c49" /><Relationship Type="http://schemas.openxmlformats.org/officeDocument/2006/relationships/notesMaster" Target="/ppt/notesMasters/notesMaster1.xml" Id="Rdff2f6ac151b49f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a2f2ad0fc54f36" /><Relationship Type="http://schemas.openxmlformats.org/officeDocument/2006/relationships/notesMaster" Target="/ppt/notesMasters/notesMaster1.xml" Id="R00f624c56e57417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215e966cee4203" /><Relationship Type="http://schemas.openxmlformats.org/officeDocument/2006/relationships/notesMaster" Target="/ppt/notesMasters/notesMaster1.xml" Id="Rc8cd35bc6d724b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12b50b38ddf48c2" /><Relationship Type="http://schemas.openxmlformats.org/officeDocument/2006/relationships/notesMaster" Target="/ppt/notesMasters/notesMaster1.xml" Id="R800bc2d242d445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b4df1a8aaa24c00" /><Relationship Type="http://schemas.openxmlformats.org/officeDocument/2006/relationships/notesMaster" Target="/ppt/notesMasters/notesMaster1.xml" Id="R341d31b9d4524ce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0b880e7d4fd4b55" /><Relationship Type="http://schemas.openxmlformats.org/officeDocument/2006/relationships/notesMaster" Target="/ppt/notesMasters/notesMaster1.xml" Id="R661ce8c532b848e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bf69b42e34b4890" /><Relationship Type="http://schemas.openxmlformats.org/officeDocument/2006/relationships/notesMaster" Target="/ppt/notesMasters/notesMaster1.xml" Id="R8b7fe08cd75142b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8afc0656e76425e" /><Relationship Type="http://schemas.openxmlformats.org/officeDocument/2006/relationships/notesMaster" Target="/ppt/notesMasters/notesMaster1.xml" Id="Raab09d9db8f24b5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be53da50c3e4e71" /><Relationship Type="http://schemas.openxmlformats.org/officeDocument/2006/relationships/notesMaster" Target="/ppt/notesMasters/notesMaster1.xml" Id="R52b861f3b15248a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491985d26b14623" /><Relationship Type="http://schemas.openxmlformats.org/officeDocument/2006/relationships/notesMaster" Target="/ppt/notesMasters/notesMaster1.xml" Id="R8933c4b84d324f5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033284e720142fd" /><Relationship Type="http://schemas.openxmlformats.org/officeDocument/2006/relationships/notesMaster" Target="/ppt/notesMasters/notesMaster1.xml" Id="R39734c344643479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17e21f040374141" /><Relationship Type="http://schemas.openxmlformats.org/officeDocument/2006/relationships/notesMaster" Target="/ppt/notesMasters/notesMaster1.xml" Id="R56d7d91cbe02413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95e84c843f24f6c" /><Relationship Type="http://schemas.openxmlformats.org/officeDocument/2006/relationships/notesMaster" Target="/ppt/notesMasters/notesMaster1.xml" Id="R59143b57b49142e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e1d68c40dac4db1" /><Relationship Type="http://schemas.openxmlformats.org/officeDocument/2006/relationships/notesMaster" Target="/ppt/notesMasters/notesMaster1.xml" Id="R8b072dc264fd4a0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4b4203713404265" /><Relationship Type="http://schemas.openxmlformats.org/officeDocument/2006/relationships/notesMaster" Target="/ppt/notesMasters/notesMaster1.xml" Id="Rbd10c6c2e4de49d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4c9eb5d25a04477" /><Relationship Type="http://schemas.openxmlformats.org/officeDocument/2006/relationships/notesMaster" Target="/ppt/notesMasters/notesMaster1.xml" Id="Rcfa360860de440c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1e20afa72354132" /><Relationship Type="http://schemas.openxmlformats.org/officeDocument/2006/relationships/notesMaster" Target="/ppt/notesMasters/notesMaster1.xml" Id="R1b5691eec4b94a8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68b1c8036a248c9" /><Relationship Type="http://schemas.openxmlformats.org/officeDocument/2006/relationships/notesMaster" Target="/ppt/notesMasters/notesMaster1.xml" Id="Rda84739852a14c0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144ae3b8e644b27" /><Relationship Type="http://schemas.openxmlformats.org/officeDocument/2006/relationships/notesMaster" Target="/ppt/notesMasters/notesMaster1.xml" Id="Rf7c012507d0c4bf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d2b4294ca7d4ec6" /><Relationship Type="http://schemas.openxmlformats.org/officeDocument/2006/relationships/notesMaster" Target="/ppt/notesMasters/notesMaster1.xml" Id="Ra92a9cb1778f4ce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6066e34d58b469b" /><Relationship Type="http://schemas.openxmlformats.org/officeDocument/2006/relationships/notesMaster" Target="/ppt/notesMasters/notesMaster1.xml" Id="R2d8407f58f654fd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e4324e2aa9947d6" /><Relationship Type="http://schemas.openxmlformats.org/officeDocument/2006/relationships/notesMaster" Target="/ppt/notesMasters/notesMaster1.xml" Id="Rf419ffb9e3194d4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c98da14722e46fd" /><Relationship Type="http://schemas.openxmlformats.org/officeDocument/2006/relationships/notesMaster" Target="/ppt/notesMasters/notesMaster1.xml" Id="R164060d17e27426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f617770c17d452e" /><Relationship Type="http://schemas.openxmlformats.org/officeDocument/2006/relationships/notesMaster" Target="/ppt/notesMasters/notesMaster1.xml" Id="R5f4c7f187fc94a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的“物质的量与化学计算”学习单元。本套课件共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讲稿】明确告诉学生：本单元只训练“物质的量与化学计算”。先解释知识范围，再用一句话建立核心判断，最后示范标准方法。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【互动提问】请用自己的话复述“计算必须基于配平后的粒子比”，并举一个会触发“用质量比替代物质的量比”的错误例子。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Q1：某物质摩尔质量为 24 g mol⁻¹，样品质量为 36 g。物质的量为： 选项为 A.1.5 mol；B.2.0 mol；C.1.0 mol；D.2.5 mol。讲解时强调：计算必须基于配平后的粒子比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【预期回答】学生能说出“配平—转摩尔—按比—转单位”中的起始动作，并避开“用质量比替代物质的量比”。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分步讲评：先重述题目条件，再逐步示范“配平—转摩尔—按比—转单位”，最后给出正确结论“1.5 mol”。完整解析：n=m/M=36/24=1.5 mol（2 s.f.）。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1A·摩尔计算。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【预期回答】学生能把失分归入“用质量比替代物质的量比”或更精确的个人错因，并写出可执行检查动作。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讲稿】逐项解释“物质的量与化学计算”中的专有名词、符号、对象和单位。特别强调：用质量比替代物质的量比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讲稿】用“条件—表示—方法—核验”重建本知识点。示范时逐步引用：配平—转摩尔—按比—转单位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讲稿】带学生逐句读取任务，不先求答案。要求指出材料中的有效条件，再按“配平—转摩尔—按比—转单位”作答。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1A·气体摩尔体积；用于知识范围与设问结构校准，题目身份为DSE原创模考题，不冒充历届真题（访问日期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1A·化学计量；用于知识范围与设问结构校准，题目身份为DSE原创模考题，不冒充历届真题（访问日期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讲稿】先展示错误路径，再用解析链复原第一失分点。禁止只说“粗心”；必须落到“用质量比替代物质的量比”或更精确的动作。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1A·气体摩尔体积；用于知识范围与设问结构校准，题目身份为DSE原创模考题，不冒充历届真题（访问日期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1A·化学计量；用于知识范围与设问结构校准，题目身份为DSE原创模考题，不冒充历届真题（访问日期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Q11：某物质摩尔质量为 32 g mol⁻¹，样品质量为 80 g。物质的量为： 选项为 A.2.5 mol；B.3.0 mol；C.2.0 mol；D.3.5 mol。讲解时强调：计算必须基于配平后的粒子比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【预期回答】学生能说出“配平—转摩尔—按比—转单位”中的起始动作，并避开“用质量比替代物质的量比”。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分步讲评：先重述题目条件，再逐步示范“配平—转摩尔—按比—转单位”，最后给出正确结论“2.5 mol”。完整解析：n=m/M=80/32=2.5 mol（2 s.f.）。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1A·摩尔计算。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【预期回答】学生能把失分归入“用质量比替代物质的量比”或更精确的个人错因，并写出可执行检查动作。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讲稿】逐项解释“物质的量与化学计算”中的专有名词、符号、对象和单位。特别强调：用质量比替代物质的量比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讲稿】用“条件—表示—方法—核验”重建本知识点。示范时逐步引用：配平—转摩尔—按比—转单位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讲稿】带学生逐句读取任务，不先求答案。要求指出材料中的有效条件，再按“配平—转摩尔—按比—转单位”作答。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1A·气体摩尔体积；用于知识范围与设问结构校准，题目身份为DSE原创模考题，不冒充历届真题（访问日期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1A·化学计量；用于知识范围与设问结构校准，题目身份为DSE原创模考题，不冒充历届真题（访问日期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讲稿】先展示错误路径，再用解析链复原第一失分点。禁止只说“粗心”；必须落到“用质量比替代物质的量比”或更精确的动作。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1A·气体摩尔体积；用于知识范围与设问结构校准，题目身份为DSE原创模考题，不冒充历届真题（访问日期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1A·化学计量；用于知识范围与设问结构校准，题目身份为DSE原创模考题，不冒充历届真题（访问日期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Q21：某物质摩尔质量为 44 g mol⁻¹，样品质量为 154 g。物质的量为： 选项为 A.4.0 mol；B.3.0 mol；C.4.5 mol；D.3.5 mol。讲解时强调：计算必须基于配平后的粒子比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【预期回答】学生能说出“配平—转摩尔—按比—转单位”中的起始动作，并避开“用质量比替代物质的量比”。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分步讲评：先重述题目条件，再逐步示范“配平—转摩尔—按比—转单位”，最后给出正确结论“3.5 mol”。完整解析：n=m/M=154/44=3.5 mol（2 s.f.）。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1A·摩尔计算。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【预期回答】学生能把失分归入“用质量比替代物质的量比”或更精确的个人错因，并写出可执行检查动作。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讲稿】逐项解释“物质的量与化学计算”中的专有名词、符号、对象和单位。特别强调：用质量比替代物质的量比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讲稿】用“条件—表示—方法—核验”重建本知识点。示范时逐步引用：配平—转摩尔—按比—转单位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讲稿】带学生逐句读取任务，不先求答案。要求指出材料中的有效条件，再按“配平—转摩尔—按比—转单位”作答。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1A·气体摩尔体积；用于知识范围与设问结构校准，题目身份为DSE原创模考题，不冒充历届真题（访问日期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1A·化学计量；用于知识范围与设问结构校准，题目身份为DSE原创模考题，不冒充历届真题（访问日期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讲稿】先展示错误路径，再用解析链复原第一失分点。禁止只说“粗心”；必须落到“用质量比替代物质的量比”或更精确的动作。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1A·气体摩尔体积；用于知识范围与设问结构校准，题目身份为DSE原创模考题，不冒充历届真题（访问日期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1A·化学计量；用于知识范围与设问结构校准，题目身份为DSE原创模考题，不冒充历届真题（访问日期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65a60f1ff94a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4f0c5e9f4e64e8b" /><Relationship Type="http://schemas.openxmlformats.org/officeDocument/2006/relationships/slideLayout" Target="/ppt/slideLayouts/slideLayout1.xml" Id="Rf18fa240ebbc486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18fa240ebbc486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c7580d9bfb4781" /><Relationship Type="http://schemas.openxmlformats.org/officeDocument/2006/relationships/image" Target="/ppt/media/image.png" Id="Rd255afaf3ef24e18" /><Relationship Type="http://schemas.openxmlformats.org/officeDocument/2006/relationships/notesSlide" Target="/ppt/notesSlides/notesSlide1.xml" Id="R3baad1a986d04cc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983f96e8984bd3" /><Relationship Type="http://schemas.openxmlformats.org/officeDocument/2006/relationships/image" Target="/ppt/media/image2.png" Id="Re45f73b023c64dd9" /><Relationship Type="http://schemas.openxmlformats.org/officeDocument/2006/relationships/notesSlide" Target="/ppt/notesSlides/notesSlide2.xml" Id="Ra80bafa5127c42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97c8e6736b4cfe" /><Relationship Type="http://schemas.openxmlformats.org/officeDocument/2006/relationships/image" Target="/ppt/media/image3.png" Id="Rb08b44d49c9d4433" /><Relationship Type="http://schemas.openxmlformats.org/officeDocument/2006/relationships/notesSlide" Target="/ppt/notesSlides/notesSlide3.xml" Id="R0010006f0efe45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62d7adb2984dc8" /><Relationship Type="http://schemas.openxmlformats.org/officeDocument/2006/relationships/image" Target="/ppt/media/image4.png" Id="R180425044f3246fb" /><Relationship Type="http://schemas.openxmlformats.org/officeDocument/2006/relationships/notesSlide" Target="/ppt/notesSlides/notesSlide4.xml" Id="R3ae5e91897a04cd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327863090a4c9c" /><Relationship Type="http://schemas.openxmlformats.org/officeDocument/2006/relationships/image" Target="/ppt/media/image5.png" Id="R4cbb629e86d44522" /><Relationship Type="http://schemas.openxmlformats.org/officeDocument/2006/relationships/notesSlide" Target="/ppt/notesSlides/notesSlide5.xml" Id="R64e070b63402419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ba360e3b5b4a6a" /><Relationship Type="http://schemas.openxmlformats.org/officeDocument/2006/relationships/image" Target="/ppt/media/image6.png" Id="Re4d0529501324bac" /><Relationship Type="http://schemas.openxmlformats.org/officeDocument/2006/relationships/notesSlide" Target="/ppt/notesSlides/notesSlide6.xml" Id="R7c4b3c7a33884a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ee78c58a5c49f7" /><Relationship Type="http://schemas.openxmlformats.org/officeDocument/2006/relationships/image" Target="/ppt/media/image7.png" Id="R65b392706194488e" /><Relationship Type="http://schemas.openxmlformats.org/officeDocument/2006/relationships/notesSlide" Target="/ppt/notesSlides/notesSlide7.xml" Id="Ra5d51f34af414bf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bce380b844454c" /><Relationship Type="http://schemas.openxmlformats.org/officeDocument/2006/relationships/image" Target="/ppt/media/image8.png" Id="Re4f78c5dc44e4d29" /><Relationship Type="http://schemas.openxmlformats.org/officeDocument/2006/relationships/notesSlide" Target="/ppt/notesSlides/notesSlide8.xml" Id="Red4ac12a620b424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a68ae72f7f47e1" /><Relationship Type="http://schemas.openxmlformats.org/officeDocument/2006/relationships/image" Target="/ppt/media/image9.png" Id="R5c10ed52d2db497b" /><Relationship Type="http://schemas.openxmlformats.org/officeDocument/2006/relationships/notesSlide" Target="/ppt/notesSlides/notesSlide9.xml" Id="Rc4e4c6e43eeb4c4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2a20371834499d" /><Relationship Type="http://schemas.openxmlformats.org/officeDocument/2006/relationships/image" Target="/ppt/media/image10.png" Id="Rb7a72f1e06f64a8f" /><Relationship Type="http://schemas.openxmlformats.org/officeDocument/2006/relationships/notesSlide" Target="/ppt/notesSlides/notesSlide10.xml" Id="R4bde703e6e99444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e1573a13c049a7" /><Relationship Type="http://schemas.openxmlformats.org/officeDocument/2006/relationships/image" Target="/ppt/media/image11.png" Id="Rdc72682c1da84f0a" /><Relationship Type="http://schemas.openxmlformats.org/officeDocument/2006/relationships/notesSlide" Target="/ppt/notesSlides/notesSlide11.xml" Id="R20c1b768002c4fd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66f8586cd143f2" /><Relationship Type="http://schemas.openxmlformats.org/officeDocument/2006/relationships/image" Target="/ppt/media/image12.png" Id="Rda8b7ccc46974664" /><Relationship Type="http://schemas.openxmlformats.org/officeDocument/2006/relationships/notesSlide" Target="/ppt/notesSlides/notesSlide12.xml" Id="R8138f8785d384e4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2a8af3c43a4bb3" /><Relationship Type="http://schemas.openxmlformats.org/officeDocument/2006/relationships/image" Target="/ppt/media/image13.png" Id="Re1dd472f889247cf" /><Relationship Type="http://schemas.openxmlformats.org/officeDocument/2006/relationships/notesSlide" Target="/ppt/notesSlides/notesSlide13.xml" Id="R4d709f49cf6a437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fbd9575e8b46bd" /><Relationship Type="http://schemas.openxmlformats.org/officeDocument/2006/relationships/image" Target="/ppt/media/image14.png" Id="Rafbbfa281b96470b" /><Relationship Type="http://schemas.openxmlformats.org/officeDocument/2006/relationships/notesSlide" Target="/ppt/notesSlides/notesSlide14.xml" Id="R4673c3ef33cc434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7f34c426b34a09" /><Relationship Type="http://schemas.openxmlformats.org/officeDocument/2006/relationships/image" Target="/ppt/media/image15.png" Id="R183d2db3d5184ec2" /><Relationship Type="http://schemas.openxmlformats.org/officeDocument/2006/relationships/notesSlide" Target="/ppt/notesSlides/notesSlide15.xml" Id="Rc0d93649ff3b430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4fac28edf74550" /><Relationship Type="http://schemas.openxmlformats.org/officeDocument/2006/relationships/image" Target="/ppt/media/image16.png" Id="Rb2c07663ab87421f" /><Relationship Type="http://schemas.openxmlformats.org/officeDocument/2006/relationships/notesSlide" Target="/ppt/notesSlides/notesSlide16.xml" Id="R1f2a94c7ebd3464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3f95c6da64ef4" /><Relationship Type="http://schemas.openxmlformats.org/officeDocument/2006/relationships/image" Target="/ppt/media/image17.png" Id="R09a2cf6641134383" /><Relationship Type="http://schemas.openxmlformats.org/officeDocument/2006/relationships/notesSlide" Target="/ppt/notesSlides/notesSlide17.xml" Id="R4bcf4b5315f64b7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2a9487880c4a73" /><Relationship Type="http://schemas.openxmlformats.org/officeDocument/2006/relationships/image" Target="/ppt/media/image18.png" Id="R64532342d2b14c5b" /><Relationship Type="http://schemas.openxmlformats.org/officeDocument/2006/relationships/notesSlide" Target="/ppt/notesSlides/notesSlide18.xml" Id="R7b2bd372377741a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51436e74ab48f4" /><Relationship Type="http://schemas.openxmlformats.org/officeDocument/2006/relationships/image" Target="/ppt/media/image19.png" Id="R656d5175b4ed454e" /><Relationship Type="http://schemas.openxmlformats.org/officeDocument/2006/relationships/notesSlide" Target="/ppt/notesSlides/notesSlide19.xml" Id="R81f57c401a4b4d4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2b60ea6bb54dfb" /><Relationship Type="http://schemas.openxmlformats.org/officeDocument/2006/relationships/image" Target="/ppt/media/image20.png" Id="R7958f6e8a6894b69" /><Relationship Type="http://schemas.openxmlformats.org/officeDocument/2006/relationships/notesSlide" Target="/ppt/notesSlides/notesSlide20.xml" Id="R89cf822dd0944b8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0ef403628d43f1" /><Relationship Type="http://schemas.openxmlformats.org/officeDocument/2006/relationships/image" Target="/ppt/media/image21.png" Id="R0da9dc33536a4743" /><Relationship Type="http://schemas.openxmlformats.org/officeDocument/2006/relationships/notesSlide" Target="/ppt/notesSlides/notesSlide21.xml" Id="Rc8f9d83aa93c49a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17cd2b934a48d0" /><Relationship Type="http://schemas.openxmlformats.org/officeDocument/2006/relationships/image" Target="/ppt/media/image22.png" Id="Rfa00137d63764006" /><Relationship Type="http://schemas.openxmlformats.org/officeDocument/2006/relationships/notesSlide" Target="/ppt/notesSlides/notesSlide22.xml" Id="R51228b5c779e42e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60662b647c40a1" /><Relationship Type="http://schemas.openxmlformats.org/officeDocument/2006/relationships/image" Target="/ppt/media/image23.png" Id="R69ac37151b344953" /><Relationship Type="http://schemas.openxmlformats.org/officeDocument/2006/relationships/notesSlide" Target="/ppt/notesSlides/notesSlide23.xml" Id="R90ab54bf86874f1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927293af934127" /><Relationship Type="http://schemas.openxmlformats.org/officeDocument/2006/relationships/image" Target="/ppt/media/image24.png" Id="R2a85f23af0694e5a" /><Relationship Type="http://schemas.openxmlformats.org/officeDocument/2006/relationships/notesSlide" Target="/ppt/notesSlides/notesSlide24.xml" Id="R55af9087decc43b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1545a6721f4278" /><Relationship Type="http://schemas.openxmlformats.org/officeDocument/2006/relationships/image" Target="/ppt/media/image25.png" Id="Rae36dedc76ef4400" /><Relationship Type="http://schemas.openxmlformats.org/officeDocument/2006/relationships/notesSlide" Target="/ppt/notesSlides/notesSlide25.xml" Id="Rfd2111bae6d743e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b9808031d24472" /><Relationship Type="http://schemas.openxmlformats.org/officeDocument/2006/relationships/image" Target="/ppt/media/image26.png" Id="R176a6872e72a4540" /><Relationship Type="http://schemas.openxmlformats.org/officeDocument/2006/relationships/notesSlide" Target="/ppt/notesSlides/notesSlide26.xml" Id="Raf855fd990b04b3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6a500b6a544396" /><Relationship Type="http://schemas.openxmlformats.org/officeDocument/2006/relationships/image" Target="/ppt/media/image27.png" Id="R49ee2210d5114c3d" /><Relationship Type="http://schemas.openxmlformats.org/officeDocument/2006/relationships/notesSlide" Target="/ppt/notesSlides/notesSlide27.xml" Id="Rb345da193fb94da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2c991da55643ff" /><Relationship Type="http://schemas.openxmlformats.org/officeDocument/2006/relationships/image" Target="/ppt/media/image28.png" Id="R4df3f8b025444809" /><Relationship Type="http://schemas.openxmlformats.org/officeDocument/2006/relationships/notesSlide" Target="/ppt/notesSlides/notesSlide28.xml" Id="Ra88304b9734f46f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745f9b79af4eab" /><Relationship Type="http://schemas.openxmlformats.org/officeDocument/2006/relationships/image" Target="/ppt/media/image29.png" Id="R4e2b7c4809124065" /><Relationship Type="http://schemas.openxmlformats.org/officeDocument/2006/relationships/notesSlide" Target="/ppt/notesSlides/notesSlide29.xml" Id="Ra8b45e20546240a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0a63f20f654e90" /><Relationship Type="http://schemas.openxmlformats.org/officeDocument/2006/relationships/image" Target="/ppt/media/image30.png" Id="R53423bfbe5124700" /><Relationship Type="http://schemas.openxmlformats.org/officeDocument/2006/relationships/notesSlide" Target="/ppt/notesSlides/notesSlide30.xml" Id="R1fb0754e661f425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7DA038-3407-456B-A094-0B5B65053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CA6E8F-86B1-4283-BE1C-38C75C56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7BE300-A67C-4DA9-9B7B-04EE9FC18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8D2019-1A9C-4CBD-A40E-901B7EEA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物质的量与化学计算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B8EB28-0E95-4207-9C9A-9AF6733BE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摩尔、气体、溶液、计量关系和产率。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4DDE31-3E97-4C8B-9002-1FF2F45E7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16F455-F5FD-4F7F-BDA6-C1E06ECE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25A193-3E1A-4D4C-959C-8C04CA818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09DEA7-A3F1-4FA5-8867-8912DC4B3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55afaf3ef24e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19D598-0958-435E-8A25-B451D4DDB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012C5A-69F7-49DC-BAAE-DE751AA24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765D8B-3651-4126-B343-A70E778BE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48143C-EDBC-4A42-9C38-5787BC415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5C1999-DCA0-4C74-86D7-3E173C8D6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5091B6-2251-4BA8-8CA7-09B22E6FA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DA805A-39FE-42C3-905B-2D72141E6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B5E3C3-30B5-46C3-97B4-4C558E209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6F6653-C27F-47DC-95B9-E3B533DC6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6878028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F8606D-9A8B-4443-A2AB-7F24D25EA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D16803-69EF-4772-8873-260EEDABB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5f73b023c64d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C58195-CC09-46FD-95BC-F1B02F49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61A68-BD41-4113-BB69-4C6E2F72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F43FB6-08A1-430E-96C1-7D540AD3B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26083C-69CF-4681-A32A-9872246E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F6B6D3-EB57-4013-AF8A-6D4C2A735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252ACC-6813-4065-A0B7-4FA2A259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FA1992-A827-4F9F-A2ED-2F6E5CECF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B5DB77-0891-43A6-AC2B-7D6A851AA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169791-D4F6-411D-8D5F-1E21D33E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481F60-50E2-49C1-9053-3C518660F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56BBE6-BC34-40C3-87FB-BB2305DE4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F73045-79CE-4770-9A0F-01CB0DE44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12EDA1-2A72-4EEE-95CD-5DEF762A4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9C5D5F-13FC-4BA5-872A-725643824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46270D-95E3-42DC-8A4E-D0219704D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97F494-72A4-4E86-9652-1725EA6A2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D82F7B-CAA5-45F4-BE65-B913FF5A1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成功标准｜计算必须基于配平后的粒子比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D18E8D-F9A1-4CE4-A325-D717B7EC2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CC8CBE-3481-420D-8EF3-728FBE378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2F9F6C-82BF-45B8-A88F-2B72DF703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208649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EA6FF4-214E-498B-8A14-44A959A5A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2310E5-5EE5-4D7C-A43D-70B1E9C19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8b44d49c9d44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820ACF-3E76-4185-B338-FA851D1E6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物质的量与化学计算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010BD-FD27-473C-B802-2FAC803B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336E53-D520-4244-AAE8-E8FAD3175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886C01-BC33-47AA-876C-FA71FF55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12F3FC-E455-4F69-AE88-F39122043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2826CC-EA92-45B8-B4C6-84D2591C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边界提醒｜用质量比替代物质的量比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601950-FD80-4ACD-993C-77EDB56A9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71DD80-7072-42D6-923F-A49B4AD20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568BD4-1153-4C97-AC2E-412EAE306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摩尔、气体、溶液、计量关系和产率。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E7BF6F-56D9-4239-98D7-B35C19C11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CB1A19-0555-461B-B42E-6E025F5F9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A0D14E-3904-4FF1-8BFA-0F6A4B334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9CE139-08D9-496D-87A7-8E2DFC565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1A·摩尔计算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C729CB-D878-4ED3-9502-DEDD1DE26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DD466E-79CB-4A3E-8925-E4FF469C8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0F8264-CED9-4398-A933-8DAE0D96F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9BB4C6-BB93-483F-B97A-7AD384E3C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4099301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B81FEE-B391-441D-BC56-DA824D53C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80F6EE-981E-44C2-B69E-5B63A6DF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0425044f3246f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D5994F-3CF9-42B6-9A09-832A2FC6B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FF0517-92F6-4857-ABCC-C17F7521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7E855B-A4BC-475C-878C-5CB84ED43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能解释“计算必须基于配平后的粒子比”，并识别一个反例或边界。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796FF6-2B9E-4EA4-A99C-DD8F6D151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17FD52-E3EC-4AB7-B7B5-8E4521FCD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83D81E-2F8B-4EF0-AFF2-66743257B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某物质摩尔质量为 24 g mol⁻¹，样品质量为 36 g。物质的量为：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5A74FB-B38C-457C-9A6F-A6D1F8464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高频错因：用质量比替代物质的量比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4DD808-0417-48FE-9D48-04D802797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95C3B0-43B8-4B24-861B-2A992BA82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314B9C-EEC2-41D1-A56F-34C48C26E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7B3340-DFBF-4E84-AE65-2C6C1F92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FBA19B-5C55-4E5A-897E-FAABE8198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05194B-3C69-4D86-A425-4C1F5EE31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539E05-DB26-4F89-B38D-50440C8D1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0359402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607B67-33FE-4920-B3FD-BC9BAED49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7A2A2B-A820-4D50-87C0-9DA117B79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bb629e86d445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BA7B46-FB59-4C14-B68E-AE9A4E3A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6FB16C-78FC-49E6-8765-C8ADBD4EA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F31F80-C59F-495C-89FA-BAC4D5B65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9A4EBE-7BD6-41E8-870F-BFD7E9C9A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04F735-74A6-4EAE-938B-AA3F3CBCE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078068-3126-4CBF-AA5D-58D9085E5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7102DF-CB4F-4C1E-ADC9-5D2CA8F78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转摩尔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B1A0B6-A85A-4992-B5B0-7FA25D29A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513D64-DF34-4A5B-AB0C-633862CB3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BD67CB-A2AD-49ED-832B-63A5BFF21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630727-6756-4CD1-8E52-707FE2920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转单位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D373A4-034A-4033-9ACC-A50121751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25AFDB-96E2-407D-A2F9-D90A9716C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BBE2DD-6EA3-4999-91FB-1D21AE9E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某物质摩尔质量为 24 g mol⁻¹，样品质量为 36 g。物质的量为：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F0E165-6DE2-47AB-934A-F4DB98451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3D25B9-A640-4508-8C10-2129F4645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C36244-E198-4AC8-9222-4D7705A67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正确结论：1.5 mol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解析：n=m/M=36/24=1.5 mol（2 s.f.）。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E67A24-D396-4E84-B7D2-C8458294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A374CC-0A5B-409A-A49A-3B6E6C86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6BFAA8-F911-4F6A-A4AF-83EB7D90C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BE1F5C-71A6-4D93-A8B7-FD80A3927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4266546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8A9FFF-AA6C-4C12-B4A2-EA9A76646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260A2E-CC9E-4533-AED1-69418DDD4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d0529501324ba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99298E-C50E-498D-A7ED-A03A8B3A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DD5E6A-9690-47B7-8AA0-E381FB2A9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03FFB6-5189-4F84-AAFE-80C2BFF3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5E3198-D81B-4964-908B-A8290B839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9502E3-C952-4F8D-BD47-5C938D509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714981-2610-46F1-82C7-33713E62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0D7A10-0E81-4B80-ABD1-4A09B59F8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37054C-CD12-4908-B5E8-5003A0FD8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B21A41-606D-46C2-93F8-9F066B3AA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41EF80-9B6E-47CF-9BFA-BE6B4E9F0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F1805C-D0E6-453B-82D7-14A7DF670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DF6738-9478-4CDD-8EA6-7E53743AF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CDAE36-B006-4A62-BB7C-F8DCC8CC9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DF1EBF-4B02-47DD-8359-1F888E707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1B5DFC-E81F-425A-A37D-13368D524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1AA26A-D34B-4114-AE59-89F8382DC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C7EBA3-9258-46B9-A667-5DDABA88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53125E-BFE4-4C82-90FF-9565F43A1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492311-971D-4898-B0B3-E4D26DDC5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3232404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376406-C189-4CF3-8E76-AFC561F31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7A566B-9416-4355-9653-525833643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b39270619448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F82E59-7020-47B1-B236-8F2715AE4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EFEEB4-41FA-474B-A581-5224F75E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0AC8C0-7905-4BA2-B120-D884A7C24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E96F47-A5F1-40B2-A064-3ACE1D905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物质的量与化学计算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D12EB3-61F9-4DD6-A3B9-AFC53311E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808AE2-60AA-40D1-9715-7AD2E46CA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EC015F-87E9-4018-B1C3-4800485A7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5D020C-ECB4-403C-85EF-A461A4992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A935D6-6B04-4F97-8EEC-8251B89FA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646003-5B2A-48A6-B89D-DBDAB38B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722137-D28E-4DBB-9690-6196E3B73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F95D0D-6181-48B8-9C3F-A64FC9844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0927B2-A7BD-4733-9296-19D0E7CF1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D5865B-A419-476D-AB09-B3E59B63B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33EF74-D724-45CA-A126-2308C044E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4FE823-B69B-4C1A-8A7E-3EF775731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A114BD-7B5C-4BFF-8E56-4081A0C69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547252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EE8563-5091-4A06-8470-2E15497DE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42A873-80E9-41EF-BD68-AB49A4EFF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f78c5dc44e4d2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4B63A4-5408-499C-9705-EE8F85A01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6F9DD5-BAB2-4595-8456-6D760956C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D530A9-7368-44B1-8188-52AAC5E9C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3F10DF-01C7-4FD5-82FE-0FB4DF157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某物质摩尔质量为 24 g mol⁻¹，样品质量为 36 g。物质的量为：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BEFC13-EF1B-4EF9-A687-73300F69B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4D244A-6816-41EA-9461-EA8581653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FA64ED-06B2-4C65-BBDE-21984EB36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50BE1E-FFA3-4CE6-A39E-CE543541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D38D41-698A-4A56-968B-1AB7DD247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4D328F-A56B-484D-A1E3-F59B7DA12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316C6B-7264-49E1-803F-ABCD3363F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DA1DDD-F1F1-487A-AF91-1F633A5D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D6BBF0-062A-4496-8416-07F470637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D52561-4974-4AF2-92AE-7E15756EA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C0383B-AB34-42DF-8DF6-301CF815C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ED7F45-ADC6-4861-8B7B-3FBEBF215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F9A96A-1AFA-4D72-B6A2-9CFBF954C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2434648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564D29-E4A9-4583-AEFD-68DA5BD5C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834F0C-61AB-48C0-A764-E6242A53F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10ed52d2db49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033A1E-C23B-4268-8C7E-EDA13D41F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CD91C2-DDB0-4089-86CD-2326DB04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F15D8A-DF19-4918-839A-EEDA95A4C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58D181-7C15-4906-A43B-75D2B58F7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室温室压下气体摩尔体积取 24 dm³ mol⁻¹。0.75 mol 气体体积为：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676556-FA06-4CF7-969D-D85A57485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2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1A·气体摩尔体积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9C85F3-36C7-48BA-808A-26AD76E03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F11365-DB36-4700-9F21-DA9A16760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626C23-F0E3-4704-BE9F-886C972A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2B3E2F-02FE-4287-87B9-F373938E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555ADE-759F-48A2-9143-CC595C332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507F3A-972D-4B5A-9388-6E7E4FDFF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E21F3A-B390-4E9B-82EE-E327C90EF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677F36-F6DD-4C5F-A82C-B7B7CA6A3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9B4730-0547-49C8-9693-43443C7C2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364062-64E0-450A-B0E3-E0E76E4FA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7EDAC0-3DEA-4239-AF66-301C82FD9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70904D-1B4A-4107-AC00-CE0DBE56F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EA7688-F450-4E36-A5C1-A3F580493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BD7C69-E186-4B98-AA11-32B64B31F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899328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A6F1F0-5A5C-4665-9EB8-19A98E8FD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D6D08E-2A98-4753-B6CA-FE79310CF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a72f1e06f64a8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D2C9B2-5B6D-498B-9EFE-7C7F02BBF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78B2EF-0FE4-4367-A153-C925591E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5DA701-81C0-4ED9-A300-5807F3C8F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05EA22-7A19-439C-97AC-5D9AE852D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6E3FA9-30B2-4A3C-9C5D-2E184ACA4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某物质摩尔质量为 24 g mol⁻¹，样品质量为 36 g。物质的量为：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50E2A3-C02D-4C9F-ABF2-CFCAF0F49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8D71B5-4882-4031-84F6-13FE29429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73A838-79B4-41ED-981A-232D6CD5F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70C9B8-7D92-4DB7-9478-2C51E8149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室温室压下气体摩尔体积取 24 dm³ mol⁻¹。0.75 mol 气体体积为：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D75ED5-82B3-4255-B42B-896E00AD7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311D7B-81DE-4F9A-A289-0EA7EE7DB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CFE8EB-9746-40BC-9208-03C91FFBA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022A95-E050-4E7F-B1B0-C3AFF2B4A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反应 N₂(g)+3H₂(g)→2NH₃(g) 中，4.5 mol H₂ 完全反应最多生成 NH₃：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6A9543-4519-4327-8EE0-E1DC234B7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442F2E-2B33-4B8C-AABC-77FF99423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EF6A50-AFFF-41B4-8904-985FA5E99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EC9962-47C5-4F28-8675-E0E413D8F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6884505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E0FF0A-9829-427E-AB42-7F1ADBA71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B49E91-F3C9-4014-BB8F-F85388C86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72682c1da84f0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F8373A-C530-48F5-9F92-9FFF940A2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72B241-0C9E-4D21-8111-04FCB560B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FC5E1B-98ED-4795-8757-0BD1F7511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EB50F3-4341-4644-948F-90B5C2EC8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1E988A-2077-40EC-AFE5-C68344A37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158959-35F1-4577-B5C5-D56C2BA8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F00CCF-D570-4108-AD68-5933730EF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05714C-5F19-40F1-9608-4007C3EF4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正确结论：18 dm³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解析链：V=nVₘ=0.75×24=18 dm³（2 s.f.）。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116422-51DC-47BF-97A3-DC9299DC1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3FEE0B-A89E-4CF1-AAB9-E54E162B5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98A36A-DA5E-4F5E-8546-84E4133E7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3332AE-42C7-4F07-9E04-CE55B0A37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1624977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3EC4E4-7809-4A28-B228-91671C8AE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E9FCD0-493A-4D7D-83A9-310B27663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8b7ccc469746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700816-3879-4B6F-8C78-AA4E83671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E04072-EBAB-49C2-B77E-E77F8F9AC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E44162-652D-4978-85DE-BC19E8ABB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22A703-0297-4F8F-8610-B3DC16410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 N₂(g)+3H₂(g)→2NH₃(g) 中，4.5 mol H₂ 完全反应最多生成 NH₃：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D09DF4-D018-47EC-B089-A9EEE2E21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505D3A-0A86-43C6-82A6-CB91E0142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B09904-3FE7-40AD-A082-DCA704485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AA7088-F945-4E45-8100-A7E3E8A46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E2C0C0-1F80-4E15-A00B-08D4028DC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54AB2B-A055-4AB8-98E3-36AFD8698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C91112-A70E-4016-89C5-B2C92011B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988431-0807-41F5-A519-195480275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A52C08-7984-45D2-A03A-305D982A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5901455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EA3FC5-2BD8-4E6F-9B53-8D2D3D105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F976E-59B1-4B62-A6F0-D167F4257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dd472f889247c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A3A4C6-645D-4CF5-BC84-82D71A459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8759B-93B4-4D33-B70F-97CB33CAE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2D6262-049B-472E-B224-44D48805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能独立执行“配平—转摩尔—按比—转单位”，并说明每一步理由。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8C972E-25D0-4415-AD56-84E0ACA34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B57C45-EF49-4510-A24F-1470BDF62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20C53B-6A73-4D0B-8386-5DA9F4D07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某物质摩尔质量为 32 g mol⁻¹，样品质量为 80 g。物质的量为：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7FB779-4048-4E03-AE54-537621E74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高频错因：用质量比替代物质的量比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999DD3-07BA-4B9A-9998-A89CF4E59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0DE47A-4B08-4016-8C47-5256154EF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F0BF37-3EBF-4F66-98DD-5561E8695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2C99FF-5903-4095-97F9-B926CAB9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FA107D-C893-44B3-994C-EF7620F37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95363B-E530-4637-A43A-A69A2629E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3F9852-7FDB-4111-846C-FBC01A713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3356561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1E44D7-3DB5-4302-9BAB-00D4D308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FFC218-9FF1-436A-8F61-78724A1D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bbfa281b9647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3573C5-3FBB-4B40-BE77-AFEFEBF5D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7BBBC7-14BC-4EDB-A079-536F0C4D3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924899-C2C6-4D03-80A9-1AD65F3A8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B674A7-53B8-4128-8EF3-C5A0A2AAC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782561-BB70-4F65-885B-96AA4847C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06AB4D-B66B-4D56-9DD3-CF9A7961F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F83D9F-2159-40AC-8C75-1BB630B29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转摩尔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59F01B-FDEE-43B1-A7FF-3798779DD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B628C7-D85B-4F0A-82A5-4FD1BD9C8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B469BA-2D93-4BB9-B5AA-69A6BA17F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9CF6C3-606E-4F81-B3D6-69F270DE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转单位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125DF7-CC96-46DA-97E2-ABFA5C01E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C0B8E4-5CBE-413D-84EF-51F911A41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51F2E5-870B-436C-ACE9-35EAF179C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某物质摩尔质量为 32 g mol⁻¹，样品质量为 80 g。物质的量为：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73318F-682E-425F-9883-126E2F156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944944-096B-42F4-AE54-ADCEA21C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126801-13E9-4F39-8A5B-BD214A34B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正确结论：2.5 mol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解析：n=m/M=80/32=2.5 mol（2 s.f.）。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50EAFA-DAF2-4D83-B9C3-32C80D353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B8C986-18F7-47D0-B1FA-53A1D10F5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D56C5C-1BDC-4DEF-BF2B-49AF869C1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170A0B-15F0-4D1A-A76C-46FA62CE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85531189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009249-4E69-4C7E-9D2D-11772A36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6F80F-5740-41ED-9CCD-D609B6C42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3d2db3d5184e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D7D5C0-0234-4926-861D-0567EDE49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02E0C9-A111-4E0F-BA43-7E60B7930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B0B4E4-E148-4CE9-944F-DC1B9402A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363D6C-1504-4305-B4F1-20042ADED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19DDBE-EFAA-477B-BAE1-CAEA6B3B2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0DCC2A-3B49-4527-89DF-F23A684D0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98A982-4A3F-4EBB-9880-FDBB5A49C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579C9B-930F-4F66-BDBE-6F7BECA99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1FF4C-BCF5-4D2F-9481-3D4B0157E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4D6480-6EB8-4849-94E9-2FB6A7921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583329-3B15-476D-95EE-C44833F4A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6FB55F-0125-4886-AD9D-B3A8456C0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08F527-E344-4AB0-BA7C-546A9A9AE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F49A21-987C-47A2-8405-29F5998E3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7D1759-CA81-43A1-9553-47724A275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F7703A-8F5C-40E8-B262-C60D2C047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F2A06F-BF06-47D1-9525-52D0105D2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172084-90A1-4E75-AF22-4CCE20335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1D7DF4-DB5D-4B3B-BD02-E4A4B84A1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07639512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972601-C42C-46B4-A489-04475C003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8C4A06-3CF3-433E-A54A-ACC6C87D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c07663ab87421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0749B6-D831-4164-BA78-A7D004A68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33DE73-6239-4865-9FDE-DE6F75702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E6FF76-F0D3-49AF-9FB8-8B589350F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6DF9EA-2B97-4B1E-8180-67A0F779F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物质的量与化学计算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49F04C-97B2-47F7-BA5C-9E839624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F70E1B-EF5B-4E32-875B-6F14940C4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2011D5-B951-42E0-8E8F-F21757750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A66969-B76D-4D5B-B1F5-55873425E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9174D3-3609-4B37-9C39-939E9D85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F6FD0E-6B9C-4D70-9B71-A1636992C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53A090-2230-4827-B618-4C8769B10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76E0D9-6F4C-4534-B784-9EE13D196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AA24A0-B2A3-4B89-A127-EB66EA187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56968A-5447-4014-9EFF-DC925F32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9A8EFB-C387-4CA7-9A11-0BA2C13E9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3E3710-E638-4590-BAB7-41CA1C04F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A52888-7B07-47D0-9C48-B33AE4BAD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87793049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5D9EBA-1392-4DC2-8DBB-0DCA6E934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021E5D-2F1A-4EE2-A43F-479A7F775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a2cf66411343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935EE2-2670-412B-A536-7767CA5F6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F2AB66-D945-4532-8040-5CE6FE304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F684F2-AA56-406B-807C-84E395C88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70DF99-F0CF-4CC3-B198-EEB51C40E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某物质摩尔质量为 32 g mol⁻¹，样品质量为 80 g。物质的量为：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7077DE-BA37-4BA4-8C61-1E3B8110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A50B74-EF85-443F-988D-161C1CF2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DBD61-E157-4DF3-910D-8D75C6FAB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FFCF1D-F70C-4D51-9F5A-6FB1CF1A9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6E447A-EFDA-4831-A7A3-94D57576C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FFF78C-5F54-4CCE-934B-C7ED77DBA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1E36BD-670B-4001-9C72-BDDAF3A9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137113-C8E7-4FB3-BBAF-A00391C83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E4A38E-6943-4C5A-85A2-9B5E33352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08EA9E-040F-43A6-BD54-36684D808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7952FF-EF4C-4019-B809-686B687D3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690A4C-5CCD-47F4-9772-13F657E5C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DD84D7-D043-4863-A160-9EE8D7DD2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864064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04AEC3-817C-443B-8899-ADFB52397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B54AA-16A8-49FE-80BD-70FD4CE9C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532342d2b14c5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C778EB-A7E0-4522-B91E-85BAD4605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17AF65-C29D-4FDA-B738-C99FE01A9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148966-4785-4FE0-BA12-70A24601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65694C-CBDA-442B-A6F8-D24ECF8AA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室温室压下气体摩尔体积取 24 dm³ mol⁻¹。1.25 mol 气体体积为：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D9FA21-0270-4C98-A6C1-9AF535053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2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1A·气体摩尔体积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657CCB-F360-4942-BA43-9C4B3ECF0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82C10E-168D-4D76-B574-707359466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B6B063-2065-4880-B352-54201AB0A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086898-04DE-414A-BF49-EC252F296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56D61E-E7B2-4A88-83E1-191EE3B22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CB0C73-0113-4773-866A-03F473BFD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EE1702-8E86-4522-81B0-ACBF63257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21D773-E001-4849-848F-19979D5EC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82B9E0-6962-4F1A-A06E-49B399EA0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62D6D3-C2F7-4189-A04F-1C42C3291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6E79B8-4F55-4824-9A50-A70F3EB15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793C2D-28FA-4440-BD15-50E49BC0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B76B22-6108-4D0E-BF27-BD2E97A6E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824BBA-12D1-493B-8E64-E12BFCDE3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68407902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CCB0D6-547A-4033-A00E-80D185B6D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9F3C0D-7F6F-4B27-ADEE-E9A5F3C99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6d5175b4ed454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D43CF4-249E-4F7D-9FB1-AC731FEB2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1612EB-3B02-4D44-A7E6-AA8C2A862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F1363E-083B-4471-A1C6-FEB30C89F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B2B0F8-2776-4915-BFE2-23507A61F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7371DA-A733-44B8-844E-54AA7C96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某物质摩尔质量为 32 g mol⁻¹，样品质量为 80 g。物质的量为：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CB0DC2-B03B-4ED3-825B-CEEC6F384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B0B436-FA44-459F-9E63-A2090C779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7A9D59-19A5-4B16-BC2F-0749FC360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6DA8B8-A63E-4916-8EE6-D7B73A3C5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室温室压下气体摩尔体积取 24 dm³ mol⁻¹。1.25 mol 气体体积为：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710E7A-F4E7-4E3A-AF58-FEEE1E5B6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38EC25-15CE-46BF-AECD-65CF4463E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B17EF6-CF31-4774-A681-68ECCC58F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3D2008-BF19-4DE7-882E-A8232F364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反应 CaCO₃(s)→CaO(s)+CO₂(g) 中，2.0 mol CaCO₃ 完全分解生成 CO₂：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9274AE-660E-4BED-81D0-325194377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51F4CB-00D9-4709-AC70-50F187CA2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E11698-9303-4C57-BC1B-DDA882504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7BF18B-0DD6-4820-9F58-D2C8DAE76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1762173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DCC37F-9A77-423D-918A-E371ADCB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30176-1EDC-40A2-9629-6D624102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58f6e8a6894b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90CCE4-5862-4AA8-82C2-EA87946B3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64F745-9B6B-420B-9422-B6A95DD4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7BAD35-5FE0-480C-8A17-E815BC26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290CCC-AC83-4521-A6F8-E01D609CD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D916A7-2B58-40D1-A64B-EE31153DD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C1C598-A0DC-41E3-8925-BDC91D224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47BDAF-BE76-45F8-AEA2-30780629A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069826-BB9C-4322-BA6B-7579F123E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正确结论：3.0×10¹ dm³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解析链：V=nVₘ=1.25×24=3.0×10¹ dm³（2 s.f.）。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994F74-44F7-4061-9FBB-55610A08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949079-743B-4162-A42A-498DA3B71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C317A5-0868-4F38-A960-34D1C8D44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101B75-7C7B-419E-8166-E7510A7A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69836284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6FBB52-00B9-4974-8642-553CEF845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ED1088-EEE3-445D-8E50-72E591ED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a9dc33536a474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FABE4B-6DC5-4812-B9DD-BFFEF36A0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A27F68-C51E-4EA6-AE08-D47F7628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93B53C-6AC6-401A-8122-3BF0AB920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8CA625-9D5D-4218-9723-910C76F1D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 CaCO₃(s)→CaO(s)+CO₂(g) 中，2.0 mol CaCO₃ 完全分解生成 CO₂：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A84770-2EAA-4F82-B6D1-CB5627B02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C28C4C-F250-4A26-9B62-DC7139907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88B417-13CB-4F08-9085-FCCBDBA55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0CA70F-A160-44CD-8B21-53DBDC3BE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DD424B-1885-4936-ACF9-148B89DA3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20608A-3C69-47C7-9DD2-994E50BC4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0673C0-803F-46BF-96E9-82F3BFE41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4E47B5-75EE-4EA5-8A30-693178F72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53B4CD-AFFB-42C1-B544-BDC3AB130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88240613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B152BB-9A3E-430F-983A-B1D2F470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CA940A-EB4B-47B1-AE1B-4DA56DB48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00137d637640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060E47-159D-431A-97E5-855552E1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9EBEA2-2D74-496D-A902-446FC009A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64ACF7-B09C-4FE9-9B76-755F4664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847B7D-C8A7-490B-AF32-9E2D31847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344FA0-3CA2-405A-81B5-9402EA597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C412CC-D09D-47F8-8380-A6D820D1A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某物质摩尔质量为 44 g mol⁻¹，样品质量为 154 g。物质的量为：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7CD2EA-52CC-4D83-8CD9-3FD78F8B4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高频错因：用质量比替代物质的量比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555ADD-7E87-45C3-8A4B-7FF3E2BD1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9C98B4-6949-4761-80D4-47B0E8852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160E98-34C0-4567-BE73-EC1BFCAE7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625C8C-41AF-4BB1-AEF6-105872823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8637A1-5988-41EF-BCCC-5D93DEEC4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5C1962-19D0-4D0C-BE8B-9CA9B4B5D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848247-48AD-4A6E-8A16-5E6639F24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25897579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E9B31D-52FD-4EC6-AC06-5A0353BE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1B20D9-9FD9-45EE-B26E-ADAE28C6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ac37151b3449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4F4867-BDF8-412C-801C-7569EF640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3DA28C-CCF6-4638-B43E-2017DE31B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9AF4EC-670B-4A1C-9B0D-7DDF5B43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961FD5-8810-41B5-A715-1BD10FC33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B50C52-AE28-4376-B9D3-0069A0ED7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5D06AF-78B7-495D-A231-2E02E3903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0F7BFB-3865-48BF-BD85-3B202A1F9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转摩尔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13B158-76A5-4E96-B8C0-01E1FA18B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4A1122-821D-42B8-B64B-BBA1165BF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283819-1DE3-40E1-AC31-FEA4FE2EA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C883F6-E7A7-49C9-8FEF-21361AEF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转单位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563A88-9908-4C66-9C3A-B7280612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FF5DCC-BAEC-4B95-8C53-83278A9EC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FC7F3E-A882-4CA0-81C4-4FB1A49C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某物质摩尔质量为 44 g mol⁻¹，样品质量为 154 g。物质的量为：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E7AA26-9DE1-422F-8449-13EC09C42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F3D1EB-5EF6-4D76-8C31-791762D3E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8F8F34-DD52-4C70-A60F-6ACD7698E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正确结论：3.5 mol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解析：n=m/M=154/44=3.5 mol（2 s.f.）。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D4C206-A5E8-4D41-9E2D-6B99E0F30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A577F5-CF74-406E-AE42-4D2EFEB53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74894C-4C63-4AB2-AE18-E3686E41F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9F111C-FBD0-4E6A-811C-ED051B64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1552298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F94590-F801-42FC-A37A-3E204ADCA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EED016-6F93-4FF7-BCEA-E38171E93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85f23af0694e5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3F1B80-77AA-4172-9B0D-8DF7A724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F26AEF-96F8-4BED-A7DC-601F557A5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372DA9-C743-4EA9-8CBA-5F28A7944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6780E-712A-4227-8ECC-AFC70BB8F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7C1A9F-FD25-40BA-87E8-07800C6E8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54AB0E-0F46-4212-AB1B-FA17D64F2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720AE6-8819-4AFE-AF35-F7B19ED48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02F8B1-2DC5-48E0-BD89-629AFE16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F4B10D-A827-4C09-B39A-C17EB6A0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B2A2D3-E88A-4A09-8BD6-D992F7D0E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EB5D15-9DBC-4E82-9E35-62C7C6CD1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92D513-B2E9-473F-A708-B25EA2657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01EA5C-6D6E-4976-8DFB-D576FFD15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9550B0-FE4A-4F6B-A44E-4BB760031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DBD521-EF87-4086-AFA8-B904B4FC2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CDC6F7-D832-414A-A80B-F5241B96F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B2E1C8-8C56-4DEB-8315-59E16AA7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3D0B60-5435-4F5D-B9AD-74A44FB16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806525-B947-40FE-8830-652333CA7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1142210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1B2DBE-1290-422F-9106-7F05DBC91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11370D-2A6B-4B60-AAC1-1F4D84917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36dedc76ef440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708BA6-345F-450F-8FBA-1E5BB1CFE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B8451-B12B-4E48-A15D-DC9D4EC7F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26CFB7-220A-48E2-A328-2ABABBFE6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522C4D-2D26-4F15-96EB-7663896FB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物质的量与化学计算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925C56-6126-4A4E-94C7-C4811949E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0F94E5-ECAD-4E5B-8EC0-624817D1B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8E308F-DD81-459D-8C7A-B531815F3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FFE27F-F886-4172-82A5-EEF8C5DDC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767BD1-740E-476C-B180-ACECCDD70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15E798-ACEE-4152-AB41-8F5F11092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30788E-26AC-4ED5-8D5A-563B4111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692047-F8A5-4EB7-9F47-01B4EE5B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39C1E7-145B-4650-B281-3BAF7537B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864EAD-B99A-4EEA-9E62-3775FAA04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90BE05-3CB2-48C1-BB3C-DCADCD6C1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D3FD74-BAE1-4A88-9B1C-62375C6E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3A2806-C3AA-4E06-B299-5557B6D29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8880661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C43F17-B1BE-4CB7-A244-BBF8BD44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E574C1-1DCA-4C22-A16B-7E63330A4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6a6872e72a45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D086BB-65F5-475F-A10F-973B9BA2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8C18A8-67E3-4456-B02B-94411569C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51DC1D-BAE1-4720-9722-713D8CBB4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103D1A-8DC2-4212-A29A-392BEB878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某物质摩尔质量为 44 g mol⁻¹，样品质量为 154 g。物质的量为：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A70FB-432B-4C47-BA5B-CE49A4C04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3B7368-4EAD-43C8-A4D3-4CA2F0891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74E059-E8CB-4464-AC19-4168BCECB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F2DA1F-047C-4905-BBBE-A7A9E465C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53F0BD-DCA4-4B25-8785-624415F83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81F08A-02AA-4EA7-8A0F-FEC310A18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770FE7-54F0-449D-874B-CD4F84AE7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553571-02E1-414A-9039-14408AC64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E8ABB4-1E91-4F77-BE16-F6EDCEFD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EAD0E1-87AE-4A20-A2B5-F43ABB86E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7D59DB-E9E5-4F77-8760-54A2947B5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6D52AB-514E-43C8-96AF-272357B0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C616E5-D0F8-42CD-BBD3-55E305CCD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7222723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C4CE84-864E-4052-9861-4C4B7B4B0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A26D63-7CDD-4FE7-9C65-C26FAEF65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ee2210d5114c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D0E4A5-2CBA-4FFD-BCF1-2D2D1293C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B3FF32-234A-41E7-AE19-CAD5640F6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A4503B-5C5A-46B1-8133-C38277AB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8E6ECA-62C5-4345-B76E-079E815AB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室温室压下气体摩尔体积取 24 dm³ mol⁻¹。1.75 mol 气体体积为：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9071FF-DE09-44C9-9396-224A083C9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2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1A·气体摩尔体积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B1A804-820B-40B7-99CA-2264A9914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321B77-6655-416E-9C8F-431BA46A0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5748A7-D8D2-4591-A012-2FF1EA4B4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5B59A5-7257-4B1F-A032-2ABBE24D3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350D08-7425-4FE9-896D-D1A5761CB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670C09-2A5E-4B92-B18F-9AF1659E4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4D083D-7B95-4ACB-B11E-7AA2F7B0F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54F3A9-7508-468E-BC52-5FEFEB589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6888D4-53B1-470E-9F7C-D0BFEA16E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6D6A52-62F0-4322-87A7-70D5BFDD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81B1ED-5CC2-462B-B910-98CA6D1E6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A205F0-D356-417A-8EB6-B6CEA3BE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397009-D2D8-4AA4-9A34-0079CD02B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4AEA93-00E9-4D36-B52A-E06FDE973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4033862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BBCA86-6C45-4692-97EC-153A0A84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E6697D-DDFE-466E-858B-B228E5B01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f3f8b02544480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68EDDC-01EB-4300-A988-274B2D218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891D23-3D8D-4699-AEAF-FEAA85F6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848E3B-B2CC-43D5-A180-C7E45CE66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E7A53A-47AD-4AED-B0D3-9710EEB3C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5EC538-5D5F-44AE-B96B-0C4CA3F0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某物质摩尔质量为 44 g mol⁻¹，样品质量为 154 g。物质的量为：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A7B015-6345-4A1E-906D-4853A272C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808C34-91DA-414D-A196-E27BB469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33651B-3F0C-418D-B6BC-91C7DF680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298DE3-052C-46E0-B890-2D0F392BA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室温室压下气体摩尔体积取 24 dm³ mol⁻¹。1.75 mol 气体体积为：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348B66-F927-41B8-9438-DBC973475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ADA85B-F55B-4FAE-82A3-79852888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35132E-3DF7-4455-826E-3D7685FB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7FE773-67C1-467B-BBAB-9E0995C8D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反应 C₃H₈(g)+5O₂(g)→3CO₂(g)+4H₂O(l) 中，2.0 mol C₃H₈ 完全燃烧生成 CO₂：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FB9C30-1B84-4F60-B559-4932A454E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DC5B91-6CBA-4CB8-BEEF-65CF0422F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BFC5B6-10FD-46C6-B4A7-E91D85157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7D981F-F695-4CEF-BF5F-7E565F14D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76461959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34AA98-4392-4811-9CDD-827E99993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958512-FBC1-435D-8D6D-348CA3F8F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2b7c480912406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87C0BE-C24A-4259-9E3A-4C30F56E1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BD808B-382D-4F1D-83D4-CC0AEF43B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3CDE6A-2D3B-488B-8C7A-64FF09F19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871558-D4AA-4877-8C4D-49419818E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AA2819-B4D7-4F0B-99CA-BD25DFE8A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8CF081-2C66-4979-ACAA-F27F1A20B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D6399A-2375-4C6C-BD3F-5236B54F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2C04D4-94CD-45FC-A104-0818DFAC5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正确结论：42 dm³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解析链：V=nVₘ=1.75×24=42 dm³（2 s.f.）。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8B3717-F231-484E-98A0-6A2602C7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C9D5F2-2142-42F9-A59D-E405AB982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697126-A93C-4E13-8358-047730A9A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BB38BF-0386-495B-880F-792A34D3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57784708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033F43-6BC3-497B-91FA-F6211746B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CACC71-D2C7-4858-9753-D5AA23C3A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423bfbe512470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6CE1F8-C9A8-4CD5-84BD-CBA1DB706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200AF-727F-492B-8B74-2F88587CC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38BDEC-B20F-44EB-9FA1-93B1ADA92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25895-CAA0-446A-BFB4-D6D386492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 C₃H₈(g)+5O₂(g)→3CO₂(g)+4H₂O(l) 中，2.0 mol C₃H₈ 完全燃烧生成 CO₂：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54F14D-8B6E-4E4D-9F80-DA5309F24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6C5CC-B858-43FE-89CF-D6C734974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5ED871-4869-4300-A33D-88733CCE9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310A21-895B-43A0-8DE6-493044926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5055E2-F090-49EF-A816-F9E477067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B32065-3E0C-4F8F-A479-5152D000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AC588A-D928-4764-92D9-AFFB26926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CD125A-26F0-4875-BACC-35841A132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物质的量与化学计算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7FA0F1-FE14-4D6B-B41F-42933A8E2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9735806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2026-08-19T09:01:18.4380000Z</dcterms:created>
  <dcterms:modified xsi:type="dcterms:W3CDTF">2026-08-19T09:01:18.4380000Z</dcterms:modified>
</coreProperties>
</file>