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98fde114e8447f" /><Relationship Type="http://schemas.openxmlformats.org/officeDocument/2006/relationships/extended-properties" Target="/docProps/app.xml" Id="R0ed55ceeb5ec4b27" /><Relationship Type="http://schemas.openxmlformats.org/officeDocument/2006/relationships/officeDocument" Target="/ppt/presentation.xml" Id="R4b7b5c1c417f4d2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68d88c1740a4031"/>
  </p:sldMasterIdLst>
  <p:notesMasterIdLst>
    <p:notesMasterId xmlns:r="http://schemas.openxmlformats.org/officeDocument/2006/relationships" r:id="Ra5ecc8c4867e4dc5"/>
  </p:notesMasterIdLst>
  <p:sldIdLst>
    <p:sldId xmlns:r="http://schemas.openxmlformats.org/officeDocument/2006/relationships" id="256" r:id="R36eb5cee99644070"/>
    <p:sldId xmlns:r="http://schemas.openxmlformats.org/officeDocument/2006/relationships" id="257" r:id="R08510c39754c4e4c"/>
    <p:sldId xmlns:r="http://schemas.openxmlformats.org/officeDocument/2006/relationships" id="258" r:id="R6be2ab7635794c53"/>
    <p:sldId xmlns:r="http://schemas.openxmlformats.org/officeDocument/2006/relationships" id="259" r:id="Re19383ae85c54dd7"/>
    <p:sldId xmlns:r="http://schemas.openxmlformats.org/officeDocument/2006/relationships" id="260" r:id="R4c11e82a8be2423c"/>
    <p:sldId xmlns:r="http://schemas.openxmlformats.org/officeDocument/2006/relationships" id="261" r:id="R678096c5dc13476b"/>
    <p:sldId xmlns:r="http://schemas.openxmlformats.org/officeDocument/2006/relationships" id="262" r:id="Rab419d337510484d"/>
    <p:sldId xmlns:r="http://schemas.openxmlformats.org/officeDocument/2006/relationships" id="263" r:id="R73da6cec39b34e2c"/>
    <p:sldId xmlns:r="http://schemas.openxmlformats.org/officeDocument/2006/relationships" id="264" r:id="R5583a759c9a64c6c"/>
    <p:sldId xmlns:r="http://schemas.openxmlformats.org/officeDocument/2006/relationships" id="265" r:id="R77dc9947428348f1"/>
    <p:sldId xmlns:r="http://schemas.openxmlformats.org/officeDocument/2006/relationships" id="266" r:id="Rcff55f910430453a"/>
    <p:sldId xmlns:r="http://schemas.openxmlformats.org/officeDocument/2006/relationships" id="267" r:id="R20b35264f2a64a7d"/>
    <p:sldId xmlns:r="http://schemas.openxmlformats.org/officeDocument/2006/relationships" id="268" r:id="Re4436b3e2ec14ba4"/>
    <p:sldId xmlns:r="http://schemas.openxmlformats.org/officeDocument/2006/relationships" id="269" r:id="R442268153f3e4a75"/>
    <p:sldId xmlns:r="http://schemas.openxmlformats.org/officeDocument/2006/relationships" id="270" r:id="Re06905cd91084e7f"/>
    <p:sldId xmlns:r="http://schemas.openxmlformats.org/officeDocument/2006/relationships" id="271" r:id="Rcf5b251f689e4a71"/>
    <p:sldId xmlns:r="http://schemas.openxmlformats.org/officeDocument/2006/relationships" id="272" r:id="R43dabcb6bbd24183"/>
    <p:sldId xmlns:r="http://schemas.openxmlformats.org/officeDocument/2006/relationships" id="273" r:id="R0dd33de209ac4fe1"/>
    <p:sldId xmlns:r="http://schemas.openxmlformats.org/officeDocument/2006/relationships" id="274" r:id="R78c9c69bb12c45ef"/>
    <p:sldId xmlns:r="http://schemas.openxmlformats.org/officeDocument/2006/relationships" id="275" r:id="R774ab3d410524812"/>
    <p:sldId xmlns:r="http://schemas.openxmlformats.org/officeDocument/2006/relationships" id="276" r:id="Rca42e3d6fae9461c"/>
    <p:sldId xmlns:r="http://schemas.openxmlformats.org/officeDocument/2006/relationships" id="277" r:id="Re27d03e7c5314055"/>
    <p:sldId xmlns:r="http://schemas.openxmlformats.org/officeDocument/2006/relationships" id="278" r:id="R2c5acb097fa049bf"/>
    <p:sldId xmlns:r="http://schemas.openxmlformats.org/officeDocument/2006/relationships" id="279" r:id="R1f63c507b1aa4c44"/>
    <p:sldId xmlns:r="http://schemas.openxmlformats.org/officeDocument/2006/relationships" id="280" r:id="R2e05d28a45e54af6"/>
    <p:sldId xmlns:r="http://schemas.openxmlformats.org/officeDocument/2006/relationships" id="281" r:id="R0b61bca17c164963"/>
    <p:sldId xmlns:r="http://schemas.openxmlformats.org/officeDocument/2006/relationships" id="282" r:id="R803bf72b94464002"/>
    <p:sldId xmlns:r="http://schemas.openxmlformats.org/officeDocument/2006/relationships" id="283" r:id="Reaff327275b0494c"/>
    <p:sldId xmlns:r="http://schemas.openxmlformats.org/officeDocument/2006/relationships" id="284" r:id="Rc3193e478a864cf3"/>
    <p:sldId xmlns:r="http://schemas.openxmlformats.org/officeDocument/2006/relationships" id="285" r:id="R283f24defc8a4d2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d36250da7874da8" /><Relationship Type="http://schemas.openxmlformats.org/officeDocument/2006/relationships/slideMaster" Target="/ppt/slideMasters/slideMaster1.xml" Id="R268d88c1740a4031" /><Relationship Type="http://schemas.openxmlformats.org/officeDocument/2006/relationships/notesMaster" Target="/ppt/notesMasters/notesMaster1.xml" Id="Ra5ecc8c4867e4dc5" /><Relationship Type="http://schemas.openxmlformats.org/officeDocument/2006/relationships/presProps" Target="/ppt/presProps.xml" Id="R2df0bb7a1cca44fb" /><Relationship Type="http://schemas.openxmlformats.org/officeDocument/2006/relationships/tableStyles" Target="/ppt/tableStyles.xml" Id="R3a1f735f47b446f9" /><Relationship Type="http://schemas.openxmlformats.org/officeDocument/2006/relationships/slide" Target="/ppt/slides/slide1.xml" Id="R36eb5cee99644070" /><Relationship Type="http://schemas.openxmlformats.org/officeDocument/2006/relationships/slide" Target="/ppt/slides/slide2.xml" Id="R08510c39754c4e4c" /><Relationship Type="http://schemas.openxmlformats.org/officeDocument/2006/relationships/slide" Target="/ppt/slides/slide3.xml" Id="R6be2ab7635794c53" /><Relationship Type="http://schemas.openxmlformats.org/officeDocument/2006/relationships/slide" Target="/ppt/slides/slide4.xml" Id="Re19383ae85c54dd7" /><Relationship Type="http://schemas.openxmlformats.org/officeDocument/2006/relationships/slide" Target="/ppt/slides/slide5.xml" Id="R4c11e82a8be2423c" /><Relationship Type="http://schemas.openxmlformats.org/officeDocument/2006/relationships/slide" Target="/ppt/slides/slide6.xml" Id="R678096c5dc13476b" /><Relationship Type="http://schemas.openxmlformats.org/officeDocument/2006/relationships/slide" Target="/ppt/slides/slide7.xml" Id="Rab419d337510484d" /><Relationship Type="http://schemas.openxmlformats.org/officeDocument/2006/relationships/slide" Target="/ppt/slides/slide8.xml" Id="R73da6cec39b34e2c" /><Relationship Type="http://schemas.openxmlformats.org/officeDocument/2006/relationships/slide" Target="/ppt/slides/slide9.xml" Id="R5583a759c9a64c6c" /><Relationship Type="http://schemas.openxmlformats.org/officeDocument/2006/relationships/slide" Target="/ppt/slides/slide10.xml" Id="R77dc9947428348f1" /><Relationship Type="http://schemas.openxmlformats.org/officeDocument/2006/relationships/slide" Target="/ppt/slides/slide11.xml" Id="Rcff55f910430453a" /><Relationship Type="http://schemas.openxmlformats.org/officeDocument/2006/relationships/slide" Target="/ppt/slides/slide12.xml" Id="R20b35264f2a64a7d" /><Relationship Type="http://schemas.openxmlformats.org/officeDocument/2006/relationships/slide" Target="/ppt/slides/slide13.xml" Id="Re4436b3e2ec14ba4" /><Relationship Type="http://schemas.openxmlformats.org/officeDocument/2006/relationships/slide" Target="/ppt/slides/slide14.xml" Id="R442268153f3e4a75" /><Relationship Type="http://schemas.openxmlformats.org/officeDocument/2006/relationships/slide" Target="/ppt/slides/slide15.xml" Id="Re06905cd91084e7f" /><Relationship Type="http://schemas.openxmlformats.org/officeDocument/2006/relationships/slide" Target="/ppt/slides/slide16.xml" Id="Rcf5b251f689e4a71" /><Relationship Type="http://schemas.openxmlformats.org/officeDocument/2006/relationships/slide" Target="/ppt/slides/slide17.xml" Id="R43dabcb6bbd24183" /><Relationship Type="http://schemas.openxmlformats.org/officeDocument/2006/relationships/slide" Target="/ppt/slides/slide18.xml" Id="R0dd33de209ac4fe1" /><Relationship Type="http://schemas.openxmlformats.org/officeDocument/2006/relationships/slide" Target="/ppt/slides/slide19.xml" Id="R78c9c69bb12c45ef" /><Relationship Type="http://schemas.openxmlformats.org/officeDocument/2006/relationships/slide" Target="/ppt/slides/slide20.xml" Id="R774ab3d410524812" /><Relationship Type="http://schemas.openxmlformats.org/officeDocument/2006/relationships/slide" Target="/ppt/slides/slide21.xml" Id="Rca42e3d6fae9461c" /><Relationship Type="http://schemas.openxmlformats.org/officeDocument/2006/relationships/slide" Target="/ppt/slides/slide22.xml" Id="Re27d03e7c5314055" /><Relationship Type="http://schemas.openxmlformats.org/officeDocument/2006/relationships/slide" Target="/ppt/slides/slide23.xml" Id="R2c5acb097fa049bf" /><Relationship Type="http://schemas.openxmlformats.org/officeDocument/2006/relationships/slide" Target="/ppt/slides/slide24.xml" Id="R1f63c507b1aa4c44" /><Relationship Type="http://schemas.openxmlformats.org/officeDocument/2006/relationships/slide" Target="/ppt/slides/slide25.xml" Id="R2e05d28a45e54af6" /><Relationship Type="http://schemas.openxmlformats.org/officeDocument/2006/relationships/slide" Target="/ppt/slides/slide26.xml" Id="R0b61bca17c164963" /><Relationship Type="http://schemas.openxmlformats.org/officeDocument/2006/relationships/slide" Target="/ppt/slides/slide27.xml" Id="R803bf72b94464002" /><Relationship Type="http://schemas.openxmlformats.org/officeDocument/2006/relationships/slide" Target="/ppt/slides/slide28.xml" Id="Reaff327275b0494c" /><Relationship Type="http://schemas.openxmlformats.org/officeDocument/2006/relationships/slide" Target="/ppt/slides/slide29.xml" Id="Rc3193e478a864cf3" /><Relationship Type="http://schemas.openxmlformats.org/officeDocument/2006/relationships/slide" Target="/ppt/slides/slide30.xml" Id="R283f24defc8a4d2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36d51db7ad1421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fdf2002439f4146" /><Relationship Type="http://schemas.openxmlformats.org/officeDocument/2006/relationships/notesMaster" Target="/ppt/notesMasters/notesMaster1.xml" Id="R4a46d9ad6b3241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e2771545cab4e5e" /><Relationship Type="http://schemas.openxmlformats.org/officeDocument/2006/relationships/notesMaster" Target="/ppt/notesMasters/notesMaster1.xml" Id="Rea45e183c1164fc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3534bc0297d4cd0" /><Relationship Type="http://schemas.openxmlformats.org/officeDocument/2006/relationships/notesMaster" Target="/ppt/notesMasters/notesMaster1.xml" Id="Rad113d1fd7d6439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f1696f36d45495e" /><Relationship Type="http://schemas.openxmlformats.org/officeDocument/2006/relationships/notesMaster" Target="/ppt/notesMasters/notesMaster1.xml" Id="R82c33cd620f1471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fcf6198cd4a40a6" /><Relationship Type="http://schemas.openxmlformats.org/officeDocument/2006/relationships/notesMaster" Target="/ppt/notesMasters/notesMaster1.xml" Id="R28615aa0313f49a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33ac15b575f4e18" /><Relationship Type="http://schemas.openxmlformats.org/officeDocument/2006/relationships/notesMaster" Target="/ppt/notesMasters/notesMaster1.xml" Id="Rd4066c0fbd39436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43e51a68f474837" /><Relationship Type="http://schemas.openxmlformats.org/officeDocument/2006/relationships/notesMaster" Target="/ppt/notesMasters/notesMaster1.xml" Id="R6cdd1582977b408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47dbc5779224ea7" /><Relationship Type="http://schemas.openxmlformats.org/officeDocument/2006/relationships/notesMaster" Target="/ppt/notesMasters/notesMaster1.xml" Id="Rb711a7cac6c74f6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a3b3eaef5e408a" /><Relationship Type="http://schemas.openxmlformats.org/officeDocument/2006/relationships/notesMaster" Target="/ppt/notesMasters/notesMaster1.xml" Id="Rce476c7ed0bd400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4206f5b0d5c4cbb" /><Relationship Type="http://schemas.openxmlformats.org/officeDocument/2006/relationships/notesMaster" Target="/ppt/notesMasters/notesMaster1.xml" Id="Re469d0a13679400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ed1d2ebc68940b0" /><Relationship Type="http://schemas.openxmlformats.org/officeDocument/2006/relationships/notesMaster" Target="/ppt/notesMasters/notesMaster1.xml" Id="R94098ba6a016489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8e8caa91572493f" /><Relationship Type="http://schemas.openxmlformats.org/officeDocument/2006/relationships/notesMaster" Target="/ppt/notesMasters/notesMaster1.xml" Id="R93eafb7656e4421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aaad2095ab54f92" /><Relationship Type="http://schemas.openxmlformats.org/officeDocument/2006/relationships/notesMaster" Target="/ppt/notesMasters/notesMaster1.xml" Id="R6ffbc616e70a4bd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70f73b020714215" /><Relationship Type="http://schemas.openxmlformats.org/officeDocument/2006/relationships/notesMaster" Target="/ppt/notesMasters/notesMaster1.xml" Id="R3012da161ea2459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9af795ad54c4514" /><Relationship Type="http://schemas.openxmlformats.org/officeDocument/2006/relationships/notesMaster" Target="/ppt/notesMasters/notesMaster1.xml" Id="Rb1e0d857313d4f95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200aafa6ff0f484c" /><Relationship Type="http://schemas.openxmlformats.org/officeDocument/2006/relationships/notesMaster" Target="/ppt/notesMasters/notesMaster1.xml" Id="R23bc451920ec4a2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5e2fdfaa85d541d8" /><Relationship Type="http://schemas.openxmlformats.org/officeDocument/2006/relationships/notesMaster" Target="/ppt/notesMasters/notesMaster1.xml" Id="Ra25779b5307c4d7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e76e05ffc2e540a4" /><Relationship Type="http://schemas.openxmlformats.org/officeDocument/2006/relationships/notesMaster" Target="/ppt/notesMasters/notesMaster1.xml" Id="R28c427bcf8ec420b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550b32e6a544952" /><Relationship Type="http://schemas.openxmlformats.org/officeDocument/2006/relationships/notesMaster" Target="/ppt/notesMasters/notesMaster1.xml" Id="Rbec57635a41a45b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28e038091524cf8" /><Relationship Type="http://schemas.openxmlformats.org/officeDocument/2006/relationships/notesMaster" Target="/ppt/notesMasters/notesMaster1.xml" Id="Rd37a0b8a6a5d4905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6a4e55d3e724526" /><Relationship Type="http://schemas.openxmlformats.org/officeDocument/2006/relationships/notesMaster" Target="/ppt/notesMasters/notesMaster1.xml" Id="R0a019d0eb94d41c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38e447b132e457c" /><Relationship Type="http://schemas.openxmlformats.org/officeDocument/2006/relationships/notesMaster" Target="/ppt/notesMasters/notesMaster1.xml" Id="Re3772c2edff6487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55793f2828eb472a" /><Relationship Type="http://schemas.openxmlformats.org/officeDocument/2006/relationships/notesMaster" Target="/ppt/notesMasters/notesMaster1.xml" Id="R1f4b2741f69b4afa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4cb24d769ae45dd" /><Relationship Type="http://schemas.openxmlformats.org/officeDocument/2006/relationships/notesMaster" Target="/ppt/notesMasters/notesMaster1.xml" Id="R20f91e54a4f44a28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6d36adc031a4412e" /><Relationship Type="http://schemas.openxmlformats.org/officeDocument/2006/relationships/notesMaster" Target="/ppt/notesMasters/notesMaster1.xml" Id="R2f7d21fbbef94a21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3895eaa2bf23479e" /><Relationship Type="http://schemas.openxmlformats.org/officeDocument/2006/relationships/notesMaster" Target="/ppt/notesMasters/notesMaster1.xml" Id="Rb91fe195e914493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b8bdd71790444a7" /><Relationship Type="http://schemas.openxmlformats.org/officeDocument/2006/relationships/notesMaster" Target="/ppt/notesMasters/notesMaster1.xml" Id="R1e6827c20a9c423d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6c8f65f40ed4fa5" /><Relationship Type="http://schemas.openxmlformats.org/officeDocument/2006/relationships/notesMaster" Target="/ppt/notesMasters/notesMaster1.xml" Id="R3faa7347014f472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0428736b38c24bcb" /><Relationship Type="http://schemas.openxmlformats.org/officeDocument/2006/relationships/notesMaster" Target="/ppt/notesMasters/notesMaster1.xml" Id="R42ce94938e46486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4fcd0c3583854942" /><Relationship Type="http://schemas.openxmlformats.org/officeDocument/2006/relationships/notesMaster" Target="/ppt/notesMasters/notesMaster1.xml" Id="R89dd76d979cb44c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的“有机化学”学习单元。本套课件共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讲稿】明确告诉学生：本单元只训练“有机化学”。先解释知识范围，再用一句话建立核心判断，最后示范标准方法。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【互动提问】请用自己的话复述“结构决定反应位点与条件”，并举一个会触发“漏写条件或同分异构”的错误例子。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Q1：含 3 个碳原子的开链烷烃通式为 CₙH₂ₙ₊₂，其分子式是： 选项为 A.C3H8；B.C3H6；C.C3H5；D.C6H8。讲解时强调：结构决定反应位点与条件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【预期回答】学生能说出“识别官能团—断键成键—规划路线”中的起始动作，并避开“漏写条件或同分异构”。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分步讲评：先重述题目条件，再逐步示范“识别官能团—断键成键—规划路线”，最后给出正确结论“C3H8”。完整解析：H原子数=2n+2=8。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1A·同系物通式。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【预期回答】学生能把失分归入“漏写条件或同分异构”或更精确的个人错因，并写出可执行检查动作。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讲稿】逐项解释“有机化学”中的专有名词、符号、对象和单位。特别强调：漏写条件或同分异构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讲稿】用“条件—表示—方法—核验”重建本知识点。示范时逐步引用：识别官能团—断键成键—规划路线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讲稿】带学生逐句读取任务，不先求答案。要求指出材料中的有效条件，再按“识别官能团—断键成键—规划路线”作答。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讲稿】先展示错误路径，再用解析链复原第一失分点。禁止只说“粗心”；必须落到“漏写条件或同分异构”或更精确的动作。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Q11：含 5 个碳原子的开链烷烃通式为 CₙH₂ₙ₊₂，其分子式是： 选项为 A.C5H12；B.C5H10；C.C5H7；D.C10H12。讲解时强调：结构决定反应位点与条件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【预期回答】学生能说出“识别官能团—断键成键—规划路线”中的起始动作，并避开“漏写条件或同分异构”。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分步讲评：先重述题目条件，再逐步示范“识别官能团—断键成键—规划路线”，最后给出正确结论“C5H12”。完整解析：H原子数=2n+2=12。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1A·同系物通式。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【预期回答】学生能把失分归入“漏写条件或同分异构”或更精确的个人错因，并写出可执行检查动作。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讲稿】逐项解释“有机化学”中的专有名词、符号、对象和单位。特别强调：漏写条件或同分异构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讲稿】用“条件—表示—方法—核验”重建本知识点。示范时逐步引用：识别官能团—断键成键—规划路线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讲稿】带学生逐句读取任务，不先求答案。要求指出材料中的有效条件，再按“识别官能团—断键成键—规划路线”作答。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讲稿】先展示错误路径，再用解析链复原第一失分点。禁止只说“粗心”；必须落到“漏写条件或同分异构”或更精确的动作。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Q21：含 7 个碳原子的开链烷烃通式为 CₙH₂ₙ₊₂，其分子式是： 选项为 A.C7H14；B.C7H9；C.C14H16；D.C7H16。讲解时强调：结构决定反应位点与条件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【预期回答】学生能说出“识别官能团—断键成键—规划路线”中的起始动作，并避开“漏写条件或同分异构”。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分步讲评：先重述题目条件，再逐步示范“识别官能团—断键成键—规划路线”，最后给出正确结论“C7H16”。完整解析：H原子数=2n+2=16。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1A·同系物通式。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【预期回答】学生能把失分归入“漏写条件或同分异构”或更精确的个人错因，并写出可执行检查动作。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讲稿】逐项解释“有机化学”中的专有名词、符号、对象和单位。特别强调：漏写条件或同分异构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讲稿】用“条件—表示—方法—核验”重建本知识点。示范时逐步引用：识别官能团—断键成键—规划路线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1A·同系物通式；用于知识范围与设问结构校准，题目身份为DSE原创模考题，不冒充历届真题（访问日期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讲稿】带学生逐句读取任务，不先求答案。要求指出材料中的有效条件，再按“识别官能团—断键成键—规划路线”作答。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讲稿】先展示错误路径，再用解析链复原第一失分点。禁止只说“粗心”；必须落到“漏写条件或同分异构”或更精确的动作。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1B·有机合成；用于知识范围与设问结构校准，题目身份为DSE原创模考题，不冒充历届真题（访问日期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1A·燃烧计量；用于知识范围与设问结构校准，题目身份为DSE原创模考题，不冒充历届真题（访问日期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8f42db3406d490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f2a99cedd934564" /><Relationship Type="http://schemas.openxmlformats.org/officeDocument/2006/relationships/slideLayout" Target="/ppt/slideLayouts/slideLayout1.xml" Id="R2b0362c6ac7c491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b0362c6ac7c491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acaf20da994235" /><Relationship Type="http://schemas.openxmlformats.org/officeDocument/2006/relationships/image" Target="/ppt/media/image.png" Id="R9ef73f0b23734dec" /><Relationship Type="http://schemas.openxmlformats.org/officeDocument/2006/relationships/notesSlide" Target="/ppt/notesSlides/notesSlide1.xml" Id="Ref7f741b02b8499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d7cd54efad455a" /><Relationship Type="http://schemas.openxmlformats.org/officeDocument/2006/relationships/image" Target="/ppt/media/image2.png" Id="Ra7b245c879284726" /><Relationship Type="http://schemas.openxmlformats.org/officeDocument/2006/relationships/notesSlide" Target="/ppt/notesSlides/notesSlide2.xml" Id="R8e20189e585548a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3cd545fcd44358" /><Relationship Type="http://schemas.openxmlformats.org/officeDocument/2006/relationships/image" Target="/ppt/media/image3.png" Id="Ra32638974884482e" /><Relationship Type="http://schemas.openxmlformats.org/officeDocument/2006/relationships/notesSlide" Target="/ppt/notesSlides/notesSlide3.xml" Id="R5244d0af3c9e45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4e7a285c64c9c" /><Relationship Type="http://schemas.openxmlformats.org/officeDocument/2006/relationships/image" Target="/ppt/media/image4.png" Id="R39cf7a2a2c2549e2" /><Relationship Type="http://schemas.openxmlformats.org/officeDocument/2006/relationships/notesSlide" Target="/ppt/notesSlides/notesSlide4.xml" Id="Rf713b8d888d2453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cffcec92644c11" /><Relationship Type="http://schemas.openxmlformats.org/officeDocument/2006/relationships/image" Target="/ppt/media/image5.png" Id="R694419d057ac4105" /><Relationship Type="http://schemas.openxmlformats.org/officeDocument/2006/relationships/notesSlide" Target="/ppt/notesSlides/notesSlide5.xml" Id="R78ddc5f8477a4f9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25f3a6ca5b4f99" /><Relationship Type="http://schemas.openxmlformats.org/officeDocument/2006/relationships/image" Target="/ppt/media/image6.png" Id="Reaf71d90aab84245" /><Relationship Type="http://schemas.openxmlformats.org/officeDocument/2006/relationships/notesSlide" Target="/ppt/notesSlides/notesSlide6.xml" Id="Rac015e931a914b6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aa132ffed4430c" /><Relationship Type="http://schemas.openxmlformats.org/officeDocument/2006/relationships/image" Target="/ppt/media/image7.png" Id="Rf2999a357c3b4395" /><Relationship Type="http://schemas.openxmlformats.org/officeDocument/2006/relationships/notesSlide" Target="/ppt/notesSlides/notesSlide7.xml" Id="Rcd97fcd40c3243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fbcb95a5f734325" /><Relationship Type="http://schemas.openxmlformats.org/officeDocument/2006/relationships/image" Target="/ppt/media/image8.png" Id="Rad95e311e1654ff1" /><Relationship Type="http://schemas.openxmlformats.org/officeDocument/2006/relationships/notesSlide" Target="/ppt/notesSlides/notesSlide8.xml" Id="R33ae3ed923fa44b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37b612b8944747" /><Relationship Type="http://schemas.openxmlformats.org/officeDocument/2006/relationships/image" Target="/ppt/media/image9.png" Id="R090eda32f60644ec" /><Relationship Type="http://schemas.openxmlformats.org/officeDocument/2006/relationships/notesSlide" Target="/ppt/notesSlides/notesSlide9.xml" Id="R8f92f44987b64d7f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84d4aae3c8466c" /><Relationship Type="http://schemas.openxmlformats.org/officeDocument/2006/relationships/image" Target="/ppt/media/image10.png" Id="Ra42e6f18c1244664" /><Relationship Type="http://schemas.openxmlformats.org/officeDocument/2006/relationships/notesSlide" Target="/ppt/notesSlides/notesSlide10.xml" Id="R18a190b1ba6b41b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5f2a217ed2489f" /><Relationship Type="http://schemas.openxmlformats.org/officeDocument/2006/relationships/image" Target="/ppt/media/image11.png" Id="R1fef2ecd6daf43d4" /><Relationship Type="http://schemas.openxmlformats.org/officeDocument/2006/relationships/notesSlide" Target="/ppt/notesSlides/notesSlide11.xml" Id="R275e883e2dea488d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93961c1f2c4c16" /><Relationship Type="http://schemas.openxmlformats.org/officeDocument/2006/relationships/image" Target="/ppt/media/image12.png" Id="R4eb6c69eced84f90" /><Relationship Type="http://schemas.openxmlformats.org/officeDocument/2006/relationships/notesSlide" Target="/ppt/notesSlides/notesSlide12.xml" Id="Rb78b023a409548b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727f7993154df6" /><Relationship Type="http://schemas.openxmlformats.org/officeDocument/2006/relationships/image" Target="/ppt/media/image13.png" Id="Rbdb44f82686b416c" /><Relationship Type="http://schemas.openxmlformats.org/officeDocument/2006/relationships/notesSlide" Target="/ppt/notesSlides/notesSlide13.xml" Id="R68e471d3130743a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721f4d6b64403e" /><Relationship Type="http://schemas.openxmlformats.org/officeDocument/2006/relationships/image" Target="/ppt/media/image14.png" Id="Rd370d40cdb264e26" /><Relationship Type="http://schemas.openxmlformats.org/officeDocument/2006/relationships/notesSlide" Target="/ppt/notesSlides/notesSlide14.xml" Id="Re7c57486943b44e7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173e6ccbd45db" /><Relationship Type="http://schemas.openxmlformats.org/officeDocument/2006/relationships/image" Target="/ppt/media/image15.png" Id="Rbfab80c794f04d08" /><Relationship Type="http://schemas.openxmlformats.org/officeDocument/2006/relationships/notesSlide" Target="/ppt/notesSlides/notesSlide15.xml" Id="R36670431389f4e6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a6403d9f6547e9" /><Relationship Type="http://schemas.openxmlformats.org/officeDocument/2006/relationships/image" Target="/ppt/media/image16.png" Id="R655774bfd8a24a92" /><Relationship Type="http://schemas.openxmlformats.org/officeDocument/2006/relationships/notesSlide" Target="/ppt/notesSlides/notesSlide16.xml" Id="Rfb6f77a6ccc0455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19021948a44829" /><Relationship Type="http://schemas.openxmlformats.org/officeDocument/2006/relationships/image" Target="/ppt/media/image17.png" Id="R2ab660039ea144c8" /><Relationship Type="http://schemas.openxmlformats.org/officeDocument/2006/relationships/notesSlide" Target="/ppt/notesSlides/notesSlide17.xml" Id="R209be8907dd140e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eac157a4ec48e0" /><Relationship Type="http://schemas.openxmlformats.org/officeDocument/2006/relationships/image" Target="/ppt/media/image18.png" Id="R6e21bc4857ed42c6" /><Relationship Type="http://schemas.openxmlformats.org/officeDocument/2006/relationships/notesSlide" Target="/ppt/notesSlides/notesSlide18.xml" Id="R74770e25a54c4c4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b34f5d01bf43b7" /><Relationship Type="http://schemas.openxmlformats.org/officeDocument/2006/relationships/image" Target="/ppt/media/image19.png" Id="R7806c67353674eef" /><Relationship Type="http://schemas.openxmlformats.org/officeDocument/2006/relationships/notesSlide" Target="/ppt/notesSlides/notesSlide19.xml" Id="R23bddbae8d514648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8f68c506ec4a9e" /><Relationship Type="http://schemas.openxmlformats.org/officeDocument/2006/relationships/image" Target="/ppt/media/image20.png" Id="R324b627aaa7f4c48" /><Relationship Type="http://schemas.openxmlformats.org/officeDocument/2006/relationships/notesSlide" Target="/ppt/notesSlides/notesSlide20.xml" Id="R6072138694a8449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08e5f807764b96" /><Relationship Type="http://schemas.openxmlformats.org/officeDocument/2006/relationships/image" Target="/ppt/media/image21.png" Id="Rf41848f485fd4f54" /><Relationship Type="http://schemas.openxmlformats.org/officeDocument/2006/relationships/notesSlide" Target="/ppt/notesSlides/notesSlide21.xml" Id="Re015504be2f8452a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9f87103b1e4c46" /><Relationship Type="http://schemas.openxmlformats.org/officeDocument/2006/relationships/image" Target="/ppt/media/image22.png" Id="R980d1a20e8c64d7f" /><Relationship Type="http://schemas.openxmlformats.org/officeDocument/2006/relationships/notesSlide" Target="/ppt/notesSlides/notesSlide22.xml" Id="R4851e30341c74577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3ef93a83d14f6d" /><Relationship Type="http://schemas.openxmlformats.org/officeDocument/2006/relationships/image" Target="/ppt/media/image23.png" Id="R0fc93177f27948f3" /><Relationship Type="http://schemas.openxmlformats.org/officeDocument/2006/relationships/notesSlide" Target="/ppt/notesSlides/notesSlide23.xml" Id="R5606630eb9f841e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dea5a21694295" /><Relationship Type="http://schemas.openxmlformats.org/officeDocument/2006/relationships/image" Target="/ppt/media/image24.png" Id="Re23e6ee24fac4c01" /><Relationship Type="http://schemas.openxmlformats.org/officeDocument/2006/relationships/notesSlide" Target="/ppt/notesSlides/notesSlide24.xml" Id="R072a22cd518248e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3f23412fe94f31" /><Relationship Type="http://schemas.openxmlformats.org/officeDocument/2006/relationships/image" Target="/ppt/media/image25.png" Id="R887d71814eec4805" /><Relationship Type="http://schemas.openxmlformats.org/officeDocument/2006/relationships/notesSlide" Target="/ppt/notesSlides/notesSlide25.xml" Id="R180154304a5e47c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afab19ccc94562" /><Relationship Type="http://schemas.openxmlformats.org/officeDocument/2006/relationships/image" Target="/ppt/media/image26.png" Id="R282402b032354988" /><Relationship Type="http://schemas.openxmlformats.org/officeDocument/2006/relationships/notesSlide" Target="/ppt/notesSlides/notesSlide26.xml" Id="Rf4e00478ea074169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e68aaf489c4216" /><Relationship Type="http://schemas.openxmlformats.org/officeDocument/2006/relationships/image" Target="/ppt/media/image27.png" Id="R8f1768168463427c" /><Relationship Type="http://schemas.openxmlformats.org/officeDocument/2006/relationships/notesSlide" Target="/ppt/notesSlides/notesSlide27.xml" Id="Rad9d3e2482cc42af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24c2b891444960" /><Relationship Type="http://schemas.openxmlformats.org/officeDocument/2006/relationships/image" Target="/ppt/media/image28.png" Id="R716d1a5760914839" /><Relationship Type="http://schemas.openxmlformats.org/officeDocument/2006/relationships/notesSlide" Target="/ppt/notesSlides/notesSlide28.xml" Id="Rb31c957b8c52484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5d8e6a264740a0" /><Relationship Type="http://schemas.openxmlformats.org/officeDocument/2006/relationships/image" Target="/ppt/media/image29.png" Id="R7c25ead423e14527" /><Relationship Type="http://schemas.openxmlformats.org/officeDocument/2006/relationships/notesSlide" Target="/ppt/notesSlides/notesSlide29.xml" Id="Ra6bdd3ffc1684fd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12356d3a14d1c" /><Relationship Type="http://schemas.openxmlformats.org/officeDocument/2006/relationships/image" Target="/ppt/media/image30.png" Id="R6dd2386ca5c64070" /><Relationship Type="http://schemas.openxmlformats.org/officeDocument/2006/relationships/notesSlide" Target="/ppt/notesSlides/notesSlide30.xml" Id="Rf6ae17214bb44dc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FAC4FC-E359-4D31-A6BC-2E5CC6259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622D28-01A0-4937-8687-D21ACDE91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C3F6139-4FCC-4170-9C5D-D782BF941D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FE27B7-BF21-4EC0-B625-5C3D998D0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有机化学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851271-99DD-45C4-BB31-81E59FCA0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官能团、同分异构、反应类型和合成。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A7FA39-E4A7-47D1-82A4-DA4B90760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3AD08F-5D1D-4BB3-BE19-0C8EE788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20B57A-16A6-480C-8AB0-665F770E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04A067-F360-4551-A28A-E852ADB3D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f73f0b23734d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E93360-0938-4863-96C5-2535D882E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4B812A-51B4-4E5D-9EF6-148630710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4A641C-0F2E-49ED-ADA2-263B60A52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20E5A1-54A4-4DF1-8968-28372F0C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74268EB-C1D9-4B93-8978-A751E4D37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C406C1-6B82-4C8F-BE52-ECBC1507F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177161-A06E-42E4-A2FE-1D4C0CDD6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D05EC1-AAFC-4C3D-9B85-DC7DED62F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FB6BD4-EC79-452D-BBDF-DCC1F32A2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53837169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233619E-CD40-41FC-83F4-E326E9099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34877B-6D94-450F-B37D-85A5C8C20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b245c8792847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ADE1E4-60EB-44F3-8449-F65BCDA12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60E3FE-CBA0-421C-8511-29F856782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A77A7EC-93CC-4050-B1B3-C6D244C90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FCE437-557A-4EBA-B1BB-8A12F0D04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E936CF-3B80-48AA-924F-138A2E325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9384A5-1232-4A59-B821-57D8EAEBC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A4A207-88CF-4596-81CC-9137CD634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B3E587-74C3-474A-8DE9-F4BA4A0D6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51313C-5C50-4480-A25C-FBEB9F8BA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5EBF5A9-93B1-4046-B3AF-DB73EE0F5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656460-127D-4503-8657-FA1E522D7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4374CE-C327-4271-A317-09997E749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B9217EC-0235-470D-9690-430436C46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6AC158-0789-43F8-B359-B390863790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DA34C3-369A-481D-994B-96BC7FDAB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D691980-940A-4A39-9EBE-F8BF62BE4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02BED5B-1637-4EE9-9521-B4507E2D65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成功标准｜结构决定反应位点与条件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E53A8B8-3938-45F5-91A9-0DC07D456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4B6F74F-B7B5-4777-B976-3A65D4A6B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D872795-4C3A-46C3-B232-C3648F06F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8669932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DD00CF-6911-4431-8839-02167114B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4431F2-95DE-405F-BF00-BC7402217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3263897488448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2E3E5-EA51-47DE-9F6A-F954C2D44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有机化学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BAACF6-1D8C-44EC-99E5-D7CD3F1C6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4C29D3-6E39-4107-8D44-89228A14FE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EE68C7-3243-4F1F-8EBE-8F3A780B4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B36114-5548-48BA-AB93-CE87F803B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D32D2D-EFA0-4648-A3A5-1A16794E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边界提醒｜漏写条件或同分异构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A74C84-FDA1-4BC2-81D3-6FE0200F5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B81C58-395B-4E24-ACF8-0DD102095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758423-4D41-465F-9FFA-BEF23F26F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官能团、同分异构、反应类型和合成。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2DFD682-4919-435F-8A87-C83E5C448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0C6AA7-7B76-404E-957E-F7876F1C6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58FAA9-7483-49D4-81C1-3403FC547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8801CF-14D0-41E6-BC9F-82BB204BB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1A·同系物通式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BA8D385-4DA6-4CC5-93B7-9B4E4E71B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DDCE97-9486-426E-8102-2A8A94D71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61C6CF7-EB21-4C56-88BA-5A52AFFF8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0B51B3C-7E14-4A59-AC8E-B6FEB2E8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01387106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53A522-EA4D-43D6-9BE3-F7092CDA5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D89A65-FE2D-4852-92FC-2E907BEEA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cf7a2a2c2549e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F515AA3-714A-4B69-A086-5292165A5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C7BA4C-0BAD-47F6-AE63-9485D45D0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69A46D-CED9-488A-81B9-C08548006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能解释“结构决定反应位点与条件”，并识别一个反例或边界。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8CFEBF-5A54-4260-A4B3-BEEA904BB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4A2269-580D-45EC-B140-A331E87A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0E0A12-6FEF-431A-8FD8-251D3749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含 3 个碳原子的开链烷烃通式为 CₙH₂ₙ₊₂，其分子式是：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C74F18-DA29-4B5E-A367-CFBCD289F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高频错因：漏写条件或同分异构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DBE2B6-931C-406A-B020-E8CF39EAD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8EEF79-0CD2-4056-B799-12211872A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C2FF70-1763-42B1-88A8-67E68F020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D00535-CEC8-4E73-AC8E-2913560D2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E69209-33FB-4F6F-8D3C-724179F8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37F64F-3C14-4620-AB15-08BBB6519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CC443A-FE40-42C3-9302-6B86174AF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5181002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C51F37-8C37-490D-9A18-38F5A1BC9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7222628-D420-4BF5-90E8-7AE9CDCAB0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4419d057ac41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1F5AAA-1621-4EC8-8AFB-AFA318DD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93910C-4AD1-4910-A78F-31B8DA307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596C3F-2A61-4ADE-BD59-8BCDE3BC6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0FFBC6-3B3F-4C68-ACE6-953715C07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117FB70-3B9B-4574-B6FD-5734DCB57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2063D0-D6CC-4933-8451-7AFE6789C9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EACDEA-CD0F-49CD-960C-19E6D587E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断键成键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3F4F07-A2E7-41D5-B55D-33924F4A2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FF529D-F162-4098-BCA1-74E29D27E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规划路线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1F978A5-EB07-4A96-A8CB-561D833F1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3E6F98-DB8F-4DE5-8A16-974AB45AB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DD083BB-1A61-4534-B098-6F4FD0309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含 3 个碳原子的开链烷烃通式为 CₙH₂ₙ₊₂，其分子式是：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300739-4645-4926-A341-88F80CDD4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B598DC-E179-4E7A-9AFD-E5CFF3E4C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4142732-2BAF-46BA-A955-125446C08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正确结论：C3H8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解析：H原子数=2n+2=8。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C68ADA-BAE5-4D67-A4B6-E9D721119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11FF94-FAE5-4E82-9DC1-9EF47DBB0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5D17FF-37D7-4A5E-9368-2DF205094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355B19-31C5-4BED-ADC5-3FA4DB67D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57265076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ABA93A2-3250-4CD1-8903-13F994F9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838C26-4CB0-4B0F-8804-40F7039C3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f71d90aab8424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6A50818-93F0-4922-B1E1-673F2C2E3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AC87E4-2689-4E0D-856F-9ECEE9D62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6D05E5-CC23-4EAB-8B18-E35EFFDB7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767081-5D03-4C1B-B69D-519098C29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46529A-0572-4C1D-89B6-5C9ABF417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396F7C-2828-4A43-901D-F2928669C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70A5D4A-21CB-4E57-B47C-71F7708B9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122E93-751A-4069-9E89-9BD42B432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5B37FE-CCC4-455C-A7E5-469D8B75F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E4E12B-AA12-4658-941B-F7C09C196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BAC14B-7621-45A9-BE83-58B9D7310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C8069A-E3EB-4E87-9E13-585C1EE16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73838C-7436-4EBE-A7BC-A76D43810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FBFF90-68C0-4D8D-8F27-54C14156A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D88401-3578-472E-9509-115EF5FA3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566F72-4198-45EB-A0EC-3D2740DCA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C2E2FE-D552-405B-8290-10945B681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42FB600-C87C-441D-8316-DBDFA352E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44EF5A-49AD-420E-A624-114815119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0545329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7FCE9C-5219-4DEE-969B-8F40785D6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C02058-BEAD-43C3-94AB-B2F5C277F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999a357c3b439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A9ABC7-D5D6-48C8-8C45-CA8068AA8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628EE8-DC6D-4106-8440-35876F9E8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FD28207-FAC6-4D3D-BA2D-8E7A8A675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502FB1-61B5-4BE4-8D67-85CF9107F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有机化学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F747CF-1295-481B-96EC-17D314E8C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CB9869-2B63-4FBB-ACCB-0D113A0F6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034FB6-D97C-4B53-B886-13368A8DA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212BBB-C2E9-4B25-8DC6-10A03BFAB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0635191-0FD9-4EEE-A076-EE5460408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A0517CD-9092-49D9-9556-243E00A7E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CE5E6C-AFB8-41E3-9480-4E1EA62E1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DEC8246-9830-474B-A9B9-97A254EB7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8AD7042-8B50-416A-964D-C064E9B7C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195366-FB0A-436A-9E26-5CA1947E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5689CDE-4392-4249-9CD9-0474D0362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651BBD-5734-44C9-B32F-A1497CFA9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C39C2E-FEA8-4444-848D-CA20A12A6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5516425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7D2DC3-D4D7-4B6A-891E-BB78D0330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DCC36D-07F1-4AA2-94BD-687A0B319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95e311e1654ff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FE8BDB-898B-485F-BE1C-07ED41F7D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D4E6ED-7CDC-47C0-8F46-CAAC0D224A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33E818-0149-41EB-A65C-5F8B0186C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8DEFC4-B0A7-4FE2-8526-87967DDB0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含 3 个碳原子的开链烷烃通式为 CₙH₂ₙ₊₂，其分子式是：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B1280D-67BB-45E7-BB0B-EC4F8DD45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27697B-4F31-4684-A751-5ED43B0F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4197E4-677B-4854-B76E-C102266D6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A4C090-D8B6-4CA2-9872-BA9B47F9A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20FFA5B-DA3E-47F2-9F7B-D34F3237C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B5B9CB-C46D-4E92-A2A0-9D4E19620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1F27DE-4ED5-4478-872F-1094CEC58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3EFA5E-2DFF-46F0-89EE-69DDE5623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706F96-A547-4BED-A7BB-5782EDA52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34A551-8C5B-425D-B601-F8C30086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92C6266-662B-43EC-95D4-A8BAC9192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F07582-0E3E-42EA-BE46-48A372EC2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5AD469-FF55-4BD3-8171-3BDFB685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77966832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19CDBCE-FA0E-468C-8032-DC4725A44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3166BB-F587-4A91-8C0C-B9B93D5C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0eda32f60644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394DD2D-1344-4BED-975D-4068B9C2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0B2007-A9E7-48CD-84A6-739DC7A10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382FAA-B3E0-4528-B75E-9890E6BE0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101AF0-4AE8-4D57-BD14-5E135B45F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有机合成理论可得 12 g 产品，实际产率 72%。实际产品质量为：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2E2DAA-52C4-4F9B-A551-067275589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1B·有机合成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15AE0C-CA0B-4F8B-87AA-5D138CD56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2959C7-8C61-4C28-9944-85315A53E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1BA3A8-439E-4154-A143-529F9B229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97A506-3D76-4DC5-8677-DB7533386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FE805F-4851-435A-B492-B8BA19C39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118828-B632-40C9-A5DD-812BA2205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F5ED7A-3ED5-4936-84D6-87763F632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B06E1F-84DE-4992-85B7-DE251E3B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7AE09A-1466-4BA0-A371-CCBB80A5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6825126-8B43-4E13-8D16-3DCD82E8F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1A7ECF-B6BE-4382-BF39-2E6FF5E0D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08FFD2-0F3F-42CF-86EE-29702B84A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0EA071-32B2-4A80-A82C-421FAA53A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5EA98AF-C2A8-4E4D-BC6F-B8765A782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9591609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F3CAD7-ED70-4CA0-A865-F61DE833A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A126D8-63C6-4C6B-ACA1-BBE09A0928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2e6f18c12446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40E281-4EEA-4D50-860D-4DE301ECB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8B6908-92CB-4E23-B046-997B8DB6E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F29743-6F14-4B77-A6A9-3C6754D3F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A33C57-C333-44B9-9948-5A1098C34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DE4577-8875-436F-8E1F-FD1DDAF33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含 3 个碳原子的开链烷烃通式为 CₙH₂ₙ₊₂，其分子式是：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DE2BAE-71A4-48B7-958E-A76555CAB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D8F96A-0752-4D05-927F-664401B7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490B0A-C45E-4602-8280-50164CF6D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7DEE88-315C-48FD-921F-8DD50843E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有机合成理论可得 12 g 产品，实际产率 72%。实际产品质量为：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9F4EB6-7381-43B0-960F-FE6E04615E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CB7905-4809-4984-AEEA-52FA9278F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E4B3BB-0CE3-46A1-81C4-2B791167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C288BA9-D137-40CE-A1AB-E1D348731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 mol 含 4 个碳原子的烃完全燃烧，生成 CO₂ 的物质的量为：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3F0E57-8D42-4933-AE5E-FAB3C5A5D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4CBCF1-00AD-49D1-A7ED-0093733C9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1C4D84-95E2-47BD-BB7F-50B09F154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AA5795-CAAB-41C0-94FB-CD6F97FF1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9565711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2B9161-E66B-4F6B-8929-0925C8E20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46E5675-CCF9-4A22-BC28-5790F7EEC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ef2ecd6daf43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144CB9-C842-4092-90CF-02163E975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27AE25-A448-4504-AD9B-DC0FE2AAC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5B24D6-71C2-40AD-BAFC-CDFD5FEC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093CE-7CBF-409F-90EE-8B22E2B05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2AC777-0E8F-4140-A8CA-7EEBC3E04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7BCB32-B734-48B1-A32A-8DAF01CD0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85982D-8ABB-4B8A-A99D-06300BBDF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9E150D-3AB1-4137-A6F4-64DD5A473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正确结论：8.64 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解析链：实际质量=理论×产率=12×72/100=8.64 g。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D1B6B6-EADC-4D56-AA1B-9403F8944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1C1454-8390-4B10-8A76-F044EBAA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E2C43A-4BF6-40AA-8957-3C4E6A6A5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42DF2A-CC4E-4939-9271-5023C3143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70003174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33CAAE-8252-427A-B26F-D5BCCD293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3048AA-F253-4666-BF8F-FBD88F67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b6c69eced84f9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C82CF8-FF84-48C4-B6EB-7F14A9BC89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2C8079-C571-4F4D-BB7E-5274E1F01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A48E14-2FA8-4E72-A5D5-A00FC9D7B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084F67-CF77-4E1E-B3B8-BAAC9AE13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 mol 含 4 个碳原子的烃完全燃烧，生成 CO₂ 的物质的量为：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03FB3B-6ADA-4A13-A052-8526BFA57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CF0597-5C8B-4442-9A73-C76136930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364560-4AE3-4604-8E4E-A85EF5D4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A37DC63-95D6-45B0-BCAD-E22A8AEF2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7E5B28C-7891-4527-8B52-00B98A1F6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B4AEA9-2839-4C8E-8BCF-8DEB8E7420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B2689F-A9EE-4DE9-80E3-349A3EACD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5FB095-A289-4D61-8FB3-76E9AFC76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92FA97-7F5E-4B74-954C-5A360CEB4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230953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5EB2D9-26F4-44A6-96BA-49B372B2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92B08D-3C00-4569-954A-1F9796527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b44f82686b41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8F936C-FE5C-4BBF-80F0-748518E44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442862-5F84-48B7-87C7-7AB58583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889049-5C52-4DA4-ADDA-DB31E2E8E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能独立执行“识别官能团—断键成键—规划路线”，并说明每一步理由。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56E624-4FE9-476C-949C-7FDE18B9C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A5B2C2-94DE-4FD4-9185-E7B483A91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B1E8EC-5D4E-43AC-9C41-CEC43C50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含 5 个碳原子的开链烷烃通式为 CₙH₂ₙ₊₂，其分子式是：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5A1E09-9F59-4B05-BC9B-5454FB3C4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高频错因：漏写条件或同分异构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B87EDF-647E-4D23-B180-66447BF9A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F7BCB04-8656-4B96-8512-C79FBB58D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CC0481-9452-4494-BADD-DD7711CA48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5C3AC2-75C4-4F79-B9FC-3B096F533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23302B-AE36-45A4-896C-316AFF7C6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4E6625-E527-4EA2-8D92-A022F54555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B26627-7C50-47FC-8DD3-56D6F674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42238002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518D2D-C373-48F1-B368-71F9E8916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DAF78A-EB7D-4D88-956D-DD3875B18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70d40cdb264e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7ADABC-6B56-43B9-B70A-9B2B922D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837C6F-7CAD-4ECB-ABDE-A05E3054C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5BFA0D-FE21-42DD-95B7-51F24AC06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94B220-75E7-47FC-A459-1B055F263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80C64F-0121-4CFC-9DBF-DA6AB20CD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C85E80-B676-403F-B9B5-26A740D38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85F24B-6EA9-4846-A7E9-783FB77E1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断键成键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201896-E15C-40C6-B994-FA03BF4DB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CE1586-921A-47CE-AA52-15B15D9AA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规划路线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5F9E6E7-B1E0-4A49-BA07-8A6615B71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D5BB92-8275-4F7E-919E-9A520B268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9BD2D8-93CD-46C4-AF76-86264B9F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含 5 个碳原子的开链烷烃通式为 CₙH₂ₙ₊₂，其分子式是：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E23E3F-6094-429D-9574-AA446869D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71E072-8231-457F-8B57-CCD4496DC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D97A94-4795-4A1A-B888-2B16C51B4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正确结论：C5H12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解析：H原子数=2n+2=12。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5C7018-015C-41A2-B4DA-DA06EB7C28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EFBDAA-8657-4426-BB56-068FB80FE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D91800-FF67-409C-8983-DDDF16AC2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9E7018-34FD-43DE-A3C6-62A5FB079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39938291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ED0960-1B03-436B-8AFD-16E9AE0FD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ECC0FD-A816-4A06-AE65-B9B9354DF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fab80c794f04d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3D828C-EC1E-437F-A6FB-AB18FB55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143E02-6316-48CE-9673-BE49704B0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C595C0-128D-4C39-BB63-2E79168D1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0895FC-3F10-488A-9D54-633A352D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4FBD9A-CDE8-4F49-8ECB-BD7289CE9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F7789A-9148-4073-8A12-71E5DD03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E0A189-4C64-471C-A93C-F47AD2256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7298A5-FFEB-41AD-A685-905BDD870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EF87DB-9FE8-4BBD-B5A7-807F9FFC3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40C0341-77B8-4A26-AD34-D7EFBB998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28B20C-2867-43AD-9E9A-825875600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D41AB7-5A42-4648-9BA4-8EF51851A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D7580A-587C-487F-929D-B7385191F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741280-BAC9-4578-92B0-961F15E55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50FD0F-1DA3-4F7F-9044-122D8D0CC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A533A0-FBD2-40A7-8482-D55FBC03C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8121E5B-B4C1-4E05-93BE-157CE0C86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13E810-6000-481C-BE0A-6FB55B8A6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921FBD-563D-4A4B-ABA1-BC454EE46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24469801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1BA26A-42BF-4584-A97B-3242A9778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92D9DC-991E-41FB-8366-9EE3F2C2C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5774bfd8a24a9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70D1A1B-6E5F-4616-84B0-7C0A39A75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499E6-62A3-45E3-B82B-F7A044A1D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5F4C6F-D549-4C5D-8BA2-2189A2B32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C7176B-31B8-4AFA-9E83-53D89303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有机化学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F2756DF-2F4F-4828-AE46-777EF9DD4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49AD92-CF02-47B5-A81E-832B18C3D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BFF2AAC-3461-453B-A59D-964EE8A46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E242B7B-837F-471F-AF15-55D19EC61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C5CDF92-7939-4EC7-A168-C3E20B3AF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AA4FD6-9B58-4C23-BF65-1EFCB9EEC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FC43AE-20C8-4349-9297-4DBB3337F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FF5A25-831D-43E7-8008-8FEBD94CA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821742-4C0A-4F7F-9439-DE465935B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783C5F-E5FA-4799-9F7C-BCFACAB4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6CDAFA-4581-4206-92D9-A78933FE1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DBF6D8-AF84-4CFE-9BFC-FB690B9ED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DBF62C-4207-4E46-8A71-4E2411503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86677077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4BCB7A-6552-4B91-9FB2-804C3A74F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9CEECC-5F01-4157-87F0-A51D19855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b660039ea144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25E13C-9370-470A-BD9A-4B746EA2A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ECDCA4-7A31-424C-AF22-2C935E314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75D282F-E2DF-4360-ACB9-9CCFBA62A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C3C844-48A5-42A5-810C-E3AD6EF1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含 5 个碳原子的开链烷烃通式为 CₙH₂ₙ₊₂，其分子式是：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CC33B8-8429-4AAB-B6A6-49C5C46BC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6A3AE6-BCDA-4F2E-A0EF-39D613E98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F927D08-7D9D-4D8E-A70A-1B0E59330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860D76-8467-48C4-92E6-3E8F3649F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1AD26B-CD00-41AF-84FF-432C8A83D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F77AD1-D58A-4E0F-B016-99D71C6FC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36369D-118F-40DE-A760-16D52C783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5031E6-BAC8-4336-8B7B-3848D013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454F33F-CD70-4442-A1CF-BA477F954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D332F63-805A-4385-B814-454F22098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F5B97E-0E9A-4029-A74B-A52B1026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AF851D-897A-4A08-A7E7-124BABF38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CC16FC-D449-4555-B2CE-2843E1B5B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54585733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D7BC04F-39AA-4F7B-88E4-6183D9BBD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0E4C430-8026-46ED-AF67-6CC2F1DE33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21bc4857ed42c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BD30E4-69EE-4DD2-8BE2-F19D811A7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4430E22-7BD8-4115-839E-074910361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5F1460-D315-451A-8BB3-B6D5FACB52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75509D3-C938-499A-99E3-410261BD4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有机合成理论可得 16 g 产品，实际产率 76%。实际产品质量为：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3EA28B-6E56-40FC-B5F0-697C020FF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1B·有机合成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E39741-5830-4F80-80FB-43EA2FECE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F0ABF3-ED69-4441-B108-C8CB8F34E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0E9125-6797-482F-B937-640F37FCF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2447D4-C0E7-4DF4-8F13-6EF2836AC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69CA5C-107C-4B83-8A62-2AE799B91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1BF03D-F3C7-4C7E-98FD-7B256702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64F5D9-C31E-4C7E-899F-60A563737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B85442-97A5-478F-A76D-B3A5B7B52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7C01B7-BB2B-4355-8A4C-F10CC7CC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7A1742-4A78-43D0-81EF-B378336FB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8332F8-B22E-4923-9013-8CCACEB67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20146FD-9E9E-4631-972B-ACCDE0A55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E2AB1E-3ADC-4E38-9F91-547F7F291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8D62B4-1FE3-4C87-B11B-1B341ED9B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4541725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E63F06-6E80-4910-A34D-FFE6EE352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5CF846-EDB7-4529-B527-973BBE8EF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06c67353674e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DD3B6C-C1FA-45E4-AE38-ACC16F8EF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B43A35-5698-4898-A1F2-7708DD493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880268-EFF5-4D6B-A9FD-6A376C82D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8A3437-2C06-48D0-B4BB-7DFE61229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248A08-5631-47AF-95C4-34E629982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含 5 个碳原子的开链烷烃通式为 CₙH₂ₙ₊₂，其分子式是：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0F54D8-A427-4F3B-8909-5EFCA35A8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FE108C-EB6F-4795-8B03-C021CCFA2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FA73A6-1069-4A63-987B-98B76418D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E35FF8-E4DF-4FFB-9309-9CF12CB59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有机合成理论可得 16 g 产品，实际产率 76%。实际产品质量为：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6F1AD6-189E-4015-8F85-A7EA4163A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5BD6D2-90BF-4B05-B269-6648F0C3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CC0F51-A42E-4C62-A52A-B863EB98C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535B0A-FB72-4E84-8ADD-0A948632B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 mol 含 6 个碳原子的烃完全燃烧，生成 CO₂ 的物质的量为：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53DBFCB-6DAE-4BB5-A7D9-822D10224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DE0415D-20C5-491F-B50E-978BA9E1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13840A-CFE2-4B36-B4D3-E75734AEA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CB0A38-7F1F-4B60-AC21-EB8C785B0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392762218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3C863C-8212-448B-B307-7BB2DCCAE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3F1437-F9C8-46FD-AA38-41CC0BA3B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24b627aaa7f4c4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0BDFB0-F063-4E84-8751-44A61486C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E05790-5D9F-48F3-BC63-334E86BD6D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250B30-6FB5-4C86-86BE-A7B366A55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9FDE08-FB70-4A66-9DD0-96248428F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68581E-622E-4C41-9C2C-EDA591CF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581915-44DA-4142-8B7A-2E68E0BD8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F4F4817-6888-496B-B627-12EB5D660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17DD50-DF37-4BB4-A9C4-C4D4ECF15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正确结论：12.16 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解析链：实际质量=理论×产率=16×76/100=12.16 g。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54FF0D-F586-48A2-B48E-C368AD0F3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44C11F-62FD-4299-82BE-261792B8D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24549C-8831-46F7-8A26-D136C0D64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FFAC7E-5416-4AAB-A6B5-EBB8C2DEE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683735778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A026BB-71C7-4BF9-8079-BCE641474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C62389-EC2C-4D17-ABD1-41269D9116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848f485fd4f5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AAF9F0-2D45-4A6E-8887-2EA714661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D39938-29DA-43FC-B55B-1EAE9C2D5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F2AC01-0D0E-4F79-92BD-8990BACAF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631589-6952-4C5D-80AC-A83C98D3E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 mol 含 6 个碳原子的烃完全燃烧，生成 CO₂ 的物质的量为：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DF0591-7960-4919-9B30-8448E24AC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59AA87-515F-442F-8A65-7501E22F2A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5979F4-900C-40B7-8D30-6F4ACF039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B907E8-A1E1-4BF0-BBBF-2FFB7E0A96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462D34-2686-4AE5-BAF0-E197CBAD0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10F9E3-1A52-4585-8716-FE0E442F9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99D832-452B-4FED-B463-E835EC9CD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8F3E536-047A-4E4C-BE10-20EBF0BC2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021F59-750E-41F2-8FD5-C91FA7F6B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0070061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CA656B-3781-40BD-BB66-839869EA8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B1140D-B48B-464C-9BFE-3E1787261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80d1a20e8c64d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738471-0213-420A-9D8E-83B8FB6358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A48AA7-9490-4BE2-9158-287384E2B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DA8971-982D-4E1B-A69A-A7B414FE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8435C7-FF1F-4CFD-BB0F-ADB224359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5209E2-7C34-45A8-A360-0B481CA6B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A017363-55B5-436D-A86C-A4607C79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含 7 个碳原子的开链烷烃通式为 CₙH₂ₙ₊₂，其分子式是：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36D9BD-0AE2-4A8D-9F05-CD0D81880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高频错因：漏写条件或同分异构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D22DEE-1FF7-4FD3-8332-4FD0D76A8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6F3D50-8004-478E-B894-27A50C0DB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404B6E-C694-4CBB-AC9B-3A512939A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BC986A-83A3-4241-B4F3-F71DCACB3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D94437-F642-4E96-AA3D-9367C22B7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4260DA-15A4-4423-B832-F3CA510D3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6BD4B63-303D-4983-8F29-F139FF32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88188032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F8EFC2-3126-4D48-9795-BFE490D62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65C2823-5D8C-4C7E-B1B0-FBCE452CE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c93177f27948f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838041-DC41-46C6-9B87-A4A8C4DA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29804B-929D-47D4-94B9-7F9553618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8B1CF6-0413-4A14-AFD2-0482D3EF4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7054A4-C754-43F9-8A89-0A03B7529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F022E7-8B5D-4657-BD09-923AEEDF3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170D0C-A4C3-4183-BB66-3822237D7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4A2E88-DD62-4315-9753-D5B18CBB3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断键成键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EE5C47-A479-4FC8-90C5-3BF121E8D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0E5306-89F3-4730-AC06-2A2A54E3A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规划路线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9CCEEC6-CFE8-4508-8213-FB9465D0F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71DAA1-FE0B-4971-9DA1-EE3B913AD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F79E27-B36F-4B47-AFD2-ADF7B0299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含 7 个碳原子的开链烷烃通式为 CₙH₂ₙ₊₂，其分子式是：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F610D9-37D9-48C5-9E64-622E1B102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F0259C-723B-43BA-A244-D809BB7ED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397D72-923F-4DB8-812C-5BDAF89BF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正确结论：C7H16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解析：H原子数=2n+2=16。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5B74E8-DD81-4CFD-AA1F-C4E00466B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D03B6F9-3597-4D93-AE84-698AD41EA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583043-C0B3-43B5-A95E-9E0B93826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6997C1D-A600-4F99-AAEF-D58A0FDD6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41104727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84D026-58CA-4557-B910-48466FCC41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210ECC-1262-41FF-8A99-22D9EA4B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23e6ee24fac4c0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2A9045-1782-4174-9D01-DEF6F96E7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560BC0-D7F9-40AA-8B20-E23E8CAC4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8BF261-C581-4F2D-A167-1D6DC6F0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A2C330E-C230-4D31-BBDA-756548A26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A081AD-89F4-4383-9588-24D004464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1F89D2-2807-4BC7-A84B-5CB76828E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1930A2-A349-41C0-BD3A-46A0E7422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C3586A-C59A-4BAC-A10A-0670767B6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72A4C-BDD4-402A-82B1-C7E3B2327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BEA029-B4F0-4AA5-8641-04C00EE5B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2891406-CFB2-4062-B533-A33062B5A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AE29F0-B289-4BF7-AE5E-DE135F245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C32FDE-CF98-4D6A-B33A-A1CC73980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C3941F-4D14-4B24-8892-6F4839F06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CA133A-FE6F-4772-A0D3-E449EC8D9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3893C6-EB07-47F4-812A-C7EEC8138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7E42E1-A363-4F42-8DB2-383C17F6F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D89EA1-A3B5-48B3-B7C9-01BC1CC0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0FC9610-AD13-44A7-B6E5-92A334E86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2470079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743DEF5-A40F-4A2B-8868-9160FCEC6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868D53-A19E-499B-84EC-1E7A2A1B1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7d71814eec480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323CDF4-244E-4E44-8CB5-B723225C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DD3EC6-042E-4A3B-9E01-EA2D95A80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0179D0-13D4-4F38-8589-388907B80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C100D0-0C33-4347-9276-771C656AD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有机化学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886F95-37E2-4D72-A821-8E322EE0B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2E2360-6ACF-42AD-B0E4-C488C2C9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6F02C9-0233-4CF4-A19C-1E287F7EB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6A07009-1DCD-42D5-B6F6-68A49E81D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2D6FFB-CAF1-4B8D-827A-69BDEC917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BE849B-10BA-4DBA-930E-ACD359A67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1758D4-2F57-4001-BC27-7FB9FD6E6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B9D55A-7EE4-4BF5-A665-A707C018B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159F72-ECE6-4A7F-B690-D72C8FEC3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D938B3E-D9C9-4551-A9B7-D9B78B732F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9D6CB24-E8FE-418F-86B8-C26A831D5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F5310E-AB80-49B3-9993-266330BC5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1457E5-0F62-4B21-8EB3-93B4068B0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23998567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CC7A9EA-38EA-4B56-9640-BAA530956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243007-3901-48F6-9D72-928CBBB8A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82402b0323549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A090F4-99B1-485F-86FA-1AB57D65A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B3E08D-CC8E-453B-9A62-9D51325AA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AABF26-5C21-4275-A65D-21CF03325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5E31DA-9369-4253-936D-37FEB265A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含 7 个碳原子的开链烷烃通式为 CₙH₂ₙ₊₂，其分子式是：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27BA5A-F0A1-49EB-808D-84B6A3F45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6CBE29-29CB-4FFA-8AA0-DA9C41595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70B88E-514A-4669-AB79-5DA156207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结构决定反应位点与条件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D8608A-26B0-476D-B414-DE4F2D03D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3E424A6-64BD-4B2E-A817-32CD13ED4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9034F5-B61E-4FAC-BA87-068760E6D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识别官能团—断键成键—规划路线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056DA5-639D-4AEF-AE41-1102D6743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088E3E-ECE5-4DE6-AD0C-2B9177BC1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C8E1D61-6AF5-4083-B119-3FF2F64FF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检查：漏写条件或同分异构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4360AC-4A3F-4661-9F2B-DE766BFE0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C06A38-8637-4FA2-AB4D-059ABE4AF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42176F-5908-41B8-8EE5-1525BD436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262C28A-7968-4F03-963D-7854CFD23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33950521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5E4151-2313-49BD-97E9-90098B3B7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BF3628-26BE-4E95-85E0-DC3C92F1E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1768168463427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47E4FC-1C98-4036-927E-9EB00A129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AA6D60-B599-4CCD-8EF7-FD064DF95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22A16C-C53A-4E83-BCF6-EFFB0D15F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02A5B7-C1ED-431A-BA7C-D2B95D40F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有机合成理论可得 20 g 产品，实际产率 80%。实际产品质量为：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C53F072-1624-44C2-B358-605B6580C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1B·有机合成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AC6C4E-1D93-4015-85F4-462C1F6FE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4A9CBF-19AC-4328-BEFC-43026D826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FAB278-42CB-413A-917B-CC137727D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05B7AC-F60D-496D-B768-DA5DE99C8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BEC588-79E5-41E4-8C44-B9907BB83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A51951-307C-478C-AD31-8F6198400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8FFB6D9-D5DD-4B12-8676-7D46E5205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01AA57-3BEC-4B95-9AD5-CEF89A034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31D9BD0-C868-44C9-8C02-3EB78795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B335CD-9E27-4F88-A3F9-B698491F9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F3F9A4-76F9-4C8F-A9B5-CCC6CAAD7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A8A7F3-6B0D-4AC2-B7F1-23911110C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1955C3-7BB0-4E47-A45A-E7355E973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3C9114-B396-4A80-9AE0-72E5FE7BB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377812257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F50EA3-CB79-4CCD-8B8C-590016C00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B23CEE-8086-4060-AEB4-B33869D48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6d1a576091483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0EAFAE-B053-43DC-B08C-F08DB05F5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89E4E5-AAF4-46CD-912C-A934D14CE8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DFDE8A-A4B3-4772-A6A3-AFA9ABE67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F715DD-92CA-4B31-8D1A-D3CBAFE9F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4EA2E7-0115-473A-B38E-29736A016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含 7 个碳原子的开链烷烃通式为 CₙH₂ₙ₊₂，其分子式是：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FC2159-DE96-42E5-A95E-3CC93EEF1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5ED5C1-39D5-4778-88C2-A66ADD230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B21E694-011B-492D-B33B-DBE7C4D4E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7902FF7-883F-4E6F-88C0-236FD31C7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有机合成理论可得 20 g 产品，实际产率 80%。实际产品质量为：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A85BEA-CAA1-4C36-8E55-735D017D71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520F27-62BB-4FA8-B9FA-3BD54C6FE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6C1622-06C4-4204-81B4-44D3CC111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6AA4BD-6300-4E27-9A0C-710EDC092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1 mol 含 8 个碳原子的烃完全燃烧，生成 CO₂ 的物质的量为：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2F7BA36-707A-4BF9-8C2B-0A2079E76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DAE6F5D-B2E3-4510-8167-8276C6BC1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BB8315-14E4-459D-8EA8-291AD6D7C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88FFF7-3FA4-4A97-8F52-EC34CF44A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58499055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070C00-897A-4754-A2C4-D6522350E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B26189-3C5A-446A-B8B6-FEAF15665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25ead423e1452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06FC2B-3D09-4432-ACFC-99F52C003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A7458D-9E29-4272-B1F9-D4F0BB26C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0B3B44-5A62-41A5-AF56-2C2C50BE9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4E953B-03E8-43A4-93BE-21BF48E52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漏写条件或同分异构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39D0AC-FA01-4267-83C2-0EC405600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060F20-D61A-4217-A70E-A90A254AA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4A33DB-9BFB-4695-B83D-051C0222C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FC00E2-5713-4FEB-92DD-D3828394B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正确结论：16 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解析链：实际质量=理论×产率=20×80/100=16 g。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5F60A1-0AF1-4D3D-AB53-AC21CBBC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69EEE6-BA61-4638-9D2D-520F8E51A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4C409E-473C-410D-864F-7330AC778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9822B6-7C7C-4ECC-BAA4-7700BE250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1970160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335AA15-2798-451C-942C-B2316F73B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271535-B957-484C-BC02-8A40199C1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d2386ca5c6407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7820D6-08E2-47AB-9A25-3B6DA389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81294B-A010-4073-B4DC-54BB70182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CB55A5-066B-4263-B889-FF32DED38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8996B69-9F37-4120-8543-0753E302CB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1 mol 含 8 个碳原子的烃完全燃烧，生成 CO₂ 的物质的量为：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7C7250-8D61-40EC-873D-1A97619EB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04C539-D025-41C7-AC1D-BE7BE9649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FCA40E-0138-47E5-BE6E-41328A772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AB071AA-219B-4010-BE31-FA4E3302C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26F47A-11A1-49E2-9932-53CA07138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3BE32F-0CE5-4056-8EB2-BBB3E6164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8ED4C67-61E3-4A15-9617-4C362C853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E84C24-35BD-4735-BD83-D4ED0A777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CHEM · 有机化学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4680E6C-FD4C-4C7E-BA45-F0355B09A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9034367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2026-08-19T09:02:07.7110000Z</dcterms:created>
  <dcterms:modified xsi:type="dcterms:W3CDTF">2026-08-19T09:02:07.7110000Z</dcterms:modified>
</coreProperties>
</file>