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fac57dd0a58f4812" /><Relationship Type="http://schemas.openxmlformats.org/officeDocument/2006/relationships/extended-properties" Target="/docProps/app.xml" Id="R1ef4d959dabf4793" /><Relationship Type="http://schemas.openxmlformats.org/officeDocument/2006/relationships/officeDocument" Target="/ppt/presentation.xml" Id="R8d81d59c268e4d64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0b21b30e51af4dd8"/>
  </p:sldMasterIdLst>
  <p:notesMasterIdLst>
    <p:notesMasterId xmlns:r="http://schemas.openxmlformats.org/officeDocument/2006/relationships" r:id="Rca8b0b3d28424660"/>
  </p:notesMasterIdLst>
  <p:sldIdLst>
    <p:sldId xmlns:r="http://schemas.openxmlformats.org/officeDocument/2006/relationships" id="256" r:id="R01d00121a96949e9"/>
    <p:sldId xmlns:r="http://schemas.openxmlformats.org/officeDocument/2006/relationships" id="257" r:id="R18c61a23dc294939"/>
    <p:sldId xmlns:r="http://schemas.openxmlformats.org/officeDocument/2006/relationships" id="258" r:id="R238542d1d6f04f28"/>
    <p:sldId xmlns:r="http://schemas.openxmlformats.org/officeDocument/2006/relationships" id="259" r:id="R8300b83bf4b64427"/>
    <p:sldId xmlns:r="http://schemas.openxmlformats.org/officeDocument/2006/relationships" id="260" r:id="R0e8a34e46b6241fa"/>
    <p:sldId xmlns:r="http://schemas.openxmlformats.org/officeDocument/2006/relationships" id="261" r:id="R025da664b6a142bd"/>
    <p:sldId xmlns:r="http://schemas.openxmlformats.org/officeDocument/2006/relationships" id="262" r:id="R24def5c7f17f4b0b"/>
    <p:sldId xmlns:r="http://schemas.openxmlformats.org/officeDocument/2006/relationships" id="263" r:id="R792e648299a04de4"/>
    <p:sldId xmlns:r="http://schemas.openxmlformats.org/officeDocument/2006/relationships" id="264" r:id="R8fa0bebb515e4583"/>
    <p:sldId xmlns:r="http://schemas.openxmlformats.org/officeDocument/2006/relationships" id="265" r:id="Raa953ca8fa234099"/>
    <p:sldId xmlns:r="http://schemas.openxmlformats.org/officeDocument/2006/relationships" id="266" r:id="R6da10643168649df"/>
    <p:sldId xmlns:r="http://schemas.openxmlformats.org/officeDocument/2006/relationships" id="267" r:id="Rb43c71e626b54476"/>
    <p:sldId xmlns:r="http://schemas.openxmlformats.org/officeDocument/2006/relationships" id="268" r:id="R5af5d762d52e4555"/>
    <p:sldId xmlns:r="http://schemas.openxmlformats.org/officeDocument/2006/relationships" id="269" r:id="Rc83c23d56f124d62"/>
    <p:sldId xmlns:r="http://schemas.openxmlformats.org/officeDocument/2006/relationships" id="270" r:id="Re47a62fd02cb4349"/>
    <p:sldId xmlns:r="http://schemas.openxmlformats.org/officeDocument/2006/relationships" id="271" r:id="Ra2ed1bf3a9d441b5"/>
    <p:sldId xmlns:r="http://schemas.openxmlformats.org/officeDocument/2006/relationships" id="272" r:id="Rf1cb3f3127ed42f3"/>
    <p:sldId xmlns:r="http://schemas.openxmlformats.org/officeDocument/2006/relationships" id="273" r:id="Rb21312ce90294f29"/>
    <p:sldId xmlns:r="http://schemas.openxmlformats.org/officeDocument/2006/relationships" id="274" r:id="Ra140c9d3049f4f5c"/>
    <p:sldId xmlns:r="http://schemas.openxmlformats.org/officeDocument/2006/relationships" id="275" r:id="R31cd0fe5b4294f88"/>
    <p:sldId xmlns:r="http://schemas.openxmlformats.org/officeDocument/2006/relationships" id="276" r:id="R2808ff99bd684ecf"/>
    <p:sldId xmlns:r="http://schemas.openxmlformats.org/officeDocument/2006/relationships" id="277" r:id="Rc3e7f9fe1733452c"/>
    <p:sldId xmlns:r="http://schemas.openxmlformats.org/officeDocument/2006/relationships" id="278" r:id="R0e9bf3b280ad4e6d"/>
    <p:sldId xmlns:r="http://schemas.openxmlformats.org/officeDocument/2006/relationships" id="279" r:id="Rf0ec8b6653ad4351"/>
    <p:sldId xmlns:r="http://schemas.openxmlformats.org/officeDocument/2006/relationships" id="280" r:id="R9e953974d9cf42fe"/>
    <p:sldId xmlns:r="http://schemas.openxmlformats.org/officeDocument/2006/relationships" id="281" r:id="Rc7e5041193e14b28"/>
    <p:sldId xmlns:r="http://schemas.openxmlformats.org/officeDocument/2006/relationships" id="282" r:id="R7cb929cd5d1b453b"/>
    <p:sldId xmlns:r="http://schemas.openxmlformats.org/officeDocument/2006/relationships" id="283" r:id="Ra33b86b62e564898"/>
    <p:sldId xmlns:r="http://schemas.openxmlformats.org/officeDocument/2006/relationships" id="284" r:id="Rb0f3c106c927418f"/>
    <p:sldId xmlns:r="http://schemas.openxmlformats.org/officeDocument/2006/relationships" id="285" r:id="R997114ee53ea43d9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aeeb2cbb61564f9b" /><Relationship Type="http://schemas.openxmlformats.org/officeDocument/2006/relationships/slideMaster" Target="/ppt/slideMasters/slideMaster1.xml" Id="R0b21b30e51af4dd8" /><Relationship Type="http://schemas.openxmlformats.org/officeDocument/2006/relationships/notesMaster" Target="/ppt/notesMasters/notesMaster1.xml" Id="Rca8b0b3d28424660" /><Relationship Type="http://schemas.openxmlformats.org/officeDocument/2006/relationships/presProps" Target="/ppt/presProps.xml" Id="R67f1ad59c7c14116" /><Relationship Type="http://schemas.openxmlformats.org/officeDocument/2006/relationships/tableStyles" Target="/ppt/tableStyles.xml" Id="R2c5849b58982468f" /><Relationship Type="http://schemas.openxmlformats.org/officeDocument/2006/relationships/slide" Target="/ppt/slides/slide1.xml" Id="R01d00121a96949e9" /><Relationship Type="http://schemas.openxmlformats.org/officeDocument/2006/relationships/slide" Target="/ppt/slides/slide2.xml" Id="R18c61a23dc294939" /><Relationship Type="http://schemas.openxmlformats.org/officeDocument/2006/relationships/slide" Target="/ppt/slides/slide3.xml" Id="R238542d1d6f04f28" /><Relationship Type="http://schemas.openxmlformats.org/officeDocument/2006/relationships/slide" Target="/ppt/slides/slide4.xml" Id="R8300b83bf4b64427" /><Relationship Type="http://schemas.openxmlformats.org/officeDocument/2006/relationships/slide" Target="/ppt/slides/slide5.xml" Id="R0e8a34e46b6241fa" /><Relationship Type="http://schemas.openxmlformats.org/officeDocument/2006/relationships/slide" Target="/ppt/slides/slide6.xml" Id="R025da664b6a142bd" /><Relationship Type="http://schemas.openxmlformats.org/officeDocument/2006/relationships/slide" Target="/ppt/slides/slide7.xml" Id="R24def5c7f17f4b0b" /><Relationship Type="http://schemas.openxmlformats.org/officeDocument/2006/relationships/slide" Target="/ppt/slides/slide8.xml" Id="R792e648299a04de4" /><Relationship Type="http://schemas.openxmlformats.org/officeDocument/2006/relationships/slide" Target="/ppt/slides/slide9.xml" Id="R8fa0bebb515e4583" /><Relationship Type="http://schemas.openxmlformats.org/officeDocument/2006/relationships/slide" Target="/ppt/slides/slide10.xml" Id="Raa953ca8fa234099" /><Relationship Type="http://schemas.openxmlformats.org/officeDocument/2006/relationships/slide" Target="/ppt/slides/slide11.xml" Id="R6da10643168649df" /><Relationship Type="http://schemas.openxmlformats.org/officeDocument/2006/relationships/slide" Target="/ppt/slides/slide12.xml" Id="Rb43c71e626b54476" /><Relationship Type="http://schemas.openxmlformats.org/officeDocument/2006/relationships/slide" Target="/ppt/slides/slide13.xml" Id="R5af5d762d52e4555" /><Relationship Type="http://schemas.openxmlformats.org/officeDocument/2006/relationships/slide" Target="/ppt/slides/slide14.xml" Id="Rc83c23d56f124d62" /><Relationship Type="http://schemas.openxmlformats.org/officeDocument/2006/relationships/slide" Target="/ppt/slides/slide15.xml" Id="Re47a62fd02cb4349" /><Relationship Type="http://schemas.openxmlformats.org/officeDocument/2006/relationships/slide" Target="/ppt/slides/slide16.xml" Id="Ra2ed1bf3a9d441b5" /><Relationship Type="http://schemas.openxmlformats.org/officeDocument/2006/relationships/slide" Target="/ppt/slides/slide17.xml" Id="Rf1cb3f3127ed42f3" /><Relationship Type="http://schemas.openxmlformats.org/officeDocument/2006/relationships/slide" Target="/ppt/slides/slide18.xml" Id="Rb21312ce90294f29" /><Relationship Type="http://schemas.openxmlformats.org/officeDocument/2006/relationships/slide" Target="/ppt/slides/slide19.xml" Id="Ra140c9d3049f4f5c" /><Relationship Type="http://schemas.openxmlformats.org/officeDocument/2006/relationships/slide" Target="/ppt/slides/slide20.xml" Id="R31cd0fe5b4294f88" /><Relationship Type="http://schemas.openxmlformats.org/officeDocument/2006/relationships/slide" Target="/ppt/slides/slide21.xml" Id="R2808ff99bd684ecf" /><Relationship Type="http://schemas.openxmlformats.org/officeDocument/2006/relationships/slide" Target="/ppt/slides/slide22.xml" Id="Rc3e7f9fe1733452c" /><Relationship Type="http://schemas.openxmlformats.org/officeDocument/2006/relationships/slide" Target="/ppt/slides/slide23.xml" Id="R0e9bf3b280ad4e6d" /><Relationship Type="http://schemas.openxmlformats.org/officeDocument/2006/relationships/slide" Target="/ppt/slides/slide24.xml" Id="Rf0ec8b6653ad4351" /><Relationship Type="http://schemas.openxmlformats.org/officeDocument/2006/relationships/slide" Target="/ppt/slides/slide25.xml" Id="R9e953974d9cf42fe" /><Relationship Type="http://schemas.openxmlformats.org/officeDocument/2006/relationships/slide" Target="/ppt/slides/slide26.xml" Id="Rc7e5041193e14b28" /><Relationship Type="http://schemas.openxmlformats.org/officeDocument/2006/relationships/slide" Target="/ppt/slides/slide27.xml" Id="R7cb929cd5d1b453b" /><Relationship Type="http://schemas.openxmlformats.org/officeDocument/2006/relationships/slide" Target="/ppt/slides/slide28.xml" Id="Ra33b86b62e564898" /><Relationship Type="http://schemas.openxmlformats.org/officeDocument/2006/relationships/slide" Target="/ppt/slides/slide29.xml" Id="Rb0f3c106c927418f" /><Relationship Type="http://schemas.openxmlformats.org/officeDocument/2006/relationships/slide" Target="/ppt/slides/slide30.xml" Id="R997114ee53ea43d9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300be7e0559f4723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dd265298c0fe4651" /><Relationship Type="http://schemas.openxmlformats.org/officeDocument/2006/relationships/notesMaster" Target="/ppt/notesMasters/notesMaster1.xml" Id="R24ccd46b81c94a06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fb05dd9f650445d4" /><Relationship Type="http://schemas.openxmlformats.org/officeDocument/2006/relationships/notesMaster" Target="/ppt/notesMasters/notesMaster1.xml" Id="R45feddb676d94317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04eaf0fc455a42bc" /><Relationship Type="http://schemas.openxmlformats.org/officeDocument/2006/relationships/notesMaster" Target="/ppt/notesMasters/notesMaster1.xml" Id="Radbc724398d042fb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1f6df2cf8ee74a56" /><Relationship Type="http://schemas.openxmlformats.org/officeDocument/2006/relationships/notesMaster" Target="/ppt/notesMasters/notesMaster1.xml" Id="Rc039f89317414c31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8dcac5440576493a" /><Relationship Type="http://schemas.openxmlformats.org/officeDocument/2006/relationships/notesMaster" Target="/ppt/notesMasters/notesMaster1.xml" Id="R9197ebb093d84f4c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aa28f74a12e94658" /><Relationship Type="http://schemas.openxmlformats.org/officeDocument/2006/relationships/notesMaster" Target="/ppt/notesMasters/notesMaster1.xml" Id="R67e51963c22c48b6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bb9f692f15ee4f57" /><Relationship Type="http://schemas.openxmlformats.org/officeDocument/2006/relationships/notesMaster" Target="/ppt/notesMasters/notesMaster1.xml" Id="R47e0c1922c4642c1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46c7fbbee7594334" /><Relationship Type="http://schemas.openxmlformats.org/officeDocument/2006/relationships/notesMaster" Target="/ppt/notesMasters/notesMaster1.xml" Id="Rb7615c915b2f4d57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a5d55974ba3b47d5" /><Relationship Type="http://schemas.openxmlformats.org/officeDocument/2006/relationships/notesMaster" Target="/ppt/notesMasters/notesMaster1.xml" Id="R7d5086b5d7d145c4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038050a1064b43b0" /><Relationship Type="http://schemas.openxmlformats.org/officeDocument/2006/relationships/notesMaster" Target="/ppt/notesMasters/notesMaster1.xml" Id="Ra4d18b3621f6490b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b7525d320f7b45b6" /><Relationship Type="http://schemas.openxmlformats.org/officeDocument/2006/relationships/notesMaster" Target="/ppt/notesMasters/notesMaster1.xml" Id="Rd31e02897e614608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6e1841f6d5ed437e" /><Relationship Type="http://schemas.openxmlformats.org/officeDocument/2006/relationships/notesMaster" Target="/ppt/notesMasters/notesMaster1.xml" Id="R4140c209c8e54dda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ce9cf47e9747414f" /><Relationship Type="http://schemas.openxmlformats.org/officeDocument/2006/relationships/notesMaster" Target="/ppt/notesMasters/notesMaster1.xml" Id="R23437b4e9ea9487c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7a311561af724706" /><Relationship Type="http://schemas.openxmlformats.org/officeDocument/2006/relationships/notesMaster" Target="/ppt/notesMasters/notesMaster1.xml" Id="R1295d559e391464a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f881f58ba6664827" /><Relationship Type="http://schemas.openxmlformats.org/officeDocument/2006/relationships/notesMaster" Target="/ppt/notesMasters/notesMaster1.xml" Id="R37839832bf474d07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8745c4f1f9da4da1" /><Relationship Type="http://schemas.openxmlformats.org/officeDocument/2006/relationships/notesMaster" Target="/ppt/notesMasters/notesMaster1.xml" Id="Rfc610eaa557c4e38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99d00621ad474f11" /><Relationship Type="http://schemas.openxmlformats.org/officeDocument/2006/relationships/notesMaster" Target="/ppt/notesMasters/notesMaster1.xml" Id="R04e2c643458e4de5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04a6609956f3474a" /><Relationship Type="http://schemas.openxmlformats.org/officeDocument/2006/relationships/notesMaster" Target="/ppt/notesMasters/notesMaster1.xml" Id="R14dbb638eef24184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d2635450b396441b" /><Relationship Type="http://schemas.openxmlformats.org/officeDocument/2006/relationships/notesMaster" Target="/ppt/notesMasters/notesMaster1.xml" Id="R6fc123fca8204989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978b36a0e843453b" /><Relationship Type="http://schemas.openxmlformats.org/officeDocument/2006/relationships/notesMaster" Target="/ppt/notesMasters/notesMaster1.xml" Id="Rdad537813e4f4d62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86ca7d0e9ccf42c5" /><Relationship Type="http://schemas.openxmlformats.org/officeDocument/2006/relationships/notesMaster" Target="/ppt/notesMasters/notesMaster1.xml" Id="R0fb4ad1a9d1145f7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2985da207860499e" /><Relationship Type="http://schemas.openxmlformats.org/officeDocument/2006/relationships/notesMaster" Target="/ppt/notesMasters/notesMaster1.xml" Id="R83ab92723ec549db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1a43898c04934874" /><Relationship Type="http://schemas.openxmlformats.org/officeDocument/2006/relationships/notesMaster" Target="/ppt/notesMasters/notesMaster1.xml" Id="Rdd409030ce6a451e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57a82ac7533e4866" /><Relationship Type="http://schemas.openxmlformats.org/officeDocument/2006/relationships/notesMaster" Target="/ppt/notesMasters/notesMaster1.xml" Id="Rfab19b8aa8f24311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5e06c73f46cb48ed" /><Relationship Type="http://schemas.openxmlformats.org/officeDocument/2006/relationships/notesMaster" Target="/ppt/notesMasters/notesMaster1.xml" Id="R6611012e2d494b2d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c5274d066245418e" /><Relationship Type="http://schemas.openxmlformats.org/officeDocument/2006/relationships/notesMaster" Target="/ppt/notesMasters/notesMaster1.xml" Id="Rfebd361281834d14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31ee67da9e8b443e" /><Relationship Type="http://schemas.openxmlformats.org/officeDocument/2006/relationships/notesMaster" Target="/ppt/notesMasters/notesMaster1.xml" Id="R7bf53026c0fd4403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88a36356a41c4deb" /><Relationship Type="http://schemas.openxmlformats.org/officeDocument/2006/relationships/notesMaster" Target="/ppt/notesMasters/notesMaster1.xml" Id="Rba46f23ab886444b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60a50dba993e4fd3" /><Relationship Type="http://schemas.openxmlformats.org/officeDocument/2006/relationships/notesMaster" Target="/ppt/notesMasters/notesMaster1.xml" Id="Rd7175c4325f549e9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993003ad22ba402a" /><Relationship Type="http://schemas.openxmlformats.org/officeDocument/2006/relationships/notesMaster" Target="/ppt/notesMasters/notesMaster1.xml" Id="Re205b83acd134db0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【建议时间】课前 1 分钟</a:t>
            </a:r>
          </a:p>
          <a:p xmlns:a="http://schemas.openxmlformats.org/drawingml/2006/main">
            <a:r>
              <a:t>【AI 讲稿】欢迎进入 化学 的“氧化还原与电化学”学习单元。本套课件共 3 节，每节约 30 分钟。</a:t>
            </a:r>
          </a:p>
          <a:p xmlns:a="http://schemas.openxmlformats.org/drawingml/2006/main">
            <a:r>
              <a:t>【互动提问】你目前最担心的是概念、方法、速度还是表达？</a:t>
            </a:r>
          </a:p>
          <a:p xmlns:a="http://schemas.openxmlformats.org/drawingml/2006/main">
            <a:r>
              <a:t>【预期回答】学生给出一个具体困难，并说明最近一次失分情境。</a:t>
            </a:r>
          </a:p>
          <a:p xmlns:a="http://schemas.openxmlformats.org/drawingml/2006/main">
            <a:r>
              <a:t>【停顿提示】等待学生回答后，再进入课程地图。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1A·氧化数；用于知识范围与设问结构校准，题目身份为DSE原创模考题，不冒充历届真题（访问日期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</a:t>
            </a:r>
          </a:p>
          <a:p xmlns:a="http://schemas.openxmlformats.org/drawingml/2006/main">
            <a:r>
              <a:t>【AI 讲稿】先说明课程之间的递进关系：第一课锁定 DSE 知识点和真题入口，第二课完成同构例题，后续课程迁移到香港生活、高新科技与高阶综合。</a:t>
            </a:r>
          </a:p>
          <a:p xmlns:a="http://schemas.openxmlformats.org/drawingml/2006/main">
            <a:r>
              <a:t>【互动提问】看完地图，你认为哪一课最可能决定提分？为什么？</a:t>
            </a:r>
          </a:p>
          <a:p xmlns:a="http://schemas.openxmlformats.org/drawingml/2006/main">
            <a:r>
              <a:t>【预期回答】学生能把当前薄弱点与某一课的学习证据对应。</a:t>
            </a:r>
          </a:p>
          <a:p xmlns:a="http://schemas.openxmlformats.org/drawingml/2006/main">
            <a:r>
              <a:t>【停顿提示】给学生 10 秒浏览全部课程卡，再点名一课。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1A·氧化数；用于知识范围与设问结构校准，题目身份为DSE原创模考题，不冒充历届真题（访问日期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</a:t>
            </a:r>
          </a:p>
          <a:p xmlns:a="http://schemas.openxmlformats.org/drawingml/2006/main">
            <a:r>
              <a:t>【AI 讲稿】明确告诉学生：本单元只训练“氧化还原与电化学”。先解释知识范围，再用一句话建立核心判断，最后示范标准方法。</a:t>
            </a:r>
          </a:p>
          <a:p xmlns:a="http://schemas.openxmlformats.org/drawingml/2006/main">
            <a:r>
              <a:t>【互动提问】请用自己的话复述“电子流与离子迁移共同维持电中性”，并举一个会触发“正负极与阴阳极混淆”的错误例子。</a:t>
            </a:r>
          </a:p>
          <a:p xmlns:a="http://schemas.openxmlformats.org/drawingml/2006/main">
            <a:r>
              <a:t>【预期回答】学生能说清核心判断、一个边界和方法的第一步。</a:t>
            </a:r>
          </a:p>
          <a:p xmlns:a="http://schemas.openxmlformats.org/drawingml/2006/main">
            <a:r>
              <a:t>【停顿提示】知识点复述后停 15 秒，让学生在笔记中写下关键词。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1A·氧化数；用于知识范围与设问结构校准，题目身份为DSE原创模考题，不冒充历届真题（访问日期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Q1：在 ClO⁻ 中，设非氧元素的氧化数为 x。由 x+1(−2)=-1，x 为： 选项为 A.+2；B.+1；C.+0；D.−1。讲解时强调：电子流与离子迁移共同维持电中性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【预期回答】学生能说出“判半反应—配电子—确定电极”中的起始动作，并避开“正负极与阴阳极混淆”。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1A·氧化数；用于知识范围与设问结构校准，题目身份为DSE原创模考题，不冒充历届真题（访问日期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分步讲评：先重述题目条件，再逐步示范“判半反应—配电子—确定电极”，最后给出正确结论“+1”。完整解析：x−2=-1，所以x=+1。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【预期回答】学生能指出方法链中的关键步骤，并联系“从课程范围、核心判断与 Paper 任务结构建立边界”。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1A·氧化数；用于知识范围与设问结构校准，题目身份为DSE原创模考题，不冒充历届真题（访问日期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 的评分点核对；题型依据是 DSE模考题型｜参照 HKDSE Chemistry 2012-2024 Paper 1、Paper 2、Practice Paper 与评分资料｜Paper 1A·氧化数。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【预期回答】学生能把失分归入“正负极与阴阳极混淆”或更精确的个人错因，并写出可执行检查动作。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1A·氧化数；用于知识范围与设问结构校准，题目身份为DSE原创模考题，不冒充历届真题（访问日期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讲稿】逐项解释“氧化还原与电化学”中的专有名词、符号、对象和单位。特别强调：正负极与阴阳极混淆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1A·氧化数；用于知识范围与设问结构校准，题目身份为DSE原创模考题，不冒充历届真题（访问日期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讲稿】用“条件—表示—方法—核验”重建本知识点。示范时逐步引用：判半反应—配电子—确定电极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1A·氧化数；用于知识范围与设问结构校准，题目身份为DSE原创模考题，不冒充历届真题（访问日期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讲稿】带学生逐句读取任务，不先求答案。要求指出材料中的有效条件，再按“判半反应—配电子—确定电极”作答。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1B·电解产物；用于知识范围与设问结构校准，题目身份为DSE原创模考题，不冒充历届真题（访问日期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1A·简单化学电池；用于知识范围与设问结构校准，题目身份为DSE原创模考题，不冒充历届真题（访问日期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讲稿】先展示错误路径，再用解析链复原第一失分点。禁止只说“粗心”；必须落到“正负极与阴阳极混淆”或更精确的动作。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1B·电解产物；用于知识范围与设问结构校准，题目身份为DSE原创模考题，不冒充历届真题（访问日期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讲稿】严格计时完成出口任务。最后按“入口题 + 知识边界证据卡”核对，不根据单题结果承诺等级。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1A·简单化学电池；用于知识范围与设问结构校准，题目身份为DSE原创模考题，不冒充历届真题（访问日期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Q11：在 ClO₃⁻ 中，设非氧元素的氧化数为 x。由 x+3(−2)=-1，x 为： 选项为 A.+6；B.+5；C.+4；D.−5。讲解时强调：电子流与离子迁移共同维持电中性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【预期回答】学生能说出“判半反应—配电子—确定电极”中的起始动作，并避开“正负极与阴阳极混淆”。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1A·氧化数；用于知识范围与设问结构校准，题目身份为DSE原创模考题，不冒充历届真题（访问日期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分步讲评：先重述题目条件，再逐步示范“判半反应—配电子—确定电极”，最后给出正确结论“+5”。完整解析：x−6=-1，所以x=+5。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【预期回答】学生能指出方法链中的关键步骤，并联系“按真题设问链完成定位、推理、表达与核验”。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1A·氧化数；用于知识范围与设问结构校准，题目身份为DSE原创模考题，不冒充历届真题（访问日期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Q11 的评分点核对；题型依据是 DSE模考题型｜参照 HKDSE Chemistry 2012-2024 Paper 1、Paper 2、Practice Paper 与评分资料｜Paper 1A·氧化数。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【预期回答】学生能把失分归入“正负极与阴阳极混淆”或更精确的个人错因，并写出可执行检查动作。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1A·氧化数；用于知识范围与设问结构校准，题目身份为DSE原创模考题，不冒充历届真题（访问日期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讲稿】逐项解释“氧化还原与电化学”中的专有名词、符号、对象和单位。特别强调：正负极与阴阳极混淆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1A·氧化数；用于知识范围与设问结构校准，题目身份为DSE原创模考题，不冒充历届真题（访问日期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讲稿】用“条件—表示—方法—核验”重建本知识点。示范时逐步引用：判半反应—配电子—确定电极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1A·氧化数；用于知识范围与设问结构校准，题目身份为DSE原创模考题，不冒充历届真题（访问日期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讲稿】带学生逐句读取任务，不先求答案。要求指出材料中的有效条件，再按“判半反应—配电子—确定电极”作答。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1B·电解产物；用于知识范围与设问结构校准，题目身份为DSE原创模考题，不冒充历届真题（访问日期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1A·简单化学电池；用于知识范围与设问结构校准，题目身份为DSE原创模考题，不冒充历届真题（访问日期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讲稿】先展示错误路径，再用解析链复原第一失分点。禁止只说“粗心”；必须落到“正负极与阴阳极混淆”或更精确的动作。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1B·电解产物；用于知识范围与设问结构校准，题目身份为DSE原创模考题，不冒充历届真题（访问日期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讲稿】严格计时完成出口任务。最后按“标准例题 + 反向变式”核对，不根据单题结果承诺等级。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1A·简单化学电池；用于知识范围与设问结构校准，题目身份为DSE原创模考题，不冒充历届真题（访问日期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Q21：在 SO₃²⁻ 中，设非氧元素的氧化数为 x。由 x+3(−2)=-2，x 为： 选项为 A.+5；B.+3；C.+4；D.−4。讲解时强调：电子流与离子迁移共同维持电中性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【预期回答】学生能说出“判半反应—配电子—确定电极”中的起始动作，并避开“正负极与阴阳极混淆”。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1A·氧化数；用于知识范围与设问结构校准，题目身份为DSE原创模考题，不冒充历届真题（访问日期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分步讲评：先重述题目条件，再逐步示范“判半反应—配电子—确定电极”，最后给出正确结论“+4”。完整解析：x−6=-2，所以x=+4。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【预期回答】学生能指出方法链中的关键步骤，并联系“只在资料参与推理时使用情境，并训练跨表示与探究能力”。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1A·氧化数；用于知识范围与设问结构校准，题目身份为DSE原创模考题，不冒充历届真题（访问日期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Q21 的评分点核对；题型依据是 DSE模考题型｜参照 HKDSE Chemistry 2012-2024 Paper 1、Paper 2、Practice Paper 与评分资料｜Paper 1A·氧化数。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【预期回答】学生能把失分归入“正负极与阴阳极混淆”或更精确的个人错因，并写出可执行检查动作。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1A·氧化数；用于知识范围与设问结构校准，题目身份为DSE原创模考题，不冒充历届真题（访问日期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讲稿】逐项解释“氧化还原与电化学”中的专有名词、符号、对象和单位。特别强调：正负极与阴阳极混淆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1A·氧化数；用于知识范围与设问结构校准，题目身份为DSE原创模考题，不冒充历届真题（访问日期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讲稿】用“条件—表示—方法—核验”重建本知识点。示范时逐步引用：判半反应—配电子—确定电极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1A·氧化数；用于知识范围与设问结构校准，题目身份为DSE原创模考题，不冒充历届真题（访问日期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讲稿】带学生逐句读取任务，不先求答案。要求指出材料中的有效条件，再按“判半反应—配电子—确定电极”作答。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1B·电解产物；用于知识范围与设问结构校准，题目身份为DSE原创模考题，不冒充历届真题（访问日期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1A·简单化学电池；用于知识范围与设问结构校准，题目身份为DSE原创模考题，不冒充历届真题（访问日期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讲稿】先展示错误路径，再用解析链复原第一失分点。禁止只说“粗心”；必须落到“正负极与阴阳极混淆”或更精确的动作。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1B·电解产物；用于知识范围与设问结构校准，题目身份为DSE原创模考题，不冒充历届真题（访问日期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讲稿】严格计时完成出口任务。最后按“DSE 资料题证据链 + 陌生情境迁移”核对，不根据单题结果承诺等级。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1A·简单化学电池；用于知识范围与设问结构校准，题目身份为DSE原创模考题，不冒充历届真题（访问日期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f535d4e6c0c4620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d78cc984dfdb40c7" /><Relationship Type="http://schemas.openxmlformats.org/officeDocument/2006/relationships/slideLayout" Target="/ppt/slideLayouts/slideLayout1.xml" Id="R9736ee79846b44a9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9736ee79846b44a9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72cc9d597cd4207" /><Relationship Type="http://schemas.openxmlformats.org/officeDocument/2006/relationships/image" Target="/ppt/media/image.png" Id="R39186df31eb44cf0" /><Relationship Type="http://schemas.openxmlformats.org/officeDocument/2006/relationships/notesSlide" Target="/ppt/notesSlides/notesSlide1.xml" Id="R4272047e18ca4dd7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936e8be2aeb4955" /><Relationship Type="http://schemas.openxmlformats.org/officeDocument/2006/relationships/image" Target="/ppt/media/image2.png" Id="Ra1f1fdaffdf34ff9" /><Relationship Type="http://schemas.openxmlformats.org/officeDocument/2006/relationships/notesSlide" Target="/ppt/notesSlides/notesSlide2.xml" Id="R2674a27a5d894afa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4cbe7af1aeb47c6" /><Relationship Type="http://schemas.openxmlformats.org/officeDocument/2006/relationships/image" Target="/ppt/media/image3.png" Id="Re892adbeac184060" /><Relationship Type="http://schemas.openxmlformats.org/officeDocument/2006/relationships/notesSlide" Target="/ppt/notesSlides/notesSlide3.xml" Id="Rd97111e672e8488e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bae48d784244449" /><Relationship Type="http://schemas.openxmlformats.org/officeDocument/2006/relationships/image" Target="/ppt/media/image4.png" Id="Rd9041808d1e4437f" /><Relationship Type="http://schemas.openxmlformats.org/officeDocument/2006/relationships/notesSlide" Target="/ppt/notesSlides/notesSlide4.xml" Id="R3c0b5b190159429a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a26d063b56e4ffd" /><Relationship Type="http://schemas.openxmlformats.org/officeDocument/2006/relationships/image" Target="/ppt/media/image5.png" Id="Ra361cdd48d86422a" /><Relationship Type="http://schemas.openxmlformats.org/officeDocument/2006/relationships/notesSlide" Target="/ppt/notesSlides/notesSlide5.xml" Id="Rec2a601235944ef8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256d44b35d045b4" /><Relationship Type="http://schemas.openxmlformats.org/officeDocument/2006/relationships/image" Target="/ppt/media/image6.png" Id="R64c8daa859d14cea" /><Relationship Type="http://schemas.openxmlformats.org/officeDocument/2006/relationships/notesSlide" Target="/ppt/notesSlides/notesSlide6.xml" Id="Ra6d3878762c24a2b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e3280796e0747f9" /><Relationship Type="http://schemas.openxmlformats.org/officeDocument/2006/relationships/image" Target="/ppt/media/image7.png" Id="R6f07ea025ef54f2c" /><Relationship Type="http://schemas.openxmlformats.org/officeDocument/2006/relationships/notesSlide" Target="/ppt/notesSlides/notesSlide7.xml" Id="Rcc143963bed74063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b92450867df46fd" /><Relationship Type="http://schemas.openxmlformats.org/officeDocument/2006/relationships/image" Target="/ppt/media/image8.png" Id="Ra9736e69d4204eb9" /><Relationship Type="http://schemas.openxmlformats.org/officeDocument/2006/relationships/notesSlide" Target="/ppt/notesSlides/notesSlide8.xml" Id="Rccaf31150ce74d9a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c84702a772b4a0e" /><Relationship Type="http://schemas.openxmlformats.org/officeDocument/2006/relationships/image" Target="/ppt/media/image9.png" Id="R87030a6e6ff446d6" /><Relationship Type="http://schemas.openxmlformats.org/officeDocument/2006/relationships/notesSlide" Target="/ppt/notesSlides/notesSlide9.xml" Id="R0c39ffd8e6774508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bfd49ab6da24dcf" /><Relationship Type="http://schemas.openxmlformats.org/officeDocument/2006/relationships/image" Target="/ppt/media/image10.png" Id="R5e65cd0978b445c2" /><Relationship Type="http://schemas.openxmlformats.org/officeDocument/2006/relationships/notesSlide" Target="/ppt/notesSlides/notesSlide10.xml" Id="R099f3f45d7534dd9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cc565f4bc5d40b2" /><Relationship Type="http://schemas.openxmlformats.org/officeDocument/2006/relationships/image" Target="/ppt/media/image11.png" Id="R957d15985ae54d21" /><Relationship Type="http://schemas.openxmlformats.org/officeDocument/2006/relationships/notesSlide" Target="/ppt/notesSlides/notesSlide11.xml" Id="Rbdc567e1e1534bc5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30b1f4e9b6147f2" /><Relationship Type="http://schemas.openxmlformats.org/officeDocument/2006/relationships/image" Target="/ppt/media/image12.png" Id="Rfc230318f80b482e" /><Relationship Type="http://schemas.openxmlformats.org/officeDocument/2006/relationships/notesSlide" Target="/ppt/notesSlides/notesSlide12.xml" Id="Re40e64d66c164213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ebe91a4894e43bf" /><Relationship Type="http://schemas.openxmlformats.org/officeDocument/2006/relationships/image" Target="/ppt/media/image13.png" Id="R761046bd5d2949cc" /><Relationship Type="http://schemas.openxmlformats.org/officeDocument/2006/relationships/notesSlide" Target="/ppt/notesSlides/notesSlide13.xml" Id="R3b5dbd7a1ac44553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6c3cf5c580d4984" /><Relationship Type="http://schemas.openxmlformats.org/officeDocument/2006/relationships/image" Target="/ppt/media/image14.png" Id="Rec9405e8b7ed44e2" /><Relationship Type="http://schemas.openxmlformats.org/officeDocument/2006/relationships/notesSlide" Target="/ppt/notesSlides/notesSlide14.xml" Id="R09a09551c62d4a92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11dc048811444fb" /><Relationship Type="http://schemas.openxmlformats.org/officeDocument/2006/relationships/image" Target="/ppt/media/image15.png" Id="Raaf697c9530146fd" /><Relationship Type="http://schemas.openxmlformats.org/officeDocument/2006/relationships/notesSlide" Target="/ppt/notesSlides/notesSlide15.xml" Id="R8dde1a54b483473a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708467dc9cd4afd" /><Relationship Type="http://schemas.openxmlformats.org/officeDocument/2006/relationships/image" Target="/ppt/media/image16.png" Id="R2b9fcfcd6e764b87" /><Relationship Type="http://schemas.openxmlformats.org/officeDocument/2006/relationships/notesSlide" Target="/ppt/notesSlides/notesSlide16.xml" Id="R0fc0b2a3e21d47d4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b788661fb564d36" /><Relationship Type="http://schemas.openxmlformats.org/officeDocument/2006/relationships/image" Target="/ppt/media/image17.png" Id="Rec9e663512ab4ab0" /><Relationship Type="http://schemas.openxmlformats.org/officeDocument/2006/relationships/notesSlide" Target="/ppt/notesSlides/notesSlide17.xml" Id="R0fd6cd848c2c41bf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6295b91d2314dd8" /><Relationship Type="http://schemas.openxmlformats.org/officeDocument/2006/relationships/image" Target="/ppt/media/image18.png" Id="R561d39d98c7a4839" /><Relationship Type="http://schemas.openxmlformats.org/officeDocument/2006/relationships/notesSlide" Target="/ppt/notesSlides/notesSlide18.xml" Id="Raf6b4344edfe4d71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5ef4a13e6a4433c" /><Relationship Type="http://schemas.openxmlformats.org/officeDocument/2006/relationships/image" Target="/ppt/media/image19.png" Id="R485904833f5c4395" /><Relationship Type="http://schemas.openxmlformats.org/officeDocument/2006/relationships/notesSlide" Target="/ppt/notesSlides/notesSlide19.xml" Id="Reb62f8e8a7c74646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eb2ea1470d84189" /><Relationship Type="http://schemas.openxmlformats.org/officeDocument/2006/relationships/image" Target="/ppt/media/image20.png" Id="R52eb208f777940f0" /><Relationship Type="http://schemas.openxmlformats.org/officeDocument/2006/relationships/notesSlide" Target="/ppt/notesSlides/notesSlide20.xml" Id="R49de20c366694c66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7da1401436946c2" /><Relationship Type="http://schemas.openxmlformats.org/officeDocument/2006/relationships/image" Target="/ppt/media/image21.png" Id="Ra703da77b1854231" /><Relationship Type="http://schemas.openxmlformats.org/officeDocument/2006/relationships/notesSlide" Target="/ppt/notesSlides/notesSlide21.xml" Id="R75520c5468b94e6f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6d5c24cf54d41ef" /><Relationship Type="http://schemas.openxmlformats.org/officeDocument/2006/relationships/image" Target="/ppt/media/image22.png" Id="R958f913371054875" /><Relationship Type="http://schemas.openxmlformats.org/officeDocument/2006/relationships/notesSlide" Target="/ppt/notesSlides/notesSlide22.xml" Id="Rbbe27b026cc54b20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378e61ed566445f" /><Relationship Type="http://schemas.openxmlformats.org/officeDocument/2006/relationships/image" Target="/ppt/media/image23.png" Id="R5228c61d8fea4bec" /><Relationship Type="http://schemas.openxmlformats.org/officeDocument/2006/relationships/notesSlide" Target="/ppt/notesSlides/notesSlide23.xml" Id="R3a8c40bb3daa4c85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f486327578e471c" /><Relationship Type="http://schemas.openxmlformats.org/officeDocument/2006/relationships/image" Target="/ppt/media/image24.png" Id="R810f66df94db483d" /><Relationship Type="http://schemas.openxmlformats.org/officeDocument/2006/relationships/notesSlide" Target="/ppt/notesSlides/notesSlide24.xml" Id="R73691b6621b247fc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48a872355e3488f" /><Relationship Type="http://schemas.openxmlformats.org/officeDocument/2006/relationships/image" Target="/ppt/media/image25.png" Id="R1ea8c6c3c2344078" /><Relationship Type="http://schemas.openxmlformats.org/officeDocument/2006/relationships/notesSlide" Target="/ppt/notesSlides/notesSlide25.xml" Id="Rc6d2f5b6a0064ea1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186901422a64335" /><Relationship Type="http://schemas.openxmlformats.org/officeDocument/2006/relationships/image" Target="/ppt/media/image26.png" Id="Rd2b37e9cad894e77" /><Relationship Type="http://schemas.openxmlformats.org/officeDocument/2006/relationships/notesSlide" Target="/ppt/notesSlides/notesSlide26.xml" Id="R86745aeed5b04bc4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be03cb520224155" /><Relationship Type="http://schemas.openxmlformats.org/officeDocument/2006/relationships/image" Target="/ppt/media/image27.png" Id="Re44b2cac06854241" /><Relationship Type="http://schemas.openxmlformats.org/officeDocument/2006/relationships/notesSlide" Target="/ppt/notesSlides/notesSlide27.xml" Id="R7fe1d4b8ef094961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c2bd53d863442da" /><Relationship Type="http://schemas.openxmlformats.org/officeDocument/2006/relationships/image" Target="/ppt/media/image28.png" Id="R388828cdf6054aa3" /><Relationship Type="http://schemas.openxmlformats.org/officeDocument/2006/relationships/notesSlide" Target="/ppt/notesSlides/notesSlide28.xml" Id="R005471e0134545c9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0803449f8294d6f" /><Relationship Type="http://schemas.openxmlformats.org/officeDocument/2006/relationships/image" Target="/ppt/media/image29.png" Id="R9c407b4358dc497c" /><Relationship Type="http://schemas.openxmlformats.org/officeDocument/2006/relationships/notesSlide" Target="/ppt/notesSlides/notesSlide29.xml" Id="R83b981cdcac545f9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07aac7def904b3b" /><Relationship Type="http://schemas.openxmlformats.org/officeDocument/2006/relationships/image" Target="/ppt/media/image30.png" Id="R11dbe464466545af" /><Relationship Type="http://schemas.openxmlformats.org/officeDocument/2006/relationships/notesSlide" Target="/ppt/notesSlides/notesSlide30.xml" Id="R62434d67a3d2490f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49ECDCC-FAA7-4697-AD39-82055591E4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286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8082639-1C50-4426-8632-40C5DD381A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0"/>
            <a:ext cx="1524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CD984DB-51D1-4542-AAD4-D46220102E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05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CHEM · KNOWLEDGE POINT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9183B20-1F28-432C-8A63-C5D0D215C3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371600"/>
            <a:ext cx="30670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氧化还原与电化学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178B69B-B4DB-44A3-AC2F-EB5B8D8DB9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390900"/>
            <a:ext cx="3048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DSE主干含氧化数、原电池、电解、腐蚀及电子转移计量；标准电极电势与法拉第定律仅作内地课程边界对照。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DB8ECA0-56AF-41BF-81B2-17DCF330B2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23C7CB4-3FB9-4707-AC52-2ABBB395D6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B4B4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5–5*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04D8CCE-103D-44F9-8FCE-9912F92E6B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3CC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5**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B1E4EDC-9C4F-4DF1-A37C-B8DE9D4608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9186df31eb44cf0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7435ADB-6991-4A7E-9A98-2F012E31EF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1666875"/>
            <a:ext cx="2000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05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6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D295D2E-3244-4B7F-AA2C-CDCC51200E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1526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节课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B2C39D5-626F-4372-81F8-29DFB5DB38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3124200"/>
            <a:ext cx="2476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68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5700" b="1">
                <a:solidFill>
                  <a:srgbClr val="0B0B0D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0B0B0D"/>
                </a:solidFill>
                <a:latin typeface="Arial"/>
                <a:ea typeface="Arial"/>
                <a:cs typeface="Arial"/>
              </a:rPr>
              <a:t>90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9599395-6215-4047-8C01-3141A1587D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5242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分钟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BAAD77C-A0EC-44EA-B186-8E229F527D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4762500"/>
            <a:ext cx="5667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目标—诊断—例题—变式—限时训练—错因复盘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C64B037-71C5-43FC-885D-7CB2D20FB1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56007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可编辑 PPT · AI 讲稿见演讲者备注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7CF64FB-A4E8-4DE1-BEA9-BADCED37F6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CE65CEE-534D-4B98-86C9-D694B7699D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氧化还原与电化学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A81D4A0-CA3A-4034-AAEE-924A86E5EF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01 / 30</a:t>
            </a:r>
          </a:p>
        </p:txBody>
      </p:sp>
    </p:spTree>
    <p:extLst>
      <p:ext uri="{BB962C8B-B14F-4D97-AF65-F5344CB8AC3E}">
        <p14:creationId xmlns:p14="http://schemas.microsoft.com/office/powerpoint/2010/main" val="1814557014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115BC69-07DD-4442-A976-C2803C52B0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COURSE MAP · 30 MIN EACH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7B54310-E35C-480A-988D-626F18D8D8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1f1fdaffdf34ff9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64BFDEB-6D8D-4123-B6AD-197CA3C4AE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429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先建结构，再形成速度。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FA9BF1F-6934-4737-B646-53C0451CC4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05F5FF7-FCEC-4F94-B3ED-29B2EDF4A9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9A266AF-842B-4EEA-AD6C-37882EC6DE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B54E130-8594-4CDD-9BD8-B58C40378A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从课程范围、核心判断与 Paper 任务结构建立边界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473AB43-BEB1-40A3-85A1-460CF4E226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CC0EBE9-B2A5-4C03-8654-9EDF6851A3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4F59DB5-3932-430F-8BB4-CE4B1B2F0A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3404AE6-1B34-4EF1-B475-8DB53D5FE9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A2181B5-0A2F-4319-BA04-5BE11C66ED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按真题设问链完成定位、推理、表达与核验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541417A-D57F-4CCF-9D54-B5CE4CEF06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1D7E28C-D6D1-4127-81D0-7C8BF608FA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01AF203-B658-4E27-92A1-1B6CF8E678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776B103-C3FE-4770-8469-C65D376778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4571F8D-D0EC-4B1F-8994-31DACF58B2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只在资料参与推理时使用情境，并训练跨表示与探究能力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EBA240C-28F0-455C-83E2-97170BB9F4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723A286-90BB-477B-BF03-F1D2C599FC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753100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成功标准｜电子流与离子迁移共同维持电中性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0857730-AA44-4711-8432-5BE27C4489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8B4BA95-8E2C-4059-96B8-54AC43DBC4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氧化还原与电化学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3F1F7A9-74F6-44C9-9364-78A04F7C8E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02 / 30</a:t>
            </a:r>
          </a:p>
        </p:txBody>
      </p:sp>
    </p:spTree>
    <p:extLst>
      <p:ext uri="{BB962C8B-B14F-4D97-AF65-F5344CB8AC3E}">
        <p14:creationId xmlns:p14="http://schemas.microsoft.com/office/powerpoint/2010/main" val="759360979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A71FCC9-01CD-43DC-902F-2B316A5279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DSE KNOWLEDGE POINT · EXPLICIT SCOPE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EEADCCD-6A26-424A-A2B5-FBF67F43B8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892adbeac184060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B3CB7F9-75A5-43D6-8AD8-BF6A850482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30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氧化还原与电化学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26EDE3A-36E5-4F8F-B117-EFE9BC797E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0495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本页就是本单元的知识点边界。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BA7A8E8-B04B-4852-ADB5-2B16432248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38350"/>
            <a:ext cx="495300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2D955FB-5E23-4C1E-BD98-B600447900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32410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CORE JUDGEMENT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8B10776-F5EB-4F79-8947-A879C05843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81300"/>
            <a:ext cx="4095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电子流与离子迁移共同维持电中性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6AD8BA5-8113-499C-B414-B737FE9F4A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324350"/>
            <a:ext cx="4095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边界提醒｜正负极与阴阳极混淆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E49EFA8-082B-4977-8A54-F6D4167F7A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2038350"/>
            <a:ext cx="5715000" cy="1428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DBB4226-FF33-4CC9-9DDC-45B65A73C2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2860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知识范围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EF7C03D-B423-45C7-9F21-E65794134A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6860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DSE主干含氧化数、原电池、电解、腐蚀及电子转移计量；标准电极电势与法拉第定律仅作内地课程边界对照。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61FC484-5EAA-4562-870E-E8B59CBDF4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3638550"/>
            <a:ext cx="5715000" cy="16859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FBB8965-BAAA-453E-A2D7-984AC60649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886200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标准方法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A55B7C5-4E07-4223-B013-53E2E9F675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2862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判半反应—配电子—确定电极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0B2BF93-FDDC-487B-8103-23E89D3F42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38800"/>
            <a:ext cx="809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题型依据｜DSE模考题型｜参照 HKDSE Chemistry 2012-2024 Paper 1、Paper 2、Practice Paper 与评分资料｜Paper 1A·氧化数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7B694C7-3A4D-4BA0-9CF7-37CBA044F2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76950"/>
            <a:ext cx="885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0B0B0D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B0B0D"/>
                </a:solidFill>
                <a:latin typeface="Arial"/>
                <a:ea typeface="Arial"/>
                <a:cs typeface="Arial"/>
              </a:rPr>
              <a:t>30题结构  基础诊断  +  应用迁移  +  高阶挑战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9E81798-7428-477F-93AB-159A8959EC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2390E22-7240-4741-BF83-B1908FCF28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氧化还原与电化学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AC231E2-629B-441B-A50A-FB1154DC4C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03 / 30</a:t>
            </a:r>
          </a:p>
        </p:txBody>
      </p:sp>
    </p:spTree>
    <p:extLst>
      <p:ext uri="{BB962C8B-B14F-4D97-AF65-F5344CB8AC3E}">
        <p14:creationId xmlns:p14="http://schemas.microsoft.com/office/powerpoint/2010/main" val="98876952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C097A2C-EAE6-4000-AA02-7DEA8688E4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193D066-8D55-4BA2-A763-F00AF794C7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9041808d1e4437f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7A77263-1F44-422D-B611-91C6BCCA15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11946F9-C903-4906-9F1A-828431F47F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2B7E8EC-9561-41E9-9CB6-E5D1E4FB37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能解释“电子流与离子迁移共同维持电中性”，并识别一个反例或边界。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0EE169E-7ED2-48C5-B3E5-D2A9898FA9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6339A83-E13E-418F-8EA1-DD6D50BF43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入口诊断｜Q01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C8D5326-673E-4B29-9521-289923338E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在 ClO⁻ 中，设非氧元素的氧化数为 x。由 x+1(−2)=-1，x 为：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DFDE875-017D-4CE6-8C22-5C9515F4A5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高频错因：正负极与阴阳极混淆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273FE36-7CC7-4CC9-9A48-A21542154B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7333C30-2917-47C5-AF1E-83E6F310E1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16EE471-D21F-44EF-96C2-CB3FD1EED7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电子流与离子迁移共同维持电中性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C512F3F-17EC-44EE-8E99-C4F129D655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D565AC5-7D58-4CCA-B563-5146D9C73E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4843D4B-A271-4107-91E9-9AAAA20055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氧化还原与电化学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773B7A7-C940-4D5A-95E9-801C6A4D62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04 / 30</a:t>
            </a:r>
          </a:p>
        </p:txBody>
      </p:sp>
    </p:spTree>
    <p:extLst>
      <p:ext uri="{BB962C8B-B14F-4D97-AF65-F5344CB8AC3E}">
        <p14:creationId xmlns:p14="http://schemas.microsoft.com/office/powerpoint/2010/main" val="168343959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A6CFA25-9126-433E-BF4B-A53731EFA7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6AAA4FC-51F1-4D59-832F-149B4DDD1D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361cdd48d86422a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CC6F392-2D0D-4379-9878-D9A7E0AB0F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F423B2B-8792-4402-9311-15D5935DBD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C4403E7-A9E2-4F36-9E9D-CB66C9420E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755141A-31A9-475C-91C3-F01394BEF4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0FD3193-56A0-4AA8-BED2-A555A99F26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判半反应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5A82395-F6F5-4486-8CA6-2ABE4D3A68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D898AC0-6157-4CA9-B665-B3B3B6EE85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配电子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F51F617-3A02-45E0-AECF-8B1A8F58A5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BB4F0D4-DB1A-49F8-8024-05DBC5F0BA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确定电极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6AD2CA2-21C3-4AA1-A03E-B942367423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1CF2CD2-E586-422C-9A2F-D322F944AD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Q01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C71FFE4-3670-42C3-A63F-7ACE06BE4A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在 ClO⁻ 中，设非氧元素的氧化数为 x。由 x+1(−2)=-1，x 为：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B19AD78-F8E4-4F4D-95CC-A39CCAA83D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EF7080E-D1CB-4226-8CF7-7D25AEE9F6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F317F32-58A3-4AC4-9ADC-907FF50919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正确结论：+1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解析：x−2=-1，所以x=+1。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EAD0BC5-23F9-4BAC-870F-78588A2602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D423B8E-1C65-4B2A-8646-44FDA639A2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419DA64-50FC-4DA6-857E-96FACEA47D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氧化还原与电化学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B86EE26-69E3-4628-A609-83CC19DE62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05 / 30</a:t>
            </a:r>
          </a:p>
        </p:txBody>
      </p:sp>
    </p:spTree>
    <p:extLst>
      <p:ext uri="{BB962C8B-B14F-4D97-AF65-F5344CB8AC3E}">
        <p14:creationId xmlns:p14="http://schemas.microsoft.com/office/powerpoint/2010/main" val="1530694410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CBF8EBF-765C-465C-83A0-236FB371E5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7CCC12F-9243-4B77-9D0F-7B26C0EADB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4c8daa859d14cea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D5A48E9-76FD-40E6-B8B8-7A4FAA0845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408AF63-4DBC-48A4-A9CD-CD882A7896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BA0358C-B08D-460F-BE13-6095A1E0CF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D441E93-FB90-481B-ADA5-3AC45993E2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86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分钟口述一题“从课程范围、核心判断与 Paper 任务结构建立边界”任务的作答路径，答案必须包含：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2817165-78D0-4429-A363-B309063243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5BE54F1-D354-4519-9D76-DB0B1889CC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AB7F002-FF47-46D6-96EB-1B1CED17F8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1E770EF-F9C3-494E-B7D4-BA1B2CEDF4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F5BD4C9-F45C-451B-A877-6BB3B94B67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9C009CA-52AF-4079-AA3A-272327C944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33CBD53-EA09-40C8-9161-C9A55786C1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DFCAC1A-BD28-4DF6-A4DB-56596FD2B1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BB292BE-D264-4C14-8794-696778E018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正负极与阴阳极混淆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AF83AF6-1EFA-4DA7-9DE4-39A3873DF7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9420337-B587-4485-B984-ACAE621EB8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达标证据｜入口题 + 知识边界证据卡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E47F3D3-6168-484E-9858-47CD21911E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469F3B5-B769-410D-9D49-3F8C7B69AB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F49430E-627E-4385-A59E-17E1222EC9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氧化还原与电化学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443E1F9-4A8E-4B07-A6C2-08CE2D97EA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06 / 30</a:t>
            </a:r>
          </a:p>
        </p:txBody>
      </p:sp>
    </p:spTree>
    <p:extLst>
      <p:ext uri="{BB962C8B-B14F-4D97-AF65-F5344CB8AC3E}">
        <p14:creationId xmlns:p14="http://schemas.microsoft.com/office/powerpoint/2010/main" val="1982770065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05B032B-E34E-4766-B210-819203E76B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16EBD8A-E0C1-4B82-A146-E3CCCA0572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f07ea025ef54f2c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212DDA9-726F-4CE7-BCDE-B4DDE8E80E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840FEBC-020B-454D-8048-42ED4DB9E8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CCE1C61-3170-4782-8D78-AAB178566E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BF11588-1947-44D6-A401-13DDD0B775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氧化还原与电化学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7B3B5AB-0F42-47D7-BD4F-F06B4BA2C0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C6D7C37-4E56-48BC-BE8B-2E5AEC0271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FFEF4B4-86BE-4190-B8AE-C71C4E4F49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电子流与离子迁移共同维持电中性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BB8094F-B44A-47F3-9E33-52B176D002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AA213EE-0005-46A5-86B6-81098A332C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7BC48A6-20FC-4513-89BE-9902A8A78F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判半反应—配电子—确定电极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1CA9D73-1698-4330-89BD-6198544EED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2A3A5F2-B61A-4334-BBE8-F682BD22B6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C7A4491-10D7-4B39-807B-8687F1AEB5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正负极与阴阳极混淆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B0179E9-FB34-4E5B-B3B0-35AEA48DDE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9DD7A80-2BD4-42C8-8F15-B8B92369DC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BBC36E6-1367-43D1-8FB8-2E025867E7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氧化还原与电化学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C0358CD-93AB-45CD-88D3-94832F56F2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07 / 30</a:t>
            </a:r>
          </a:p>
        </p:txBody>
      </p:sp>
    </p:spTree>
    <p:extLst>
      <p:ext uri="{BB962C8B-B14F-4D97-AF65-F5344CB8AC3E}">
        <p14:creationId xmlns:p14="http://schemas.microsoft.com/office/powerpoint/2010/main" val="1896658871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62BB158-2CCE-49C9-8043-627DAC73D3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7A60CCB-E22B-45F8-93E2-80695E5B82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9736e69d4204eb9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DBC8FE6-3E25-4870-AF92-89623F6B51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CF86FD4-4B86-444E-AE9C-5F073CFB16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5F9E681-417D-4E59-B043-C5DA53157C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CE434E4-629A-466C-B42F-C8DB7AE848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在 ClO⁻ 中，设非氧元素的氧化数为 x。由 x+1(−2)=-1，x 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BF24C6E-BC59-4752-A7C0-FAE54FB4AE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F8B4451-0A5A-43B4-B010-706F30B561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1803DDF-02D2-4AA3-A450-1A51646519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电子流与离子迁移共同维持电中性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03F7601-5773-4732-A680-F5D14A97AD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BFBBCDE-84C1-4A1F-95D8-0BF47D6963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9769BEC-8333-4496-A445-153B251739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判半反应—配电子—确定电极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2249C83-B124-4AC1-9553-298610EC7E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88972E2-1D6C-44DE-8CD9-0C4CCE49E3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68B6508-F61D-454D-957B-4C33479B6E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检查：正负极与阴阳极混淆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37EC9F9-C739-4EDC-BD15-91001930C3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ACD0477-AE2F-41D0-93AB-FE1B16480A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E0FE42A-406D-484A-8A5B-B2CAAD460E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氧化还原与电化学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DAB6CBB-EB77-45F4-A20F-B9B1DC7CD7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08 / 30</a:t>
            </a:r>
          </a:p>
        </p:txBody>
      </p:sp>
    </p:spTree>
    <p:extLst>
      <p:ext uri="{BB962C8B-B14F-4D97-AF65-F5344CB8AC3E}">
        <p14:creationId xmlns:p14="http://schemas.microsoft.com/office/powerpoint/2010/main" val="1677885893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BB5E261-58FC-4368-A669-4673B89187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E566D0A-D489-4421-9D91-C6942D48E3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7030a6e6ff446d6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E054727-7163-4969-BDE5-3D961F0D35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70B7F9A-C236-4A26-93EF-C477C4B6D1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F570EC8-5902-489B-9176-88DCDEB0DA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Q04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50C9618-6222-462A-8BAF-B154EBF737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用惰性电极电解 0.10 mol dm⁻³ CuSO₄(aq)。电解初期阴极和阳极的主要产物分别是：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ED0AFB6-D848-41D8-A325-D3E3104457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Chemistry 2012-2024 Paper 1、Paper 2、Practice Paper 与评分资料｜选择题呈现·能力参照 Paper 1B·电解产物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4E3269A-5FF5-47E3-9EA4-7972C94F75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FC331DC-EF6A-4C20-A021-FB770C5E92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6DB50BC-CC4F-498E-8E32-11FDD4C60F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D5BC183-2B2C-48F3-8CDA-046E91B2B6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3400472-FAF5-4F3B-8B86-BC862A0173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1F152CC-832F-4A08-9432-9898A94277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FC05C43-3A81-4F6D-ABBF-85604799B1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AEC7348-45F3-4427-9A2D-61AF9B95CB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7F61818-4BEE-450F-B310-779CCC3FBB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035EEFB-EB87-4BCD-9C2E-87EE858F12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F0D75E3-03D7-4E0D-A39D-1C3EBF2236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CC87AEB-E81C-4CE4-8923-A5BED9D82F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777D079-CEC6-406E-BF4D-F8032B3513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氧化还原与电化学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DD22155-232F-4912-9870-8E170588FE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09 / 30</a:t>
            </a:r>
          </a:p>
        </p:txBody>
      </p:sp>
    </p:spTree>
    <p:extLst>
      <p:ext uri="{BB962C8B-B14F-4D97-AF65-F5344CB8AC3E}">
        <p14:creationId xmlns:p14="http://schemas.microsoft.com/office/powerpoint/2010/main" val="525134612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739C232-D8FE-4620-B3DB-92BEDAB673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922E90A-34B8-456C-8CFB-774D8C62FC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e65cd0978b445c2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C3BB901-8E1D-41EF-B28F-4E7D893DB5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7C03B54-F3AE-432D-8471-2695E1A2E3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5152C57-BD7A-4D4E-B2DC-86757AF683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A40E938-A986-4260-84AD-ABA23B87D4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846F255-3D8F-4119-B547-A90B692E96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在 ClO⁻ 中，设非氧元素的氧化数为 x。由 x+1(−2)=-1，x 为：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3DF336D-37B0-4E4F-9257-A424F6A303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140BD96-BE8F-4998-B0B0-BD87E64A48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2843C1B-0314-4C44-81F5-878E92D678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C707601-6697-4743-9AAD-44C814D5D6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用惰性电极电解 0.10 mol dm⁻³ CuSO₄(aq)。电解初期阴极和阳极的主要产物分别是：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DF60C82-6AAA-4A52-AC9D-02B4662A20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BCA9FE5-8AF9-4D46-B5AC-FA72C73A2A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8A53479-E939-4761-9833-AD3F0DA375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5344771-10BA-4E66-BF1A-CDA9FFE233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原电池由 Mg(s)|Mg²⁺(aq) 与 Cu²⁺(aq)|Cu(s) 两个半电池组成；已知 Mg 比 Cu 活泼。外电路中的电子流向是：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455C40B-F00B-4A19-85F8-1252155EBC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25C877E-CF23-4ECB-9DFC-333BD61A4A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1465FCB-001C-4BB6-BBE6-89180ABE45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氧化还原与电化学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9E2DB8A-9B53-4CAE-B83E-6515B59256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10 / 30</a:t>
            </a:r>
          </a:p>
        </p:txBody>
      </p:sp>
    </p:spTree>
    <p:extLst>
      <p:ext uri="{BB962C8B-B14F-4D97-AF65-F5344CB8AC3E}">
        <p14:creationId xmlns:p14="http://schemas.microsoft.com/office/powerpoint/2010/main" val="2117394185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F351DBC-E3CC-4B68-AEFD-6773761C13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E4D803E-E51D-4C61-8173-EE7C71246B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57d15985ae54d21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CECC3DA-C18B-437D-9771-0129570D72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BB9AD2D-9E10-4AC9-8655-F42539F06A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46A27C6-D24A-42BA-9647-87D3920A88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3961086-261E-4578-A02D-41EB7825AA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正负极与阴阳极混淆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160FCB7-1EB6-46A6-9E53-AF6AB59BA0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4473A47-14E1-40FB-AFA0-06323C1A22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F8D7D5D-B0F7-4E57-BBE7-785BD258EA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35E18F6-9FCE-4D8D-8802-0042D91F19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正确结论：Cu(s)；O₂(g)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解析链：阴极发生还原，Cu²⁺优先得电子生成Cu(s)；阳极使用惰性电极，水/氢氧根失电子生成O₂(g)。作答时要同时核对电极、氧化还原方向和物态。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D19EE27-0705-4733-A9D7-C4E007EC0E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A442F64-EF25-4204-A183-D58657E33E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618622D-E83E-4E61-816D-3EDB59F892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氧化还原与电化学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027D5DC-5060-4520-91ED-42343ED68D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11 / 30</a:t>
            </a:r>
          </a:p>
        </p:txBody>
      </p:sp>
    </p:spTree>
    <p:extLst>
      <p:ext uri="{BB962C8B-B14F-4D97-AF65-F5344CB8AC3E}">
        <p14:creationId xmlns:p14="http://schemas.microsoft.com/office/powerpoint/2010/main" val="918900655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C986038-9009-43E3-9BDA-DAC4A41D91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606E201-6917-474D-B16F-9F1D3BC153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c230318f80b482e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2C96C7B-8704-49AD-9573-BF42E72C37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5A458E0-5CC3-482D-B47D-7787F2C80A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258F2B3-8F26-4EE3-AC21-AAA6CD5E12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Q08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0840A55-F05E-4153-A2F2-027155A46B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原电池由 Mg(s)|Mg²⁺(aq) 与 Cu²⁺(aq)|Cu(s) 两个半电池组成；已知 Mg 比 Cu 活泼。外电路中的电子流向是：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C922683-2B3F-4875-881F-54F701FD1D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000C316-D24F-44BA-A43A-1C4F2C41EF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F764C92-22AD-4DFE-A90F-51158994C3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01BC1A6-4671-4A9E-BCAE-1E90CED345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入口题 + 知识边界证据卡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5EEB5E4-8140-4034-9E1A-4B9E75C6D3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9E4840D-434E-421F-8BF7-E4F9FC4FD5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8918391-D92B-4550-B488-E8C272E15C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BE5CFB1-B528-429E-A93D-3D73A37434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氧化还原与电化学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F3D8711-69ED-4F25-B7FE-39A139B638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12 / 30</a:t>
            </a:r>
          </a:p>
        </p:txBody>
      </p:sp>
    </p:spTree>
    <p:extLst>
      <p:ext uri="{BB962C8B-B14F-4D97-AF65-F5344CB8AC3E}">
        <p14:creationId xmlns:p14="http://schemas.microsoft.com/office/powerpoint/2010/main" val="1942342261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2A4D52D-CC15-4799-83E4-B054670285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A6ACB5E-E7C9-44BD-866F-2ECDE0892C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61046bd5d2949cc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6E7FB9F-73F0-42D6-9D88-C8022A0BDC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2D76389-2D48-4CBD-83BB-97AE7ECBCB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0065375-80AA-4614-871E-D5E7DB0717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能独立执行“判半反应—配电子—确定电极”，并说明每一步理由。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7584FF6-1F1A-4CCE-B7C8-228CD645A4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730438D-050D-4851-B78B-D4E45DC6D9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入口诊断｜Q11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76A8231-8FCC-40EA-89F3-2F661C7F94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在 ClO₃⁻ 中，设非氧元素的氧化数为 x。由 x+3(−2)=-1，x 为：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7F7F602-321B-4872-8C27-E4751F0AC7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高频错因：正负极与阴阳极混淆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25BF78E-66F4-45AD-B18C-E90ED29021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75690EF-ACF9-448D-8E3D-A99F5DEED1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58677B3-3817-4250-BF98-5F317DB9D5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电子流与离子迁移共同维持电中性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827B756-1B85-4655-B525-6FC583B0E2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063BD98-E4F1-4B8C-BC46-F135370F0F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D197981-3D1E-4A98-A50E-C1BCF5284D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氧化还原与电化学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A26C1DC-46A0-4BFB-8696-F75ACA22B4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13 / 30</a:t>
            </a:r>
          </a:p>
        </p:txBody>
      </p:sp>
    </p:spTree>
    <p:extLst>
      <p:ext uri="{BB962C8B-B14F-4D97-AF65-F5344CB8AC3E}">
        <p14:creationId xmlns:p14="http://schemas.microsoft.com/office/powerpoint/2010/main" val="74957486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E2FCB6F-3CE8-45CC-AEF8-5B895D6EFE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5767DB8-1108-431E-8AD0-94266F7FC8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c9405e8b7ed44e2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4C17712-9271-42AA-BA91-8381DDE67C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ECBDEC2-859C-4641-9235-F6B8513CE0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9456DF6-BA46-4836-8DD1-DC5072B523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341D18E-A9DC-47E6-9CAF-1AB44E7C64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93C4D86-4AB2-4CA1-A6E0-4B28D9CA58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判半反应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3EEC5C5-5362-4917-AD55-DB053D22A6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6C7421F-9F2D-41BD-91A4-43952EE31C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配电子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EDFCC35-8D9B-4B02-BC3B-C068778A22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5579257-C13F-4D24-9237-CBB69DF21B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确定电极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C82BB3B-DBA7-493F-A9D2-2F2AD96B8B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992027D-1DD1-4B61-87D6-C3AA1CE3A8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Q11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BDE0C52-255D-471C-BCC9-0076AF9F17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在 ClO₃⁻ 中，设非氧元素的氧化数为 x。由 x+3(−2)=-1，x 为：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6190572-FA0C-4BE6-BEDE-AA86145717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AD865D9-F8ED-439E-B37F-9B7588B8CC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9579DB8-014E-4946-870A-E251D6413C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正确结论：+5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解析：x−6=-1，所以x=+5。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5C6975A-59A4-4B2F-B62C-1C337B2F01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06F647A-0DE8-414F-8F2F-4E9F36264A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40F4330-350B-4FCD-ACB3-53BA95AEF1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氧化还原与电化学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D7D26CC-504A-40B3-AA80-CB249988CA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14 / 30</a:t>
            </a:r>
          </a:p>
        </p:txBody>
      </p:sp>
    </p:spTree>
    <p:extLst>
      <p:ext uri="{BB962C8B-B14F-4D97-AF65-F5344CB8AC3E}">
        <p14:creationId xmlns:p14="http://schemas.microsoft.com/office/powerpoint/2010/main" val="598739449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66B08F3-76A2-47F3-BB36-9DF508D496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1DF274B-A53A-4AC1-8F09-EE51DA5724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af697c9530146fd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8F70E24-E7E6-4F86-A5F3-67B41602F0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8908E70-94B3-4585-9026-F20A7391AB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E2DB365-52C5-46F7-B74E-B53886BCD5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3146781-7D85-48E3-B96D-350398E25F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分钟口述一题“按真题设问链完成定位、推理、表达与核验”任务的作答路径，答案必须包含：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6632F12-FDE1-4C67-B70C-A9F39E091B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D242A76-0B76-48B6-9755-6DC2F363E4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1A8C230-1BEE-4FD9-84D8-29F10BA08B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B1C948D-D93A-47B0-AF17-061869BAFC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79AD424-9C49-43A3-939F-E2506201D2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CE0E4CC-DB5F-4F5E-BB87-F177499513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733F35C-018B-478E-94C0-AA6CD0BFCC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C32285A-8D1F-482F-A737-821366FE24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BDBD29B-AF48-406C-B7C5-E3C669EAAD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正负极与阴阳极混淆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5A85E16-97E5-4726-9F0E-12A338BE8B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06C6A2A-9067-4000-A783-D19DA35D5C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达标证据｜标准例题 + 反向变式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96F6E8B-2A44-41CA-9F2F-C8A5FD50D5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28AFFDA-5B70-43FD-8E16-C72F7FC781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3FDEB9A-32FA-4822-8303-B64F8CBF9B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氧化还原与电化学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0E1D1F1-44DA-4A57-BBF3-2CFEBEFD48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15 / 30</a:t>
            </a:r>
          </a:p>
        </p:txBody>
      </p:sp>
    </p:spTree>
    <p:extLst>
      <p:ext uri="{BB962C8B-B14F-4D97-AF65-F5344CB8AC3E}">
        <p14:creationId xmlns:p14="http://schemas.microsoft.com/office/powerpoint/2010/main" val="1707513300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B6001ED-FCCE-4A66-B8F1-10F18EEF22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207BFE8-3A08-4DB1-985A-D9067A1992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b9fcfcd6e764b87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ED8FFC1-3300-43CD-80C4-165D24AA17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2CC6BCD-F892-4C04-87A1-C935ADD749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2C3A7D5-8610-475C-8A81-F4E853A0EE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23E0478-BF9E-40FF-B9B3-3A72C3188E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氧化还原与电化学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1A1FD08-DB3D-421E-AC1E-A1ADD0E51B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10320D2-21CB-4348-B450-3ADCC934AA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66E3223-6C64-4002-B84F-7ED10DCE79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电子流与离子迁移共同维持电中性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7F49F32-B2C6-462B-BAA2-AB1C975EE6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498BB2C-3623-476F-B6DD-C847440858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CB59C57-DF4C-4052-BAEA-7976E1CC68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判半反应—配电子—确定电极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64F6520-8D76-45A0-89EC-BD0FF8EDE0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A0334B0-2B10-46F9-8A63-A99072D875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68AA25F-9051-476E-BF3D-91F0655EB4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正负极与阴阳极混淆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8F00C42-99A1-44C7-BD65-CCAE5C5216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294CFA0-0AAB-4657-95FE-6A85A99D28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0D521EE-BC37-48BA-AE41-300DC8EDC7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氧化还原与电化学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705226D-99B5-4B94-9182-AB5363B038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16 / 30</a:t>
            </a:r>
          </a:p>
        </p:txBody>
      </p:sp>
    </p:spTree>
    <p:extLst>
      <p:ext uri="{BB962C8B-B14F-4D97-AF65-F5344CB8AC3E}">
        <p14:creationId xmlns:p14="http://schemas.microsoft.com/office/powerpoint/2010/main" val="341195172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042F5BC-EB92-40E3-B987-3887B5E4EE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6D60BAF-CFBD-4C16-B430-7AB24C9179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c9e663512ab4ab0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9DD89A4-064F-4111-A968-52D2941A7F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9B7CAAE-462A-4463-A7D8-4A2ACBEEAB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78EC4B4-61CD-469F-B76C-47B6B55322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B6A6209-7BFC-4795-9D63-DC3406F036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在 ClO₃⁻ 中，设非氧元素的氧化数为 x。由 x+3(−2)=-1，x 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2F9E013-B659-499C-B597-E5A2BB1FF9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9675297-CE13-4349-8466-7006922AD0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0295E53-0C67-4DA5-BA83-BB24E87B52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电子流与离子迁移共同维持电中性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F5C64A3-5722-4816-9E16-43DB74DF80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4525F31-F429-4D15-9B17-F08C559AAE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9763C23-3134-4D24-A019-94702DFCC5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判半反应—配电子—确定电极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B8828D8-DEAB-42E4-8F75-E4FA8803E9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2412DD9-C4E3-423B-B495-CDC561FFD3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223E52F-8BDE-425F-B8DA-DF3F9E55BA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检查：正负极与阴阳极混淆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D457B4C-C9E0-4133-9BC2-738A47C355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9BD7E9F-64BD-44B1-946D-FB693F6FB7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B8D7018-7177-4E29-8956-8B94D2F744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氧化还原与电化学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2697766-F301-43DF-9338-BB67CF9C61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17 / 30</a:t>
            </a:r>
          </a:p>
        </p:txBody>
      </p:sp>
    </p:spTree>
    <p:extLst>
      <p:ext uri="{BB962C8B-B14F-4D97-AF65-F5344CB8AC3E}">
        <p14:creationId xmlns:p14="http://schemas.microsoft.com/office/powerpoint/2010/main" val="1225956208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EE6DDEB-874B-4504-BB47-D7B5C0699E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43A9B8C-0D2B-4596-8017-E3D4799E49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61d39d98c7a4839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9CA74E1-915F-45EC-9B35-5A40FD1DEA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C3A448D-B081-4D98-AE98-E451CCF06C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73A1922-8B86-4ECF-8DD3-E3C381D177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Q14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1B16EA2-4B76-44F0-A43B-23C7F711F9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用惰性电极电解 0.14 mol dm⁻³ CuSO₄(aq)。电解初期阴极和阳极的主要产物分别是：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DD992C2-C78D-4BED-8343-5BBDD9930D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Chemistry 2012-2024 Paper 1、Paper 2、Practice Paper 与评分资料｜选择题呈现·能力参照 Paper 1B·电解产物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39F6AE9-B621-4AEC-97B2-3552BB75F7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BC59885-15DF-43B0-8491-B0A26F0B64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A9AABB0-C0D9-4AB5-AA72-97B2328E62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947E68A-9477-41F6-BC27-DA80869C78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B672613-42E2-4391-8F50-7DB13643EC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1BAE341-447D-4CA3-9FBF-0D35E64678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3D495E9-4B6D-4D1F-A50E-DBD17B7A3F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C158292-D089-48BA-90E5-7F60951A21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EF39E19-CA5E-4753-89AA-D6DBD76E18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A193487-26A4-49EA-BEF6-2758604863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9EC0298-3FDC-4DF7-BE03-359DA1A242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D054BB9-7969-4C1D-B059-5A1CA9A078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8CC6D77-23E0-4D64-B48D-9CD446A633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氧化还原与电化学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3E57A67-ADD5-4A1B-98CC-635A84AC6E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18 / 30</a:t>
            </a:r>
          </a:p>
        </p:txBody>
      </p:sp>
    </p:spTree>
    <p:extLst>
      <p:ext uri="{BB962C8B-B14F-4D97-AF65-F5344CB8AC3E}">
        <p14:creationId xmlns:p14="http://schemas.microsoft.com/office/powerpoint/2010/main" val="1139101500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DBBA43C-C1E7-4149-8B87-6DECDD0C92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EA07A0C-38DB-4DAB-919B-DF5C19859B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85904833f5c4395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77E927A-D9A2-49E3-ACD1-E744D23C3A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EF107DD-C4EA-4F3B-BBE5-156CA061E8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167C4F0-8267-43CB-9B0C-BA4246F73B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9E7695F-1C80-4876-93E7-636E99F071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17C0DAA-7099-469F-9214-8E0C7DC7E1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在 ClO₃⁻ 中，设非氧元素的氧化数为 x。由 x+3(−2)=-1，x 为：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B7F7F84-1C6D-45F5-A966-078808EB33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C19DD22-DE5B-4803-A912-BDFC05A1D3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F9A6D1F-91A2-474A-8D30-C1AFF2E9CB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63677DD-B39D-4A9D-9114-89C6C03090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用惰性电极电解 0.14 mol dm⁻³ CuSO₄(aq)。电解初期阴极和阳极的主要产物分别是：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AA6CA0-CC1B-45B0-B98A-355F8B2FF9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A9A75AC-F12A-4E3F-A029-E72F1B0D18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4E069C4-C080-4BB0-8724-3C12AF1729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C35BBD0-13F9-4E0F-9E65-12B1020A94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原电池由 Zn(s)|Zn²⁺(aq) 与 Ag⁺(aq)|Ag(s) 两个半电池组成；已知 Zn 比 Ag 活泼。外电路中的电子流向是：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4454A00-09AD-448A-A6FD-E986B8ECF3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F7F8838-CC5F-4146-A921-0EC08BE4C5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169C92D-5056-480A-AF5E-6843943F12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氧化还原与电化学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FACB8A3-E492-445A-ACEC-4D229BC8BA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19 / 30</a:t>
            </a:r>
          </a:p>
        </p:txBody>
      </p:sp>
    </p:spTree>
    <p:extLst>
      <p:ext uri="{BB962C8B-B14F-4D97-AF65-F5344CB8AC3E}">
        <p14:creationId xmlns:p14="http://schemas.microsoft.com/office/powerpoint/2010/main" val="1251450240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512EFCD-28C9-4F64-BD6E-E7AADBE1A0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6AD7AEC-AAEB-4B72-91EB-1F9584973C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2eb208f777940f0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B7B6B58-CAE6-4D42-9A0D-EAAD40D62F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A15CBD0-A938-4255-B1A2-8331239C2C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9E8631D-6F1E-42B7-B5B1-31FB20D55A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74AC994-A544-4ECE-BA9F-8555383A76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正负极与阴阳极混淆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2C94DA0-ABA5-4093-B23F-3AD63C6EEE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61EE313-EAE0-40FF-AE75-9BFEE4F9DC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852E3EA-5D49-4508-A1EA-8206F29442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1933073-0467-4D28-86B3-74CD3B239B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正确结论：Cu(s)；O₂(g)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解析链：阴极发生还原，Cu²⁺优先得电子生成Cu(s)；阳极使用惰性电极，水/氢氧根失电子生成O₂(g)。作答时要同时核对电极、氧化还原方向和物态。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EA3ACE6-D85A-409E-A53F-DBA8A08248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B0FF96E-CD51-4880-A531-927379CE85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2EC491B-ACC9-4542-B3BE-82B25D8A8F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氧化还原与电化学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BCE4044-BFCA-4A3F-9463-F28467CD58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20 / 30</a:t>
            </a:r>
          </a:p>
        </p:txBody>
      </p:sp>
    </p:spTree>
    <p:extLst>
      <p:ext uri="{BB962C8B-B14F-4D97-AF65-F5344CB8AC3E}">
        <p14:creationId xmlns:p14="http://schemas.microsoft.com/office/powerpoint/2010/main" val="1815031753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193E52A-EA3B-485C-BA3D-A3221978A1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C7B7452-3F75-4983-A88B-BAB4D588B2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703da77b1854231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3B6B74D-1A77-4617-8C40-47E168F0DE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13CBDC6-6D8A-4B65-87A5-8530FF80E1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3B200C8-C43D-49FF-8074-D46EA0BD1D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Q18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CEE0677-FC94-4215-AA3A-C682CE8310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原电池由 Zn(s)|Zn²⁺(aq) 与 Ag⁺(aq)|Ag(s) 两个半电池组成；已知 Zn 比 Ag 活泼。外电路中的电子流向是：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70B1B24-F2E5-4273-8F96-CCE18462A5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33EC324-77B6-4874-B7E3-CF13DB48E7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747248B-BC65-4B45-A3B7-89B9D1021E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4E28A0D-DA42-4C96-8035-6D5BA2A42A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标准例题 + 反向变式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5FE61C4-9360-4447-8F42-3D63EF7E1A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05A5088-03E8-4E71-A831-DC9715F2F0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2D6B570-D3DB-4FE0-9E04-E6AD44C69C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E8764AC-0DCF-43EB-ABA6-ABC603FFE0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氧化还原与电化学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7612E36-EB18-4751-933A-4F4E849A37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21 / 30</a:t>
            </a:r>
          </a:p>
        </p:txBody>
      </p:sp>
    </p:spTree>
    <p:extLst>
      <p:ext uri="{BB962C8B-B14F-4D97-AF65-F5344CB8AC3E}">
        <p14:creationId xmlns:p14="http://schemas.microsoft.com/office/powerpoint/2010/main" val="1161269958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5CAB9EC-246C-48EF-92F3-F8C39C6583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BEC5397-B8FD-48AA-AF3F-CB9C5F4479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58f913371054875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0FC4F7B-EAFF-4DDA-B1F9-6725A3D34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0606CFB-CD2B-452D-BDA2-8142EE878E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D1F016D-EA0D-413B-AFAD-74CA13BB14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能在 DSE 陌生资料与香港情境中选择匹配的知识、证据和作答深度。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FE6AF98-188F-42D2-BABD-9D3C66EEC3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AC601A8-64C3-4180-AFA1-FCC2934A9E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入口诊断｜Q21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C98222D-4202-4F6B-97DA-CAC8FC7864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在 SO₃²⁻ 中，设非氧元素的氧化数为 x。由 x+3(−2)=-2，x 为：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4B8DF3F-482F-48FC-A106-1FF54D6F23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高频错因：正负极与阴阳极混淆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CEF111E-CE4B-49DD-8514-5A363783AD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1242BF3-CE1D-4463-837A-0DBBE202B6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D32B835-7501-4AE8-BC35-912724A656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电子流与离子迁移共同维持电中性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4CF6BA7-128A-4FB0-8B0B-F28C9891EF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67ECDD6-660A-47C9-A0E8-C56C08228E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B39B752-C20A-4FBE-8063-A86EF4ABD1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氧化还原与电化学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FF06D8F-EA90-4950-AE5E-3773EF1B2B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22 / 30</a:t>
            </a:r>
          </a:p>
        </p:txBody>
      </p:sp>
    </p:spTree>
    <p:extLst>
      <p:ext uri="{BB962C8B-B14F-4D97-AF65-F5344CB8AC3E}">
        <p14:creationId xmlns:p14="http://schemas.microsoft.com/office/powerpoint/2010/main" val="1371813361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F2F08DE-E80D-4EEE-AE5F-46099A80A8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D31EEA0-939E-4092-A73D-86B8424571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228c61d8fea4bec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F9C6ADB-DDBD-4ACE-8254-B708C3E06F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0FDC902-5328-45A6-A262-3EB9DBF15F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4D2B2E3-33F6-4846-8560-54DCDC7FDB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882D2FB-D3F0-43D8-A88F-9AC1A41B02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BD979FE-D834-475B-A3DE-FB88D9D25E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判半反应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3630619-94AE-43C7-B19D-206531A030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54291D1-48F2-4897-ABFD-86E0016B82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配电子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93B24EE-306D-4837-8063-F4C8471DF5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51EB1EF-3960-4675-BED4-386FF5B7FD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确定电极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C8729D7-0619-498B-9449-F0DDB3AAD9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46CD8CD-44EE-4C0D-B4C9-990969ADCD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Q21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CC1E13E-2F33-4E6C-ACCD-12AA5B2937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在 SO₃²⁻ 中，设非氧元素的氧化数为 x。由 x+3(−2)=-2，x 为：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62B5E7E-509D-469A-8CEF-4EE9BAB0D3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C37ADCD-FFDA-4653-8F5F-A4343E35AC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EB0C8D9-9896-4CCD-8110-6159A74A86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正确结论：+4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解析：x−6=-2，所以x=+4。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969DF24-7A40-494B-809C-71E4D7B37F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887B9A7-688E-449B-9348-DBCBE9B682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0CF49B5-CD92-4FA5-BEAF-C1D869844F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氧化还原与电化学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46109FA-8405-4DA9-B83F-9B8C45E8A8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23 / 30</a:t>
            </a:r>
          </a:p>
        </p:txBody>
      </p:sp>
    </p:spTree>
    <p:extLst>
      <p:ext uri="{BB962C8B-B14F-4D97-AF65-F5344CB8AC3E}">
        <p14:creationId xmlns:p14="http://schemas.microsoft.com/office/powerpoint/2010/main" val="1407865485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2539579-9028-41B1-9F5B-0A5346F825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2FE6F8D-07AE-4070-A1E1-88490136B3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10f66df94db483d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9D49818-7012-4C45-A9A4-53BF24FE1F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34B209A-889F-438B-A868-DAB2FDD952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164A112-0D61-4B3F-BF9D-B33AE1CDCB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357B518-D0EA-4EC2-8460-D626E536DE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分钟口述一题“只在资料参与推理时使用情境，并训练跨表示与探究能力”任务的作答路径，答案必须包含：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4554D9D-FAC5-4F50-85C2-F3E84457BD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3F6A4ED-21F2-43B3-8781-5EA15AC125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77FCE6A-1845-4361-8205-ED5DA730C8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9436F04-51FF-4B24-8666-ED39F9327D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E763EBB-4275-4B45-8E28-B0DAB9E672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E6F65D0-E406-45C0-A97E-A30D32E156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0780309-5AB9-45D0-8032-6DC97E276C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AFB6E28-DCAF-4253-A066-B862BD7F18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B2F2FC8-B8E9-4332-AD0B-2FA34E23C8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正负极与阴阳极混淆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1E4D652-CB2B-40E9-9A5F-92D36F986D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133BD3A-DB4C-426D-8069-E4F6D2BE61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达标证据｜DSE 资料题证据链 + 陌生情境迁移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10886D2-811F-46D4-8BC8-507E3C13DC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BD398BF-924C-4EF3-A43E-9FA5FF5E6D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E3B5F65-F539-48B7-B7D2-67906D5407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氧化还原与电化学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8A83E40-AE34-49C6-BE68-1A72C3CCF0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24 / 30</a:t>
            </a:r>
          </a:p>
        </p:txBody>
      </p:sp>
    </p:spTree>
    <p:extLst>
      <p:ext uri="{BB962C8B-B14F-4D97-AF65-F5344CB8AC3E}">
        <p14:creationId xmlns:p14="http://schemas.microsoft.com/office/powerpoint/2010/main" val="1184501896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06CD80E-458C-44AB-BA65-2CA3DC09EE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2BA468F-1419-420A-95CD-1E222A3F59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ea8c6c3c2344078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A83E05C-4D84-48E6-8A16-81D09BCB8E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031AD10-F4FC-4167-8BDE-ECE82AD401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15BE008-235D-4473-B70B-B8F85CAC5D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FD7ADC7-1B45-4CE4-A977-69DF577DAB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氧化还原与电化学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5578861-CB32-41B0-A499-F32C23B1D5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8AB87D3-9D9C-4F40-A28E-A6A3272321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A19B4DE-47BD-4C58-A474-2A9E97E945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电子流与离子迁移共同维持电中性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4EEB945-68B5-4739-A9F8-6D05A638D8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B76364E-573A-4086-A3DB-06E29D0C3F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D98AA1A-F465-496D-877D-4F3D1D38A9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判半反应—配电子—确定电极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A5FA072-C162-4BFB-BE05-B712E0CF05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5CD4D07-A9EC-436B-B9C4-1EC163DDEB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0D636FF-2441-4370-BAAC-1C2C74555B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正负极与阴阳极混淆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77E0920-9360-423F-93CF-9E55DA9D4A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BDCF950-CF9B-422F-B3F1-92BC9F71A6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E972552-7455-42D2-A4AD-CFBF87F474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氧化还原与电化学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282C1C9-BB3A-4D84-87A4-ACC0D18186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25 / 30</a:t>
            </a:r>
          </a:p>
        </p:txBody>
      </p:sp>
    </p:spTree>
    <p:extLst>
      <p:ext uri="{BB962C8B-B14F-4D97-AF65-F5344CB8AC3E}">
        <p14:creationId xmlns:p14="http://schemas.microsoft.com/office/powerpoint/2010/main" val="29247529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BB4C140-1387-471B-912B-B9C55C7764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231294B-8907-4B16-8611-8B9FAEB010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2b37e9cad894e77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B7F493C-8D04-406E-B308-1F501651D5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0D616BC-DA8D-4520-921F-695F2E25D8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47A864E-C961-41D9-8423-3713E299AB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F42D567-FEBB-4F26-91C0-3199C64819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在 SO₃²⁻ 中，设非氧元素的氧化数为 x。由 x+3(−2)=-2，x 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CB175B5-1BD4-499C-A579-E6942023F3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41B9C62-F559-471B-AE4B-91D830016A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BC72AEF-24BF-4B94-8B6E-6FEE0F0EDA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电子流与离子迁移共同维持电中性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43E9957-CFC3-4FAB-A1BF-105ED3E3D9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477CF26-5575-4715-BCF2-8242C01958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66CEAD8-4E53-407B-8062-F73B5C4C73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判半反应—配电子—确定电极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071D391-099F-4436-8FAA-F587779614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B91AC3B-EDAA-4CCF-922A-8EC405E818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7A8ABA7-1531-483C-B77B-9E9182F205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检查：正负极与阴阳极混淆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C083428-2604-43E9-8B49-02F2C7C457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477A55A-C392-4E5E-B8C0-63B376890D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26BB37F-21D8-4D90-BE6A-69EFDB1FEA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氧化还原与电化学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389A49C-7A16-40E5-A0D8-19C9A1C7C4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26 / 30</a:t>
            </a:r>
          </a:p>
        </p:txBody>
      </p:sp>
    </p:spTree>
    <p:extLst>
      <p:ext uri="{BB962C8B-B14F-4D97-AF65-F5344CB8AC3E}">
        <p14:creationId xmlns:p14="http://schemas.microsoft.com/office/powerpoint/2010/main" val="822413547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210C477-9A55-4F8F-AB86-918B745629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F6A2CCB-1DFE-4EE1-9E43-3D3E937015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44b2cac06854241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387E99D-F615-4446-8BE4-276DB4389C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07C0497-A33C-43BB-8744-75BCE1F1FF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06266C8-1BE0-44C0-9E97-AF1BCA3F1A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Q24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CE55441-2D87-4E23-8227-1B96A5B370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用惰性电极电解 0.18 mol dm⁻³ CuSO₄(aq)。电解初期阴极和阳极的主要产物分别是：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BFB632B-FF72-47A2-A020-0D543F438B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Chemistry 2012-2024 Paper 1、Paper 2、Practice Paper 与评分资料｜选择题呈现·能力参照 Paper 1B·电解产物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9A53347-83FA-4342-B512-C4A99E586A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5EAB5A3-A8FF-40F8-9156-3BB61EBA71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6BBD32D-2FE7-4C22-B156-E7CB6F28CF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AD31212-2B39-4656-9613-1BE6670FAD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7874B69-668B-4250-9355-7988B4255C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9C9B87F-D2C1-4B1D-9946-BB323EF6DA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B8C339B-6626-4DDE-8089-D12A75E26C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393D3A5-C781-4BEF-B1F3-935281305D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ECBD2F8-9127-4804-90BE-99A7A6CD6A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EC05A19-8849-4708-9F02-4B2A6055A3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89A1A3E-5FB1-494A-905F-104180774C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FB0B526-9F37-4BEA-B256-073643BA47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2E5EF97-E209-4B5E-82B9-EA3BAF6120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氧化还原与电化学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8E3EFBB-489F-4B4D-A91B-71CBFDB166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27 / 30</a:t>
            </a:r>
          </a:p>
        </p:txBody>
      </p:sp>
    </p:spTree>
    <p:extLst>
      <p:ext uri="{BB962C8B-B14F-4D97-AF65-F5344CB8AC3E}">
        <p14:creationId xmlns:p14="http://schemas.microsoft.com/office/powerpoint/2010/main" val="1590407132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0A9A6B0-4A0B-4047-B236-2657D8890D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787D5F6-3B0F-4C3D-85BD-F3217BB4D4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88828cdf6054aa3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739660C-93C3-41EA-9F2F-429AF74448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6D8DE05-C73D-4506-AAFC-C536AD6F2E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1D38A2A-5130-42F7-98FB-078E08C9C8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CF7FAA4-6278-43A2-9685-42754EC5D8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2CA326F-4561-460E-88DC-105D5A8B50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在 SO₃²⁻ 中，设非氧元素的氧化数为 x。由 x+3(−2)=-2，x 为：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6553219-D335-41C0-9BDA-66CCB321E7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DA69905-E3DA-4357-AB90-4992406C00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511C95B-26DC-4660-A392-BAA60FA7AC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5D5BA63-6DFA-40E8-96FB-99498E15FD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用惰性电极电解 0.18 mol dm⁻³ CuSO₄(aq)。电解初期阴极和阳极的主要产物分别是：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096AD1F-63EE-4BF1-82EE-9A18F7E5E9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4F079BC-05C4-42C9-A47B-E35E167A88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2A3EE47-48C6-4370-B14B-98EE6218AC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4D4F424-FF11-46A6-92DB-74B9875267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原电池由 Fe(s)|Fe²⁺(aq) 与 Ag⁺(aq)|Ag(s) 两个半电池组成；已知 Fe 比 Ag 活泼。外电路中的电子流向是：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67CC1FA-231E-4F63-B9A0-30EBC5BF24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7BF6636-FAC9-4126-9D1B-CCD0877B9F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26F07A0-3A4E-4E96-AAD0-A4C6167AF8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氧化还原与电化学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E022405-8A09-4E61-9D64-962839A467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28 / 30</a:t>
            </a:r>
          </a:p>
        </p:txBody>
      </p:sp>
    </p:spTree>
    <p:extLst>
      <p:ext uri="{BB962C8B-B14F-4D97-AF65-F5344CB8AC3E}">
        <p14:creationId xmlns:p14="http://schemas.microsoft.com/office/powerpoint/2010/main" val="839324091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C6375E4-83C7-47C8-8A39-D0240B63EF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FE20406-2066-4316-B1FD-06AC5253DF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c407b4358dc497c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C581B90-79AF-427E-8532-6F5F6342F8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F22D837-BDFA-4331-A1D1-647135A920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AE54DFD-1DBE-4A6B-B0E4-F6E4DCBD84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AA408E8-B9FE-4A86-9FD7-5B889490E2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正负极与阴阳极混淆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02F40F5-442A-4ADD-934B-F950B2E7A1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7714B8D-AB82-4F8B-A3F8-9305BBB43B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F876183-956B-4BB4-BC96-93FCFD1F53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2F83C64-F00A-4947-A522-D22D89E2CE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正确结论：Cu(s)；O₂(g)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解析链：阴极发生还原，Cu²⁺优先得电子生成Cu(s)；阳极使用惰性电极，水/氢氧根失电子生成O₂(g)。作答时要同时核对电极、氧化还原方向和物态。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B8563F3-FBC2-4AA0-8E88-F32EA3E3B3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FDF3885-F807-4E16-9B0D-6077858900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4423F5D-B355-47FC-8BEB-F1A1756ED7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氧化还原与电化学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0ED71B7-33FF-4889-88C2-E7E5108BEC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29 / 30</a:t>
            </a:r>
          </a:p>
        </p:txBody>
      </p:sp>
    </p:spTree>
    <p:extLst>
      <p:ext uri="{BB962C8B-B14F-4D97-AF65-F5344CB8AC3E}">
        <p14:creationId xmlns:p14="http://schemas.microsoft.com/office/powerpoint/2010/main" val="1590148963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5D04640-5C61-4F5D-A048-54E70886A4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2153EFE-9237-406B-866E-12345641D1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1dbe464466545af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BCBDAD9-AF79-4D45-9EB9-1170FF3319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073718F-394F-447B-811F-B3FBB72C5F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A4D343C-E29C-4685-9CDA-3638B30B3B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Q28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71FFD19-195B-44D4-B858-1A29453F90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原电池由 Fe(s)|Fe²⁺(aq) 与 Ag⁺(aq)|Ag(s) 两个半电池组成；已知 Fe 比 Ag 活泼。外电路中的电子流向是：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CECD5F5-5D69-4F5C-94C6-79FA8AE240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7F9E0BF-EE57-4EE8-A4E5-A7A01BAEB4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CEB2A67-09D8-446B-9889-14F5CF27CD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BD32EBB-2133-471B-9E31-56B69002E6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资料题证据链 + 陌生情境迁移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A926CE3-1034-481A-A18E-25F172A742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618C241-62C5-4056-84BD-5D24DEE71A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1CE52F2-E664-45BB-8770-C73AC6FB20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6D73592-03F7-41FB-A722-2581E7961A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氧化还原与电化学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37E1D56-662F-4F39-9107-9A86135C00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30 / 30</a:t>
            </a:r>
          </a:p>
        </p:txBody>
      </p:sp>
    </p:spTree>
    <p:extLst>
      <p:ext uri="{BB962C8B-B14F-4D97-AF65-F5344CB8AC3E}">
        <p14:creationId xmlns:p14="http://schemas.microsoft.com/office/powerpoint/2010/main" val="121756551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2026-08-19T09:02:05.3700000Z</dcterms:created>
  <dcterms:modified xsi:type="dcterms:W3CDTF">2026-08-19T09:02:05.3700000Z</dcterms:modified>
</coreProperties>
</file>