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63446a14e94c16" /><Relationship Type="http://schemas.openxmlformats.org/officeDocument/2006/relationships/extended-properties" Target="/docProps/app.xml" Id="R39a9d396027044bc" /><Relationship Type="http://schemas.openxmlformats.org/officeDocument/2006/relationships/officeDocument" Target="/ppt/presentation.xml" Id="R08be9dd4fb6d4f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af60c995544f31"/>
  </p:sldMasterIdLst>
  <p:notesMasterIdLst>
    <p:notesMasterId xmlns:r="http://schemas.openxmlformats.org/officeDocument/2006/relationships" r:id="Rdd1ab0ac55134ca4"/>
  </p:notesMasterIdLst>
  <p:sldIdLst>
    <p:sldId xmlns:r="http://schemas.openxmlformats.org/officeDocument/2006/relationships" id="256" r:id="Ra8c00b9a356b420d"/>
    <p:sldId xmlns:r="http://schemas.openxmlformats.org/officeDocument/2006/relationships" id="257" r:id="Rdb9951b9257944a0"/>
    <p:sldId xmlns:r="http://schemas.openxmlformats.org/officeDocument/2006/relationships" id="258" r:id="R324ce40bd467401f"/>
    <p:sldId xmlns:r="http://schemas.openxmlformats.org/officeDocument/2006/relationships" id="259" r:id="R3344a41e5376410d"/>
    <p:sldId xmlns:r="http://schemas.openxmlformats.org/officeDocument/2006/relationships" id="260" r:id="Rf3acbc275aa0467a"/>
    <p:sldId xmlns:r="http://schemas.openxmlformats.org/officeDocument/2006/relationships" id="261" r:id="R9677b0b159984204"/>
    <p:sldId xmlns:r="http://schemas.openxmlformats.org/officeDocument/2006/relationships" id="262" r:id="Rd4ead096a9244dbd"/>
    <p:sldId xmlns:r="http://schemas.openxmlformats.org/officeDocument/2006/relationships" id="263" r:id="R6d395903ffa14879"/>
    <p:sldId xmlns:r="http://schemas.openxmlformats.org/officeDocument/2006/relationships" id="264" r:id="R3b6b5b3685f1405c"/>
    <p:sldId xmlns:r="http://schemas.openxmlformats.org/officeDocument/2006/relationships" id="265" r:id="R11d76c199fe64e53"/>
    <p:sldId xmlns:r="http://schemas.openxmlformats.org/officeDocument/2006/relationships" id="266" r:id="Rba806a16a1e34a86"/>
    <p:sldId xmlns:r="http://schemas.openxmlformats.org/officeDocument/2006/relationships" id="267" r:id="Ra637c76eecf54e1a"/>
    <p:sldId xmlns:r="http://schemas.openxmlformats.org/officeDocument/2006/relationships" id="268" r:id="Rac96d2ddabed451d"/>
    <p:sldId xmlns:r="http://schemas.openxmlformats.org/officeDocument/2006/relationships" id="269" r:id="R2d9e93bf309c464f"/>
    <p:sldId xmlns:r="http://schemas.openxmlformats.org/officeDocument/2006/relationships" id="270" r:id="R5d2adb89e7af47fc"/>
    <p:sldId xmlns:r="http://schemas.openxmlformats.org/officeDocument/2006/relationships" id="271" r:id="R7ae075d5be3947e4"/>
    <p:sldId xmlns:r="http://schemas.openxmlformats.org/officeDocument/2006/relationships" id="272" r:id="R585fa61045eb4b78"/>
    <p:sldId xmlns:r="http://schemas.openxmlformats.org/officeDocument/2006/relationships" id="273" r:id="R525bce458b8b4dde"/>
    <p:sldId xmlns:r="http://schemas.openxmlformats.org/officeDocument/2006/relationships" id="274" r:id="Rdc8fc05a3de7476b"/>
    <p:sldId xmlns:r="http://schemas.openxmlformats.org/officeDocument/2006/relationships" id="275" r:id="R8eea646e5dbe4d7b"/>
    <p:sldId xmlns:r="http://schemas.openxmlformats.org/officeDocument/2006/relationships" id="276" r:id="R700b716884024b2f"/>
    <p:sldId xmlns:r="http://schemas.openxmlformats.org/officeDocument/2006/relationships" id="277" r:id="Raf550361bca74eca"/>
    <p:sldId xmlns:r="http://schemas.openxmlformats.org/officeDocument/2006/relationships" id="278" r:id="Rdc9c120ae1cf45ae"/>
    <p:sldId xmlns:r="http://schemas.openxmlformats.org/officeDocument/2006/relationships" id="279" r:id="Rfbe307d2203049e7"/>
    <p:sldId xmlns:r="http://schemas.openxmlformats.org/officeDocument/2006/relationships" id="280" r:id="Rae956a6605434004"/>
    <p:sldId xmlns:r="http://schemas.openxmlformats.org/officeDocument/2006/relationships" id="281" r:id="R41ab3910521a4494"/>
    <p:sldId xmlns:r="http://schemas.openxmlformats.org/officeDocument/2006/relationships" id="282" r:id="Re54677a85ba84e55"/>
    <p:sldId xmlns:r="http://schemas.openxmlformats.org/officeDocument/2006/relationships" id="283" r:id="R48fced1c08674d6a"/>
    <p:sldId xmlns:r="http://schemas.openxmlformats.org/officeDocument/2006/relationships" id="284" r:id="R0f32452ef74b4968"/>
    <p:sldId xmlns:r="http://schemas.openxmlformats.org/officeDocument/2006/relationships" id="285" r:id="Rcb3eeab030404b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05239d63df4daa" /><Relationship Type="http://schemas.openxmlformats.org/officeDocument/2006/relationships/slideMaster" Target="/ppt/slideMasters/slideMaster1.xml" Id="R70af60c995544f31" /><Relationship Type="http://schemas.openxmlformats.org/officeDocument/2006/relationships/notesMaster" Target="/ppt/notesMasters/notesMaster1.xml" Id="Rdd1ab0ac55134ca4" /><Relationship Type="http://schemas.openxmlformats.org/officeDocument/2006/relationships/presProps" Target="/ppt/presProps.xml" Id="R0381270d4cf2433c" /><Relationship Type="http://schemas.openxmlformats.org/officeDocument/2006/relationships/tableStyles" Target="/ppt/tableStyles.xml" Id="R196e591ab55f4728" /><Relationship Type="http://schemas.openxmlformats.org/officeDocument/2006/relationships/slide" Target="/ppt/slides/slide1.xml" Id="Ra8c00b9a356b420d" /><Relationship Type="http://schemas.openxmlformats.org/officeDocument/2006/relationships/slide" Target="/ppt/slides/slide2.xml" Id="Rdb9951b9257944a0" /><Relationship Type="http://schemas.openxmlformats.org/officeDocument/2006/relationships/slide" Target="/ppt/slides/slide3.xml" Id="R324ce40bd467401f" /><Relationship Type="http://schemas.openxmlformats.org/officeDocument/2006/relationships/slide" Target="/ppt/slides/slide4.xml" Id="R3344a41e5376410d" /><Relationship Type="http://schemas.openxmlformats.org/officeDocument/2006/relationships/slide" Target="/ppt/slides/slide5.xml" Id="Rf3acbc275aa0467a" /><Relationship Type="http://schemas.openxmlformats.org/officeDocument/2006/relationships/slide" Target="/ppt/slides/slide6.xml" Id="R9677b0b159984204" /><Relationship Type="http://schemas.openxmlformats.org/officeDocument/2006/relationships/slide" Target="/ppt/slides/slide7.xml" Id="Rd4ead096a9244dbd" /><Relationship Type="http://schemas.openxmlformats.org/officeDocument/2006/relationships/slide" Target="/ppt/slides/slide8.xml" Id="R6d395903ffa14879" /><Relationship Type="http://schemas.openxmlformats.org/officeDocument/2006/relationships/slide" Target="/ppt/slides/slide9.xml" Id="R3b6b5b3685f1405c" /><Relationship Type="http://schemas.openxmlformats.org/officeDocument/2006/relationships/slide" Target="/ppt/slides/slide10.xml" Id="R11d76c199fe64e53" /><Relationship Type="http://schemas.openxmlformats.org/officeDocument/2006/relationships/slide" Target="/ppt/slides/slide11.xml" Id="Rba806a16a1e34a86" /><Relationship Type="http://schemas.openxmlformats.org/officeDocument/2006/relationships/slide" Target="/ppt/slides/slide12.xml" Id="Ra637c76eecf54e1a" /><Relationship Type="http://schemas.openxmlformats.org/officeDocument/2006/relationships/slide" Target="/ppt/slides/slide13.xml" Id="Rac96d2ddabed451d" /><Relationship Type="http://schemas.openxmlformats.org/officeDocument/2006/relationships/slide" Target="/ppt/slides/slide14.xml" Id="R2d9e93bf309c464f" /><Relationship Type="http://schemas.openxmlformats.org/officeDocument/2006/relationships/slide" Target="/ppt/slides/slide15.xml" Id="R5d2adb89e7af47fc" /><Relationship Type="http://schemas.openxmlformats.org/officeDocument/2006/relationships/slide" Target="/ppt/slides/slide16.xml" Id="R7ae075d5be3947e4" /><Relationship Type="http://schemas.openxmlformats.org/officeDocument/2006/relationships/slide" Target="/ppt/slides/slide17.xml" Id="R585fa61045eb4b78" /><Relationship Type="http://schemas.openxmlformats.org/officeDocument/2006/relationships/slide" Target="/ppt/slides/slide18.xml" Id="R525bce458b8b4dde" /><Relationship Type="http://schemas.openxmlformats.org/officeDocument/2006/relationships/slide" Target="/ppt/slides/slide19.xml" Id="Rdc8fc05a3de7476b" /><Relationship Type="http://schemas.openxmlformats.org/officeDocument/2006/relationships/slide" Target="/ppt/slides/slide20.xml" Id="R8eea646e5dbe4d7b" /><Relationship Type="http://schemas.openxmlformats.org/officeDocument/2006/relationships/slide" Target="/ppt/slides/slide21.xml" Id="R700b716884024b2f" /><Relationship Type="http://schemas.openxmlformats.org/officeDocument/2006/relationships/slide" Target="/ppt/slides/slide22.xml" Id="Raf550361bca74eca" /><Relationship Type="http://schemas.openxmlformats.org/officeDocument/2006/relationships/slide" Target="/ppt/slides/slide23.xml" Id="Rdc9c120ae1cf45ae" /><Relationship Type="http://schemas.openxmlformats.org/officeDocument/2006/relationships/slide" Target="/ppt/slides/slide24.xml" Id="Rfbe307d2203049e7" /><Relationship Type="http://schemas.openxmlformats.org/officeDocument/2006/relationships/slide" Target="/ppt/slides/slide25.xml" Id="Rae956a6605434004" /><Relationship Type="http://schemas.openxmlformats.org/officeDocument/2006/relationships/slide" Target="/ppt/slides/slide26.xml" Id="R41ab3910521a4494" /><Relationship Type="http://schemas.openxmlformats.org/officeDocument/2006/relationships/slide" Target="/ppt/slides/slide27.xml" Id="Re54677a85ba84e55" /><Relationship Type="http://schemas.openxmlformats.org/officeDocument/2006/relationships/slide" Target="/ppt/slides/slide28.xml" Id="R48fced1c08674d6a" /><Relationship Type="http://schemas.openxmlformats.org/officeDocument/2006/relationships/slide" Target="/ppt/slides/slide29.xml" Id="R0f32452ef74b4968" /><Relationship Type="http://schemas.openxmlformats.org/officeDocument/2006/relationships/slide" Target="/ppt/slides/slide30.xml" Id="Rcb3eeab030404b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7d50e345594f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b4a5e241c846f4" /><Relationship Type="http://schemas.openxmlformats.org/officeDocument/2006/relationships/notesMaster" Target="/ppt/notesMasters/notesMaster1.xml" Id="R726e4f06d1364cb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c53409dd344a57" /><Relationship Type="http://schemas.openxmlformats.org/officeDocument/2006/relationships/notesMaster" Target="/ppt/notesMasters/notesMaster1.xml" Id="R718cd32c77cd40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ec34fa2013489b" /><Relationship Type="http://schemas.openxmlformats.org/officeDocument/2006/relationships/notesMaster" Target="/ppt/notesMasters/notesMaster1.xml" Id="R4cd94e02c1f64e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d6ee0c81b8a4469" /><Relationship Type="http://schemas.openxmlformats.org/officeDocument/2006/relationships/notesMaster" Target="/ppt/notesMasters/notesMaster1.xml" Id="R382b889dc0ab4b1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7febe47c1d4fd3" /><Relationship Type="http://schemas.openxmlformats.org/officeDocument/2006/relationships/notesMaster" Target="/ppt/notesMasters/notesMaster1.xml" Id="R1a4517b686e94e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70c20f94784572" /><Relationship Type="http://schemas.openxmlformats.org/officeDocument/2006/relationships/notesMaster" Target="/ppt/notesMasters/notesMaster1.xml" Id="R814a913308484f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2abdf657b04de3" /><Relationship Type="http://schemas.openxmlformats.org/officeDocument/2006/relationships/notesMaster" Target="/ppt/notesMasters/notesMaster1.xml" Id="Ra7be57976d654b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5fe34670f44a18" /><Relationship Type="http://schemas.openxmlformats.org/officeDocument/2006/relationships/notesMaster" Target="/ppt/notesMasters/notesMaster1.xml" Id="Rd90bd3f9537f4b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520a54ae6e4765" /><Relationship Type="http://schemas.openxmlformats.org/officeDocument/2006/relationships/notesMaster" Target="/ppt/notesMasters/notesMaster1.xml" Id="Rf1bb9a778246428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e1bf2fea6024b4d" /><Relationship Type="http://schemas.openxmlformats.org/officeDocument/2006/relationships/notesMaster" Target="/ppt/notesMasters/notesMaster1.xml" Id="Rd2db0afd9a7249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1d2c3d5cce94235" /><Relationship Type="http://schemas.openxmlformats.org/officeDocument/2006/relationships/notesMaster" Target="/ppt/notesMasters/notesMaster1.xml" Id="R7ea3bcf2b0734ee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2c59406ae04a64" /><Relationship Type="http://schemas.openxmlformats.org/officeDocument/2006/relationships/notesMaster" Target="/ppt/notesMasters/notesMaster1.xml" Id="Rae57720120954dd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ff28dccea5749e5" /><Relationship Type="http://schemas.openxmlformats.org/officeDocument/2006/relationships/notesMaster" Target="/ppt/notesMasters/notesMaster1.xml" Id="R62525490d95d4da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a90898ddb3e48be" /><Relationship Type="http://schemas.openxmlformats.org/officeDocument/2006/relationships/notesMaster" Target="/ppt/notesMasters/notesMaster1.xml" Id="R04fe505cb080460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9f7a033a7c84aa1" /><Relationship Type="http://schemas.openxmlformats.org/officeDocument/2006/relationships/notesMaster" Target="/ppt/notesMasters/notesMaster1.xml" Id="R06e2f5e9a07141a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96d1777bd7846ec" /><Relationship Type="http://schemas.openxmlformats.org/officeDocument/2006/relationships/notesMaster" Target="/ppt/notesMasters/notesMaster1.xml" Id="Raa114d347434429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9020914abe14674" /><Relationship Type="http://schemas.openxmlformats.org/officeDocument/2006/relationships/notesMaster" Target="/ppt/notesMasters/notesMaster1.xml" Id="R9b95290a91934bb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b1a0346298e4902" /><Relationship Type="http://schemas.openxmlformats.org/officeDocument/2006/relationships/notesMaster" Target="/ppt/notesMasters/notesMaster1.xml" Id="R7e3e5ac6f51347d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a30f3d43bf0466f" /><Relationship Type="http://schemas.openxmlformats.org/officeDocument/2006/relationships/notesMaster" Target="/ppt/notesMasters/notesMaster1.xml" Id="Rd253b34494e84ea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f5243cd0b344802" /><Relationship Type="http://schemas.openxmlformats.org/officeDocument/2006/relationships/notesMaster" Target="/ppt/notesMasters/notesMaster1.xml" Id="R046db815899c4d2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6b3e531c41c40c1" /><Relationship Type="http://schemas.openxmlformats.org/officeDocument/2006/relationships/notesMaster" Target="/ppt/notesMasters/notesMaster1.xml" Id="R951f2fe846c947e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7cb9139da9447a8" /><Relationship Type="http://schemas.openxmlformats.org/officeDocument/2006/relationships/notesMaster" Target="/ppt/notesMasters/notesMaster1.xml" Id="R4aec254bb4cb400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b36ff13eb8d4e03" /><Relationship Type="http://schemas.openxmlformats.org/officeDocument/2006/relationships/notesMaster" Target="/ppt/notesMasters/notesMaster1.xml" Id="R44c0471e95a6403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41023a8d650415d" /><Relationship Type="http://schemas.openxmlformats.org/officeDocument/2006/relationships/notesMaster" Target="/ppt/notesMasters/notesMaster1.xml" Id="Rcf602c40544d456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49e1971163f4f46" /><Relationship Type="http://schemas.openxmlformats.org/officeDocument/2006/relationships/notesMaster" Target="/ppt/notesMasters/notesMaster1.xml" Id="R5d17bd97028e4f5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f86f4e5beca4afc" /><Relationship Type="http://schemas.openxmlformats.org/officeDocument/2006/relationships/notesMaster" Target="/ppt/notesMasters/notesMaster1.xml" Id="R4b012a58a3ea464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58b4e178e884cf7" /><Relationship Type="http://schemas.openxmlformats.org/officeDocument/2006/relationships/notesMaster" Target="/ppt/notesMasters/notesMaster1.xml" Id="R8218a1f4e0d34da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fa569ae5a0c40a4" /><Relationship Type="http://schemas.openxmlformats.org/officeDocument/2006/relationships/notesMaster" Target="/ppt/notesMasters/notesMaster1.xml" Id="Rb399036f363a4cb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054e6fefd634165" /><Relationship Type="http://schemas.openxmlformats.org/officeDocument/2006/relationships/notesMaster" Target="/ppt/notesMasters/notesMaster1.xml" Id="R319a5b4550014bf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3618700fb7a4530" /><Relationship Type="http://schemas.openxmlformats.org/officeDocument/2006/relationships/notesMaster" Target="/ppt/notesMasters/notesMaster1.xml" Id="Rc87cc1e5304b4c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的“比较赏析”学习单元。本套课件共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讲稿】明确告诉学生：本单元只训练“比较赏析”。先解释知识范围，再用一句话建立核心判断，最后示范标准方法。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【互动提问】请用自己的话复述“先定比较维度，再同步处理两篇证据”，并举一个会触发“写成两篇互不相干的赏析”的错误例子。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中国文学卷二比较赏析能力切片 · 指令核对
指令焦点：先判断题目要求找、解、析、比、评中的哪一种动作。
【原创训练材料｜参数为训练所设】甲以反复关门写告别；乙以一直敞开的门写等待。
以“门的状态与离别表达”为维度，怎样比较？ 选项为 A.甲的关门动作逐步确认关系终止；乙的开门状态保留归来可能。相反空间动作分别使告别趋于确定、等待保持未决。；B.甲直接缩短读者与情感的距离；乙以外部动作间接呈现，使思乡更克制，也留下解释人物沉默的空间。；C.应比较“行程结构”：回返使甲强调重新理解原点，停途中使乙保留转变的不确定，两者以空间终点组织不同主题。；D.甲以增强的雨势累积压力，乙以骤停制造暴露后的空白；同一物象通过相反动态调节叙事节奏。。讲解时强调：先定比较维度，再同步处理两篇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【预期回答】学生能说出“维度—甲证据—乙证据—异同—整体判断”中的起始动作，并避开“写成两篇互不相干的赏析”。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维度—甲证据—乙证据—异同—整体判断”，最后说明结论“甲的关门动作逐步确认关系终止；乙的开门状态保留归来可能。相反空间动作分别使告别趋于确定、等待保持未决。”怎样由证据推出。完整解析：比较围绕同一维度同步解释异同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Framework、课程及评估指引与公开评核资料｜中国文学卷二比较赏析能力切片·指令核对·原创模考任务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【预期回答】学生能把失分归入“写成两篇互不相干的赏析”或更精确的个人错因，并写出可执行检查动作。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讲稿】逐项解释“比较赏析”中的专有名词、符号、对象和单位。特别强调：写成两篇互不相干的赏析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讲稿】用“条件—表示—方法—核验”重建本知识点。示范时逐步引用：维度—甲证据—乙证据—异同—整体判断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讲稿】带学生逐句读取任务，不先求答案。要求指出材料中的有效条件，再按“维度—甲证据—乙证据—异同—整体判断”作答。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讲稿】先展示错误路径，再用解析链复原第一失分点。禁止只说“粗心”；必须落到“写成两篇互不相干的赏析”或更精确的动作。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中国文学卷二比较赏析能力切片 · 指令核对
指令焦点：先判断题目要求找、解、析、比、评中的哪一种动作。
【原创训练材料｜参数为训练所设】甲人物以长篇辩白遮掩错误；乙人物只说一句“是我”。
语言长度可怎样比较？ 选项为 A.甲的冗长显示推卸与自我包装，乙的极简形成承担的决断；句量差异使责任态度可被听见。；B.改成按两个共同维度分段；每段依次写甲证据、乙证据、异同及效果，删除无法形成比较的旁枝。；C.甲的关门动作逐步确认关系终止；乙的开门状态保留归来可能。相反空间动作分别使告别趋于确定、等待保持未决。；D.甲直接缩短读者与情感的距离；乙以外部动作间接呈现，使思乡更克制，也留下解释人物沉默的空间。。讲解时强调：先定比较维度，再同步处理两篇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【预期回答】学生能说出“维度—甲证据—乙证据—异同—整体判断”中的起始动作，并避开“写成两篇互不相干的赏析”。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维度—甲证据—乙证据—异同—整体判断”，最后说明结论“甲的冗长显示推卸与自我包装，乙的极简形成承担的决断；句量差异使责任态度可被听见。”怎样由证据推出。完整解析：形式差异必须回扣人物和主题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Framework、课程及评估指引与公开评核资料｜中国文学卷二比较赏析能力切片·指令核对·原创模考任务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【预期回答】学生能把失分归入“写成两篇互不相干的赏析”或更精确的个人错因，并写出可执行检查动作。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讲稿】逐项解释“比较赏析”中的专有名词、符号、对象和单位。特别强调：写成两篇互不相干的赏析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讲稿】用“条件—表示—方法—核验”重建本知识点。示范时逐步引用：维度—甲证据—乙证据—异同—整体判断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讲稿】带学生逐句读取任务，不先求答案。要求指出材料中的有效条件，再按“维度—甲证据—乙证据—异同—整体判断”作答。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讲稿】先展示错误路径，再用解析链复原第一失分点。禁止只说“粗心”；必须落到“写成两篇互不相干的赏析”或更精确的动作。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中国文学卷二比较赏析能力切片 · 指令核对
指令焦点：先判断题目要求找、解、析、比、评中的哪一种动作。
【原创训练材料｜参数为训练所设】甲结尾回到出发地；乙结尾停在途中。
怎样避免只写情节差异？ 选项为 A.甲以增强的雨势累积压力，乙以骤停制造暴露后的空白；同一物象通过相反动态调节叙事节奏。；B.甲的冗长显示推卸与自我包装，乙的极简形成承担的决断；句量差异使责任态度可被听见。；C.改成按两个共同维度分段；每段依次写甲证据、乙证据、异同及效果，删除无法形成比较的旁枝。；D.应比较“行程结构”：回返使甲强调重新理解原点，停途中使乙保留转变的不确定，两者以空间终点组织不同主题。。讲解时强调：先定比较维度，再同步处理两篇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【预期回答】学生能说出“维度—甲证据—乙证据—异同—整体判断”中的起始动作，并避开“写成两篇互不相干的赏析”。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维度—甲证据—乙证据—异同—整体判断”，最后说明结论“应比较“行程结构”：回返使甲强调重新理解原点，停途中使乙保留转变的不确定，两者以空间终点组织不同主题。”怎样由证据推出。完整解析：先命名比较维度，再说明结构效果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Framework、课程及评估指引与公开评核资料｜中国文学卷二比较赏析能力切片·指令核对·原创模考任务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【预期回答】学生能把失分归入“写成两篇互不相干的赏析”或更精确的个人错因，并写出可执行检查动作。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讲稿】逐项解释“比较赏析”中的专有名词、符号、对象和单位。特别强调：写成两篇互不相干的赏析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讲稿】用“条件—表示—方法—核验”重建本知识点。示范时逐步引用：维度—甲证据—乙证据—异同—整体判断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讲稿】带学生逐句读取任务，不先求答案。要求指出材料中的有效条件，再按“维度—甲证据—乙证据—异同—整体判断”作答。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讲稿】先展示错误路径，再用解析链复原第一失分点。禁止只说“粗心”；必须落到“写成两篇互不相干的赏析”或更精确的动作。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Framework、课程及评估指引与公开评核资料｜中国文学卷二比较赏析能力切片·推论边界·原创模考任务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62f9effd7647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867b7e6ab449fc" /><Relationship Type="http://schemas.openxmlformats.org/officeDocument/2006/relationships/slideLayout" Target="/ppt/slideLayouts/slideLayout1.xml" Id="Rd5bd42144fcc44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bd42144fcc44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6a29d624d44950" /><Relationship Type="http://schemas.openxmlformats.org/officeDocument/2006/relationships/image" Target="/ppt/media/image.png" Id="R64acfade8c4e466a" /><Relationship Type="http://schemas.openxmlformats.org/officeDocument/2006/relationships/notesSlide" Target="/ppt/notesSlides/notesSlide1.xml" Id="Raaa2ba8f314846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bfb3036b66430c" /><Relationship Type="http://schemas.openxmlformats.org/officeDocument/2006/relationships/image" Target="/ppt/media/image2.png" Id="Ra54bfcacf8f14e57" /><Relationship Type="http://schemas.openxmlformats.org/officeDocument/2006/relationships/notesSlide" Target="/ppt/notesSlides/notesSlide2.xml" Id="R4c1b68adcb8d43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09b8261acc45a6" /><Relationship Type="http://schemas.openxmlformats.org/officeDocument/2006/relationships/image" Target="/ppt/media/image3.png" Id="R1ab0b848876e411b" /><Relationship Type="http://schemas.openxmlformats.org/officeDocument/2006/relationships/notesSlide" Target="/ppt/notesSlides/notesSlide3.xml" Id="R435a8f488fe347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5df4c07f8144b8" /><Relationship Type="http://schemas.openxmlformats.org/officeDocument/2006/relationships/image" Target="/ppt/media/image4.png" Id="R08a9d2db1cb74699" /><Relationship Type="http://schemas.openxmlformats.org/officeDocument/2006/relationships/notesSlide" Target="/ppt/notesSlides/notesSlide4.xml" Id="Rc1857b3f8d1740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f8285eb51d4f9a" /><Relationship Type="http://schemas.openxmlformats.org/officeDocument/2006/relationships/image" Target="/ppt/media/image5.png" Id="Red83522b6cc447e3" /><Relationship Type="http://schemas.openxmlformats.org/officeDocument/2006/relationships/notesSlide" Target="/ppt/notesSlides/notesSlide5.xml" Id="Rc0259b3a4f194c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b15095db5c4945" /><Relationship Type="http://schemas.openxmlformats.org/officeDocument/2006/relationships/image" Target="/ppt/media/image6.png" Id="Rb06b1c427be6411b" /><Relationship Type="http://schemas.openxmlformats.org/officeDocument/2006/relationships/notesSlide" Target="/ppt/notesSlides/notesSlide6.xml" Id="Re0b84e750d33415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5c2dec863b44b6" /><Relationship Type="http://schemas.openxmlformats.org/officeDocument/2006/relationships/image" Target="/ppt/media/image7.png" Id="R2ae8e37a05fa4ca6" /><Relationship Type="http://schemas.openxmlformats.org/officeDocument/2006/relationships/notesSlide" Target="/ppt/notesSlides/notesSlide7.xml" Id="R9056384ce04947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e7b4b86e14c69" /><Relationship Type="http://schemas.openxmlformats.org/officeDocument/2006/relationships/image" Target="/ppt/media/image8.png" Id="Raf2a43f5d9a54158" /><Relationship Type="http://schemas.openxmlformats.org/officeDocument/2006/relationships/notesSlide" Target="/ppt/notesSlides/notesSlide8.xml" Id="R0b4ffc4e2db54b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84625788d4862" /><Relationship Type="http://schemas.openxmlformats.org/officeDocument/2006/relationships/image" Target="/ppt/media/image9.png" Id="R479dcf3667964913" /><Relationship Type="http://schemas.openxmlformats.org/officeDocument/2006/relationships/notesSlide" Target="/ppt/notesSlides/notesSlide9.xml" Id="R040c5389a131454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6145b2bb8249ac" /><Relationship Type="http://schemas.openxmlformats.org/officeDocument/2006/relationships/image" Target="/ppt/media/image10.png" Id="R90a274bd25244714" /><Relationship Type="http://schemas.openxmlformats.org/officeDocument/2006/relationships/notesSlide" Target="/ppt/notesSlides/notesSlide10.xml" Id="R2714d6658aa245f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8f87fc75446d8" /><Relationship Type="http://schemas.openxmlformats.org/officeDocument/2006/relationships/image" Target="/ppt/media/image11.png" Id="R07e8935782024f8e" /><Relationship Type="http://schemas.openxmlformats.org/officeDocument/2006/relationships/notesSlide" Target="/ppt/notesSlides/notesSlide11.xml" Id="R62e5f9461e344f1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c01e6bad304180" /><Relationship Type="http://schemas.openxmlformats.org/officeDocument/2006/relationships/image" Target="/ppt/media/image12.png" Id="Rf6acd1acde544596" /><Relationship Type="http://schemas.openxmlformats.org/officeDocument/2006/relationships/notesSlide" Target="/ppt/notesSlides/notesSlide12.xml" Id="R2a6fe2e1bcea4ea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2fb4393a264678" /><Relationship Type="http://schemas.openxmlformats.org/officeDocument/2006/relationships/image" Target="/ppt/media/image13.png" Id="R5d4512b4165c403c" /><Relationship Type="http://schemas.openxmlformats.org/officeDocument/2006/relationships/notesSlide" Target="/ppt/notesSlides/notesSlide13.xml" Id="R4f50a6c4a03e47a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250080aff74779" /><Relationship Type="http://schemas.openxmlformats.org/officeDocument/2006/relationships/image" Target="/ppt/media/image14.png" Id="R7bc2cc1cb67d451b" /><Relationship Type="http://schemas.openxmlformats.org/officeDocument/2006/relationships/notesSlide" Target="/ppt/notesSlides/notesSlide14.xml" Id="R133e4bcfb4ee42a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f962cdfc8e4589" /><Relationship Type="http://schemas.openxmlformats.org/officeDocument/2006/relationships/image" Target="/ppt/media/image15.png" Id="R3d7e34b57a364d83" /><Relationship Type="http://schemas.openxmlformats.org/officeDocument/2006/relationships/notesSlide" Target="/ppt/notesSlides/notesSlide15.xml" Id="Rdfc6680ab9e6428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507befa8643bd" /><Relationship Type="http://schemas.openxmlformats.org/officeDocument/2006/relationships/image" Target="/ppt/media/image16.png" Id="R5a341277b2e441f5" /><Relationship Type="http://schemas.openxmlformats.org/officeDocument/2006/relationships/notesSlide" Target="/ppt/notesSlides/notesSlide16.xml" Id="R8a0a820cd0a54b6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adee7bcfd94d7d" /><Relationship Type="http://schemas.openxmlformats.org/officeDocument/2006/relationships/image" Target="/ppt/media/image17.png" Id="Rd7c5a3bc3ef14b85" /><Relationship Type="http://schemas.openxmlformats.org/officeDocument/2006/relationships/notesSlide" Target="/ppt/notesSlides/notesSlide17.xml" Id="Rf501b72ea8e14d6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9566b45454cb2" /><Relationship Type="http://schemas.openxmlformats.org/officeDocument/2006/relationships/image" Target="/ppt/media/image18.png" Id="R22489c201c144644" /><Relationship Type="http://schemas.openxmlformats.org/officeDocument/2006/relationships/notesSlide" Target="/ppt/notesSlides/notesSlide18.xml" Id="R470091ac8cbe459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fc89ec15374f8b" /><Relationship Type="http://schemas.openxmlformats.org/officeDocument/2006/relationships/image" Target="/ppt/media/image19.png" Id="Rd473d5228eb140c3" /><Relationship Type="http://schemas.openxmlformats.org/officeDocument/2006/relationships/notesSlide" Target="/ppt/notesSlides/notesSlide19.xml" Id="R4f58625966424a7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7a69cf56444dd7" /><Relationship Type="http://schemas.openxmlformats.org/officeDocument/2006/relationships/image" Target="/ppt/media/image20.png" Id="Rc5ad603111784ec1" /><Relationship Type="http://schemas.openxmlformats.org/officeDocument/2006/relationships/notesSlide" Target="/ppt/notesSlides/notesSlide20.xml" Id="R8d17b4973a824c2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d9761a2eb94698" /><Relationship Type="http://schemas.openxmlformats.org/officeDocument/2006/relationships/image" Target="/ppt/media/image21.png" Id="R1a404e3025d44bcd" /><Relationship Type="http://schemas.openxmlformats.org/officeDocument/2006/relationships/notesSlide" Target="/ppt/notesSlides/notesSlide21.xml" Id="R7e5b4820f8394fc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d67eb27fa443f0" /><Relationship Type="http://schemas.openxmlformats.org/officeDocument/2006/relationships/image" Target="/ppt/media/image22.png" Id="R3f49c9f72bad4297" /><Relationship Type="http://schemas.openxmlformats.org/officeDocument/2006/relationships/notesSlide" Target="/ppt/notesSlides/notesSlide22.xml" Id="R94365f9c33904ff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fa8126442d404c" /><Relationship Type="http://schemas.openxmlformats.org/officeDocument/2006/relationships/image" Target="/ppt/media/image23.png" Id="Rba30029597954493" /><Relationship Type="http://schemas.openxmlformats.org/officeDocument/2006/relationships/notesSlide" Target="/ppt/notesSlides/notesSlide23.xml" Id="Ra6e4343ffec946b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95db8c22149bd" /><Relationship Type="http://schemas.openxmlformats.org/officeDocument/2006/relationships/image" Target="/ppt/media/image24.png" Id="R8c1c4e7b51b84c92" /><Relationship Type="http://schemas.openxmlformats.org/officeDocument/2006/relationships/notesSlide" Target="/ppt/notesSlides/notesSlide24.xml" Id="R28dc6d70c31e431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1ea83fb02a445d" /><Relationship Type="http://schemas.openxmlformats.org/officeDocument/2006/relationships/image" Target="/ppt/media/image25.png" Id="R61be3e16a80e4cb3" /><Relationship Type="http://schemas.openxmlformats.org/officeDocument/2006/relationships/notesSlide" Target="/ppt/notesSlides/notesSlide25.xml" Id="R24694300d4b9430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2db298161d46b4" /><Relationship Type="http://schemas.openxmlformats.org/officeDocument/2006/relationships/image" Target="/ppt/media/image26.png" Id="R6c20b32b968f43d6" /><Relationship Type="http://schemas.openxmlformats.org/officeDocument/2006/relationships/notesSlide" Target="/ppt/notesSlides/notesSlide26.xml" Id="R18fcdf54f299442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826907acc4136" /><Relationship Type="http://schemas.openxmlformats.org/officeDocument/2006/relationships/image" Target="/ppt/media/image27.png" Id="Raec1a8f234b947b0" /><Relationship Type="http://schemas.openxmlformats.org/officeDocument/2006/relationships/notesSlide" Target="/ppt/notesSlides/notesSlide27.xml" Id="R6fa437f65d1f4cc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7ce63f81e74a95" /><Relationship Type="http://schemas.openxmlformats.org/officeDocument/2006/relationships/image" Target="/ppt/media/image28.png" Id="R81b9628a8d424a5f" /><Relationship Type="http://schemas.openxmlformats.org/officeDocument/2006/relationships/notesSlide" Target="/ppt/notesSlides/notesSlide28.xml" Id="R7a453deabdb74da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402bbb8aa4527" /><Relationship Type="http://schemas.openxmlformats.org/officeDocument/2006/relationships/image" Target="/ppt/media/image29.png" Id="R8db7111f94f04dd1" /><Relationship Type="http://schemas.openxmlformats.org/officeDocument/2006/relationships/notesSlide" Target="/ppt/notesSlides/notesSlide29.xml" Id="R7b1ebf0102f9477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3c8d43fde4cce" /><Relationship Type="http://schemas.openxmlformats.org/officeDocument/2006/relationships/image" Target="/ppt/media/image30.png" Id="R8fcfd9d5e67f459d" /><Relationship Type="http://schemas.openxmlformats.org/officeDocument/2006/relationships/notesSlide" Target="/ppt/notesSlides/notesSlide30.xml" Id="R19804468a5b840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6F33D9-F119-459E-968A-523CD850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A8686-7173-4BB1-8698-F9EB839E6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F91AD8-B72A-46FC-B9C3-6D9C84886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633E27-D644-4C0D-927D-82B59555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F29F4A-E4A5-4834-A90B-BDD2229B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按同一维度比较两篇作品的异同与作用。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6F7732-1908-4AFF-BE16-8D6A1B3A8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C4DA1-EBC2-4525-84D8-242798BA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DD979E-251B-4C6B-9868-F64DB58FF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F2F518-7CA9-4D6A-B595-3C836CB4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acfade8c4e46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FF45EB-1FC8-4B0D-B74D-97452975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FF572F-5BC8-41E7-8F0C-FFDA82C1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E03851-8E2F-4A0F-B2C9-1B625A530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00CDD5-3023-430E-90A9-E61F99B4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E2F93E-0F06-4913-9BBD-877C8DE0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A1E43E-8786-40F7-B0F1-1D75EF5B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C20D7F-E570-4635-9E8F-4A1D224A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B599ED-84D6-4F16-B9FF-4A062A67B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0A4CBC-3118-4ABC-B94F-A0A74633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631946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E68980-2F9D-4921-9F29-166AA649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3D6A1-F512-44E2-999B-0AC6AC5F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bfcacf8f14e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864369-27AF-4166-999F-CE8D98CA3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417AB-BD3A-41EF-BDDA-7C63E378A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5D354-E055-4418-A90A-46B5AAC4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10ADD-989B-4053-9E18-F6EC3335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3674BB-04E0-4E18-A49E-37B5E71C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4676E1-E8B1-4366-BE92-9D4925DC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17E50F-DB92-421F-BFB5-E602C1F9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391675-8344-439A-979F-3F717D20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D62681-8CEA-43A9-BD89-10647865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35B752-0358-41A7-AEEC-7E6E26B0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81EBF2-1FD8-475F-A3A2-E3B849F8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E31E7A-4E25-4F17-8169-8E6B42EE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4E1BF2-6B01-4174-8760-291329B35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F803E6-B599-4646-9008-8F47D4A87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D95298-0AED-434B-BC48-2FA0DA2BD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33EC89-03E8-4ABF-8AE3-B3057A864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F67CD0-D88E-4BC3-80A7-33231309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成功标准｜先定比较维度，再同步处理两篇证据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A961F2-BAAB-4520-BB82-CC7E1DD0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3EE0DA-0E80-4946-95B8-D4B15E42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E3720D-5C62-4038-AD80-87178BC5B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659860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B6A392-FE35-4CF9-8330-D0530764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91A99-A3E5-438D-BBB1-334E2F59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b0b848876e41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22DBF-99B1-4563-8489-A59F3BA4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4BF435-836D-4195-83C3-892BD50C8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65BA2A-060C-4EA4-92CE-1522A9C67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F6AD9D-EF2B-4911-8C51-4C72FF9D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4FDB3A-3C9E-4E2F-AA34-0C2BED79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68978-958B-4EA2-A8F3-1A11B1EA1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边界提醒｜写成两篇互不相干的赏析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01DC8A-D109-41E9-A3E9-8E222748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9D4F9B-5CC1-4915-893E-A06C4191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8F877E-A641-4CA2-9D45-4B49F6C25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按同一维度比较两篇作品的异同与作用。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263F6D-0E12-4337-B4CA-D8729D86C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F10B11-A7A4-4E37-ABF0-3DE14F9B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464295-8A3E-4777-ADE5-0FBD9B5D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F6D294-2F2A-4062-AD40-454263B50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Framework、课程及评估指引与公开评核资料｜中国文学卷二比较赏析能力切片·指令核对·原创模考任务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ACACAD-A77F-4369-AC05-15D66A195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44F332-FC67-4D96-BB9F-09DD701A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9FA16B-305E-4228-A073-0E67BD68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A6A4C1-28C4-4312-ACA1-644717AE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53854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65797E-5178-47EF-8D90-4E1F48FF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B2546-A149-474B-9CF9-603811D0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a9d2db1cb746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44BE47-1A46-462E-B36F-8ADD27336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44B5FB-6CF2-4345-A2BD-66F5E354C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9DDD1-54A5-4CF7-8304-94418CDD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能解释“先定比较维度，再同步处理两篇证据”，并识别一个反例或边界。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A8707E-8AC0-43CE-A9CE-96017A24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439D8D-A832-44A6-B4D4-550270E3A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AE8CA-10CD-4033-99AC-3C0DAFA92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【原创训练材料｜参数为训练所设】甲以反复关门写告别；乙以一直敞开的门写等待。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以“门的状态与离别表达”为维度，怎样比较？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44F500-18B6-4469-8190-4AA8A488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高频错因：写成两篇互不相干的赏析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7F04AA-5780-4B66-96CD-1AA5F9F3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FC857F-7B6A-41AC-8FA1-FF14927B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19F3E4-5DCE-431F-9CC4-A0F32F48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084DDD-9B09-436F-8268-DEC1EE71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580A0D-9324-4D69-8956-333C0C6B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8FA89F-7D64-4254-A15C-B8B8C189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E15A3F-8726-48D4-ABA2-D4721E0A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609639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419663-E332-47F8-B4E9-9A07600C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148820-0F2B-42F2-A1E7-A3C0F2A4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83522b6cc447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88CE1-91DE-4B31-8BDA-2420DE9B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DAC840-72FD-4983-9EBA-10917E94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C69012-AA33-4646-A21D-1DE67B5C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C4770D-3F7B-40F8-9612-AB72D8EC2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D426C-DFC1-4CE3-A223-0CAD93E90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D0740-F650-473E-9DB4-6F269B5D1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6EF236-BB5D-4C6E-9DE2-DA11C0F9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甲证据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E93AD8-9925-434B-8BCF-6D81A00AD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C0AB91-71DA-41A5-9DB9-6F2D249F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乙证据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70E341-8A6E-4DE7-8771-FA095B042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81519-83CB-4C27-838A-EC1C5A192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F7C549-86FE-4C48-B713-9F0AB0D3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7FFFF5-2964-4B92-9C16-895B8FFF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08EC8C-1A96-401F-9099-E16FD639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【原创训练材料｜参数为训练所设】甲以反复关门写告别；乙以一直敞开的门写等待。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以“门的状态与离别表达”为维度，怎样比较？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2FDC91-8025-45C6-9D02-082C09AE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E45221-E542-4EA8-9781-5043DAB0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18C689-2AC4-425E-9500-C5B80C44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正确结论：甲的关门动作逐步确认关系终止；乙的开门状态保留归来可能。相反空间动作分别使告别趋于确定、等待保持未决。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解析：比较围绕同一维度同步解释异同。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329221-589C-4CB4-8F45-B803A463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AF9FCD-929A-47B4-9B0B-70F92C21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1F6F57-919C-446B-93F0-4AB4264E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4CBB55-AA33-4BBA-929F-B0D75C5A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587284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32092D-8335-4DFA-81F6-093138F0F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E5B69-2C28-48DC-AF93-D9EFC64B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b1c427be641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FF970-4427-4B74-9D25-47568ABA7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A35D3B-291A-444C-92E1-BF4A5EAC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B5314B-65BA-4CB0-B526-3E01DEFD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B8291A-EADD-4124-9C99-77271423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E3C7FA-7BFC-4F38-97AD-50A7F655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593CE2-13AC-4C1B-A7ED-E804FFA6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EE918C-B6D3-4DED-A43D-A035BFA77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E5BC61-1D8F-4D70-9BD5-68418CF0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20DB15-17D3-497F-BE7E-74211F97A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951915-1855-4776-B2BF-D7C4BA36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407072-B53D-4A55-80AD-7E18DDBC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6549A2-8149-4915-AB5B-241AAC09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1080A6-15F7-40CA-B19B-0BDA9A57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B554A8-8079-4077-AA11-269631557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80D1A7-675A-4C6B-B74D-1D68DB5F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2F2D8F-A101-435F-80F9-CD2E8468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BFB7C6-C5A3-4751-8ED9-3D36B488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94F313-7C2A-4F45-81C6-DCBAE353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0732EC-C046-4C5F-A3D4-6B8908468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274451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4AFCD4-E969-46B5-91DE-C657557F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2CC08-2A61-4A06-9D5B-3D629D21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e8e37a05fa4c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B2BFEE-F97A-4C8C-AD5F-03875CF5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1F227-53C8-4E9E-8305-5F1DC142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9C1168-AAD0-497D-8C80-5F828A343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F7FF4B-5140-40FA-8C59-AC47DC1D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4D503A-B970-4694-9BE9-2B0F00165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94C86D-861B-466D-9C61-F489D584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D3683D-6D24-46EC-9C0C-811912850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916BC7-4EE3-4892-88C7-C4B509FC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76AE7C-0744-4356-8238-0C7F09A30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2C688E-44D9-4E94-AC66-78CD7012E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54FFAB-E84F-4C16-B4F8-D32D0030C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C8CAD5-1D78-4E6D-A11F-ACF8D3C92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A12A99-FBC2-4925-9A38-BF358EC8C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F2C7E2-A86F-47E1-9F21-CD69AB8C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759780-B3FA-47C2-9DA9-F8F21E45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F88307-4257-499E-98CB-A6EE96B0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8C23EE-84EC-4E30-9F9E-03F16795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927409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3FB86C-85D3-4A53-91B9-A8D3DCF6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7F04F2-2056-4A2D-96CB-E96C6A95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a43f5d9a541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A9D843-72B1-4D28-A249-F31638B6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0F605E-97EC-4CD4-9F56-834B9594B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66C890-0DC3-4968-B0E9-378BD481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2FA59-859A-4B3F-BD24-9416CC2C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中国文学卷二比较赏析能力切片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61D21-BB3E-41C9-A7D9-B6DDA680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986F03-7CB4-4BC3-9691-778DCB14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A1EB7B-FF70-4C32-8D5F-B12B1549A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18CD30-9F5F-42DF-80D6-BEF35195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0DAEA-5EA8-4D14-A3A1-3AC32D5D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3A97AA-7599-47FC-AADB-8F1F1396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3E1998-5999-4C7F-91BA-0BC7E6FC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82A5EB-164E-4396-B372-B12EA3A7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CA4747-1BC8-4D7C-B2EA-C696F94E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26DF25-EF43-4C1C-A2ED-E8DA4123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7C26D0-C827-432B-81FF-5F3C96BC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2A0598-4856-43B3-94D4-5575E772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353C96-03A7-45AD-A37D-ABE04036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1153513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A22EF0-C8F5-45D6-848C-74D772D8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54ADA-213A-43EC-A131-D3CB8016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9dcf36679649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88F74-E3DB-4053-AFEE-7BE3E71E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D962F-DF6C-4B4E-8334-D2B7A80B1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853A4-1DD8-435E-9DD8-4265D46C8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1B0C3D-FA39-41C0-9EE7-07EEE649B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中国文学卷二比较赏析能力切片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【原创训练材料｜参数为训练所设】两篇都写雨：甲中雨越来越密，乙中雨在高潮忽然停止。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哪一比较最深入？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2580CB-EDA6-448B-99F8-E936A184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Framework、课程及评估指引与公开评核资料｜中国文学卷二比较赏析能力切片·关键词解释·原创模考任务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AD2449-CD6E-41E1-849C-88046774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A03CEE-B83B-4336-9425-2F9CF78E1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578A5A-CDDE-49A7-A1D0-71524C6D1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44652E-D1D1-462B-A165-7F75CA25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C9ED0B-A199-4868-8230-A8B5CFA6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9519AA-5F71-48ED-9BF2-1FD1CAB38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9D7D6-49BC-4822-9BFD-DB0075215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7955E0-3D3C-414F-BC66-3F8AD7BE7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503949-F03B-421B-88B8-6DA06DFA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2DFBD6-507E-44E8-B363-1AF9994D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EE0DB-BA3A-4560-8D1C-732BBBB8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ABE151-941A-475B-AC20-612E0812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89B2FB-30C7-497F-BB89-313F0DCDB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45F677-4160-4409-A8D3-8B36309D5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616755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63D410-F022-49C4-94AE-23888FAF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93DA4-08A0-4235-B791-DB718CE5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a274bd252447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F67225-014D-40DC-9129-0AFA30AD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65C00-4827-403E-942A-7E78EB86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853C4-F6FA-49FE-BCB4-EF499478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77C57-9214-411C-A854-4BA22428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865124-E6C7-4A1A-B8B6-C1C17B7C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中国文学卷二比较赏析能力切片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【原创训练材料｜参数为训练所设】甲以反复关门写告别；乙以一直敞开的门写等待。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以“门的状态与离别表达”为维度，怎样…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7D5D77-9662-4AA7-B20F-5207228E6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15DF4B-43A6-44CC-8E34-3B228093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224538-0FCB-488A-94B0-126B7E6FD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22BB4-104E-49DA-B454-9EE51393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中国文学卷二比较赏析能力切片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【原创训练材料｜参数为训练所设】两篇都写雨：甲中雨越来越密，乙中雨在高潮忽然停止。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哪一比较最深入？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481F34-9169-4F83-8334-1FA91BFD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5A7A3E-1942-487C-B9EE-45B8B5A2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473FE3-7894-48CE-AE1F-276DF690D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9000F0-A212-4981-BDCF-40176A03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中国文学卷二比较赏析能力切片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【原创训练材料｜参数为训练所设】甲诗用第一人称直诉思乡；乙散文让旁观者描述主人公反复查地图。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叙述方式怎样造成不同效果？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8C6702-27D3-493C-9DED-F5679CA3C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C5F17-5DBB-4221-8D0B-B82B6848C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882B16-4742-472A-81EE-5532E55B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5D733E-C6F2-4014-B073-97B3348F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287661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EA8185-314D-4551-A826-4D79A4C9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8B6A3F-5FBE-4F54-90F4-B652D7ED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8935782024f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4E9050-93AB-4D18-B11B-3B1BFC133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094516-C111-42D7-ADF8-24471AA1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A1C39C-65DF-42B8-A440-FC75E84C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24294C-2260-4E0A-A7D0-34959061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60F120-DE55-4C97-81FE-C39CE9F4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DF79C0-6146-45FC-BD31-668818E9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0C90BC-CF30-4266-8181-DF34D66D1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EE15E6-8713-4846-91EC-BB7185D6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正确结论：甲以增强的雨势累积压力，乙以骤停制造暴露后的空白；同一物象通过相反动态调节叙事节奏。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解析链：不能因共有物象便断言主题相同。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AEDCCD-4ACD-42A4-9279-741B2142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4B1425-2F65-4F45-AE2E-DC0F7EF5A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E820B3-B0F6-49A8-A0D2-A0CF5C05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2B419B-5963-4127-8D87-43B843A6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860065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A09E3F-C64B-4A9F-9F4A-1BD80418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106EA-66A8-4154-BAFA-C5F17BE6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acd1acde5445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8C8FF-8FE4-4561-B5B1-294734D5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6CE470-E34E-44C4-BAEA-4EA2BF836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756AA-9F58-4E4A-9C9F-9FE39853D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3DE1E6-16B1-4F0D-A98E-5DEA6414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中国文学卷二比较赏析能力切片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【原创训练材料｜参数为训练所设】甲诗用第一人称直诉思乡；乙散文让旁观者描述主人公反复查地图。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叙述方式怎样造成不同效果？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311B11-3C4A-469D-9EF9-0028BB20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312F8A-337B-43E4-9664-471C0A33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02C78E-2BA2-49B7-992E-6119804B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7EAF27-E756-4C88-831D-9D256AE93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5D71C6-FE79-4CA3-BF74-30D11AA8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5CFFA4-3B8B-43FD-B0DB-444FAD9D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951385-7839-4F62-8D53-F14C17C4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349B79-2CD1-44A2-8FF9-DDF36CBD2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E96943-B08B-464A-AB93-32E878F4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858644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B6BF2E-D23F-42AE-BD7D-8F91B1BA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7FFAA-3C52-4882-8EF8-4322E5E42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512b4165c40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E1F17E-70B1-44D7-8FA4-18963E12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B85902-A641-4E9F-AEF6-6144F569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15951D-01BB-4576-A7B1-DA0E222C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能独立执行“维度—甲证据—乙证据—异同—整体判断”，并说明每一步理由。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287FD0-8AE8-465A-A55F-2A4FC7B89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AA29C8-6BFB-41E7-8300-CB13E626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262482-B6E0-4048-A01A-952AB644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【原创训练材料｜参数为训练所设】甲人物以长篇辩白遮掩错误；乙人物只说一句“是我”。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语言长度可怎样比较？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6DB1A7-851C-4878-959C-1ED8511B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高频错因：写成两篇互不相干的赏析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120EBA-CC75-4B1B-9E9A-1FE9D9A2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BBDA4D-48EB-4FA0-ACEE-72064327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BC47A-334A-44C8-9CFD-6518AC71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09802A-5214-4433-8019-18A2A7932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249473-9B9E-4C18-BA26-1E37DF8D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18F747-D9F5-4373-A64D-08B70D31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A2B3C5-91A0-4D6F-8529-FCF62480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9916475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B8F1CB-5078-4D28-B953-81FBBAB6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7C1895-B3EE-411E-9BFE-B1E30684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c2cc1cb67d45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B9CEA-8F53-4136-9F25-CCC5A889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D28A20-DADA-41B9-AC53-847094EF6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AE364-4AA6-45AF-A887-8709E128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1B98E1-684A-4833-8B16-DC522C488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F6DCE-A84F-41FA-96EB-F5697C93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F6D49C-A6AB-4378-9469-7215BEE3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A50774-858D-48CC-BD78-D1AEF6444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甲证据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7F5397-E8D9-445B-A0FB-50297401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BD48BC-9964-4E82-A43C-65E8FDD81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乙证据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AF9312-A307-4780-AB0B-A3E4DD48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BB2EC-C60E-40EC-A2A8-CA447217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269F6C-812B-4C38-86D8-BF10540E3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5E7220-1FF8-4484-A28F-5093ECCC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323A68-2D5A-41A1-9567-43648F53B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【原创训练材料｜参数为训练所设】甲人物以长篇辩白遮掩错误；乙人物只说一句“是我”。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语言长度可怎样比较？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76C864-5213-43D4-BB6D-36ABF47B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C93415-3C96-457B-BE88-D6EFCBB80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49F328-C06A-4D77-83FA-626D1EEA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正确结论：甲的冗长显示推卸与自我包装，乙的极简形成承担的决断；句量差异使责任态度可被听见。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解析：形式差异必须回扣人物和主题。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A96338-41D0-4201-8F14-B2A0030B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DFD25C-FEBD-4AF2-902B-E9091483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FB2941-83B4-450A-B959-C2366E6E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6938BE-9E04-4467-B19C-F7FD3F8B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7643129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1FC490-832B-4BB2-B6E0-FA86A48D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B34A9F-2A3E-41D4-9FF6-6919C4647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7e34b57a364d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7B9A55-1D90-4F23-9295-026AB3CD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5F17D-30C5-4B5E-A1BD-92E1CF45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148D8-2AB8-4CCE-8D99-A662E398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826FE6-A00A-4ECF-8263-5072AC83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EECA8-BEEE-4483-A14F-97385EA4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CFCC6-E610-4843-9C35-CE442109D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50438-3C29-4462-92E0-F3E3825A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6EF725-97F3-478A-BC34-90190AD5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1A30B7-7FC7-4AA2-8D0E-C0FA2A1C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334BDE-27BD-405B-9FFD-88D1D427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09E59B-89B1-4144-A508-C65B53A5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6EFE33-2EC4-439F-A588-E2D6E95F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77DF06-3B8F-400F-ACA0-EC176FE5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B5C7C5-5E3B-4292-8A52-DF779D697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CF3888-D437-416F-9103-10596960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634E45-8020-486D-A684-D2E59D5B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3B0860-2362-43BB-BABB-B083A5A34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7AFD83-1E78-410E-A4C2-23686D57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9433F6-6D79-4851-9446-05594C0C0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4864623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E25D7D-B1B1-4FAA-B49C-50D348F5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D107E4-31EA-468D-9A6A-192F882B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341277b2e441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BF54E-64D3-4B71-9364-A73592BB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BEE596-0672-45F0-948B-DF69E764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E979C3-7CF8-48B3-B660-A46FDC2B0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668D6-12A1-4D25-BC2D-1EB7ABFD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A4DF97-1251-4E39-AC58-5E11014A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DA9A34-C27A-4496-9A0F-2A836268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FD07E8-1EF4-41E8-ADBC-816C9AA6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945E62-BEDC-4517-A950-BC986938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230EA9-AEA4-418D-BB9E-67AC33378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D7E02-EE3D-41C7-9DBB-3D3141DB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81E560-9A5A-490F-BFF3-5D8D20057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32630F-A280-497E-9406-3F403390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22A1B5-06CF-483F-94F5-4D24E52C1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182ACA-24B3-47B4-8F04-7A7B0A7A6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DB8376-6ECB-4911-AACF-5EBA0F35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724528-2071-4A51-ADF5-87519696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C07F68-91A7-4ABD-953D-AB9A04B4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2035860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407BFB-4A85-4A6C-BADF-BBA4EF6B3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C9357-C7EA-47DA-BB07-6A6F041E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5a3bc3ef14b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5C15B1-9229-4A4A-9058-0BFA364E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00BF0B-92CD-43B7-9D43-87461AB80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B1FCD-F51C-4AE9-9DDA-8EECADF8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B9C83-9C88-4BF7-A7C3-AC025B18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中国文学卷二比较赏析能力切片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DA7350-150F-41A4-873F-E6FA91FA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D514E-2ED1-4BAA-B257-2CC20DF8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720866-ABE4-4AC9-8A61-DFED0569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344173-577D-43A1-8C63-F4449B48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743BCD-4C5B-4C8F-A9D5-3C8ACB18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BEEC3C-6F2B-4B5B-ABB4-43254C0C0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B30EB4-2F0E-4B8E-950F-3FB491E97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64633F-9488-4990-8C5E-804E2C94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5CCC3A-0BDB-44C8-95D9-D2F62B2DD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DCD712-447D-4662-9331-8B57E7BA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7A558C-889F-4D7F-BC07-1E4D7B49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F69D6C-97E3-402F-A81C-B0CCD44B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4E582-B260-459A-97A1-0AAC7B4CE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4483479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A53585-B29B-49C0-9258-5FBDE1EC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B51B9E-E884-4327-968A-76641EED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489c201c1446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FDF633-1A39-43D7-B17B-89F013AED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C5220F-3327-4520-A8F9-E670CA46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1E063-D97A-4A4F-8777-66431801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0F3D46-70E6-4205-B8D3-B2AD7943E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中国文学卷二比较赏析能力切片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【原创训练材料｜参数为训练所设】甲诗用第一人称直诉思乡；乙散文让旁观者描述主人公反复查地图。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叙述方式怎样造成不同效果？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0CC17-2A3F-46A0-B48C-E94528EFF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Framework、课程及评估指引与公开评核资料｜中国文学卷二比较赏析能力切片·关键词解释·原创模考任务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E06575-CC7C-42AE-8E81-21F60369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296E03-7959-4D43-B1C7-3480E1DA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F67007-EA69-418C-92DA-126CC2BC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CEF4CC-4B9D-4360-A69B-F225C728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45D1C1-89C4-4D15-A25A-2AD25A7C2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71DC33-FF38-4E98-ABB1-0C0ADE64D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F2A583-9E9B-4D03-9F04-BDCA85AB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DB753C-FD94-40FC-80C1-30884F619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1F06C3-2E5A-4D80-BD11-15836906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73CAA2-9EAF-49DA-B2A3-7932628EC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4C66D3-149C-4BF1-A1EF-906AFB73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B02420-C8C0-4E68-82C2-672D47DB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4D520-41EC-4106-B73A-6140A3D8F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F4C797-1537-42A6-915B-C3A82F9D6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0633223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2CB80C-5CAA-4DF2-8AFD-A961BC63D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D3E9F9-FBAE-4B88-AFEA-731E4F436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73d5228eb140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4AF9A5-31B0-4E50-97D5-6EDE1F6F2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11364-AA3E-438B-AA4F-36DD52584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9560C-E619-4AE1-812D-3843DF9C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6D49AC-3C9D-4BE0-8994-879CEEB1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EDF48-B1DF-4BFF-AEFA-CB8927697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中国文学卷二比较赏析能力切片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【原创训练材料｜参数为训练所设】甲人物以长篇辩白遮掩错误；乙人物只说一句“是我”。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语言长度可怎样比较？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34D872-96AF-4D15-BC69-102DD8B5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A5335-D84B-4E99-A5CE-7BB90B80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AC5915-D593-4FD3-AB0F-BD9C7C6D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AB704-AFD2-4CC3-A52F-7824EAE2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中国文学卷二比较赏析能力切片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【原创训练材料｜参数为训练所设】甲诗用第一人称直诉思乡；乙散文让旁观者描述主人公反复查地图。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叙述方式怎样造成不同效果？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C13150-AC25-461C-A595-2FD68418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02DC9E-D149-4B16-9EC8-5931606B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ABE29F-33F4-4B5D-A574-5F14F0DE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8AF3F0-1C1F-41F0-A58A-94E295B3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中国文学卷二比较赏析能力切片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【原创训练材料｜参数为训练所设】学生先完整赏析甲，再完整赏析乙，结尾才写“各有特色”。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最小重组办法是什么？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005C78-C232-446D-B486-1F6D429D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06FD0F-3E7A-43DA-A1D9-641EB6EF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A8D88B-45CD-4090-82B1-4D01BBB5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9079AD-BC80-4354-9FB1-BEA11949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6890044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196D6E-5D43-412E-AC8F-5A2B43057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6B13FE-9063-44B8-BA21-ED58DD6F8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ad603111784e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9068E1-9AA0-41BD-969C-8D338988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82D1FE-7D63-4FE9-AD43-95AD2BB7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5AE786-70AB-4FD4-9468-32AFB7AD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F38C7-C33D-48C8-B9E6-F74F0B925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7BB8D-65CE-4545-84F8-5C9350A9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ED01C0-B44A-4BA6-8D1D-10310903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7505B5-07B2-4EBC-9BE1-D8606809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6F4A5-5703-43FF-B7B7-AAF9077F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正确结论：甲直接缩短读者与情感的距离；乙以外部动作间接呈现，使思乡更克制，也留下解释人物沉默的空间。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解析链：文体不同仍可用“情感呈现方式”比较。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D6A694-D324-46F6-8BE7-4177FD23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CA7678-EB44-4E03-95E0-EA538807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413F41-4490-4CD0-ACB3-7C233EA1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D4F86E-40A0-42B4-A9DB-58A2B04B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10589440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ADAA5D-E758-41F1-BDBA-FA967C4FC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651211-2681-43B6-88BA-40BE6B73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404e3025d44b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FA8BEB-2D03-40FC-AC72-BD187D5C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F8A70-3C0D-49C9-977D-6295B2DB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3791F9-F42D-4E9E-ABB3-7C926C5E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70CC8-7E7D-497B-9D77-2AF14DBF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中国文学卷二比较赏析能力切片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【原创训练材料｜参数为训练所设】学生先完整赏析甲，再完整赏析乙，结尾才写“各有特色”。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最小重组办法是什么？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09377-668D-43EC-A76B-9A84EA80C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B3AB27-AB30-45D4-B23C-FE5D793B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698A20-47A7-4D03-99D2-C59F479AB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592A95-5547-4E7D-9E5F-D617A6FC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39CD8F-4BBF-42D0-A2AA-F20FEF9F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AE52F6-2128-4C37-9629-75F4A6E2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B3D228-764E-41F4-B829-D6E810A5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9907A6-0BDA-41A0-B6B6-BF04F983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FDDE09-6F85-4953-88F6-C12D8D887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7164851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7ABB3F-D5AB-4578-BFD9-C8BF7507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7DBC14-6462-452B-A305-DE8583DD0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49c9f72bad42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CA820-FB74-46A2-BFA6-1DB0FE59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3B8E99-C7BF-494F-9A6D-420CD69BF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4E0F9E-F955-485A-91ED-E5E518C4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47B745-18EE-404C-982E-75EBC5B0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9E8636-B7BA-4D96-BE95-875A939C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08D6F9-C3B9-4119-9661-380A9D38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【原创训练材料｜参数为训练所设】甲结尾回到出发地；乙结尾停在途中。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怎样避免只写情节差异？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1565E5-D0E9-4BB3-8EB5-17276686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高频错因：写成两篇互不相干的赏析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41F6F8-8780-4C42-A866-59323483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5672FE-9C83-4ABF-9BA7-AAF0F837D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E1E779-82A1-4EEA-B302-F05019C9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F9B90E-495B-43D8-BA6B-5863730D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98B98D-2FF8-4F4C-8583-16D639081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D704C7-5B52-43A7-979D-A1C48273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AAE518-1306-4CA5-A244-9CDD11F5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869550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CE19AB-1B81-4280-BE41-F31046CE7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E127D-42B3-4598-8F26-EA476B1A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3002959795449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D5C3E6-871D-4EC9-A0CC-3F054479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08325-6CAF-496D-9F18-D16A7FD3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9401A-E764-4095-B71B-76CAC3474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64342-7CE6-4D23-BCAE-980AB871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BF95A3-80A6-4E6E-9D34-C41979A0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687059-30CE-40B9-B1CF-E23A141A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4629EB-851A-43A2-B3E3-E3028A03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甲证据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B9BA1C-65D2-4185-8B5A-D45BD6E9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3EAB9C-0C58-4710-A430-D50DA5D6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乙证据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6F17C-493C-4BB1-8783-394FCBBAB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78ADE0-FD43-4791-8615-CEF1EFC5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F4434B-CCCB-4DD6-93F4-08E84107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5E73B4-C0D8-42AF-9783-C376E86E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BBE234-59A8-4C73-9CF0-5C139F133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6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【原创训练材料｜参数为训练所设】甲结尾回到出发地；乙结尾停在途中。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怎样避免只写情节差异？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C384DF-AA72-494C-A2A2-6D8FA5C5C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C007F7-310A-4F63-83F0-871CFD23F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A44AA8-CEC7-43DA-A6CD-1B1BFADF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正确结论：应比较“行程结构”：回返使甲强调重新理解原点，停途中使乙保留转变的不确定，两者以空间终点组织不同主题。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解析：先命名比较维度，再说明结构效果。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DD151D-124E-4B66-B708-C0EFC3E3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C9D64B-46B5-4B58-A97E-7E2F2828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72B28C-B931-413E-992A-B3472E30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292959-0482-411E-840D-255C4D47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244335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997851-AE8E-4D85-B197-530915E4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FB6570-C4DE-4517-B92F-0EB4D37A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1c4e7b51b84c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548674-B1B7-4885-A421-6FA16845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09042-FE90-473D-954A-E9476CEA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35BFE-8A0E-4FC7-BE8B-98A30024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73992-C99D-439B-BDEA-94C4F7EE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6D3BD-66A6-4743-9EB9-A7FC9C20E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98F05E-18C8-44C6-89DC-98B41E39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1B94D1-5484-4C8C-894C-4CF24A9A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D5E679-F3C3-43EF-92C3-C4488014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DE726D-05B0-423F-B3C4-DD6DC3AA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E952B4-1A70-452B-AA9B-1A123BE1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75A53D-E2CD-49F3-8DA1-94B2AE87B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70909F-3227-4912-B8F0-283BEE88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8DB3CF-9B5B-455C-B15D-C267EE66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3DB358-CD8B-4B55-B933-919E722B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39BFE3-130C-4AB7-8E09-8598DDAD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7257F0-0E36-4E77-9878-CF038171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8D9817-03A8-4B7A-A4B7-B0C39259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7A3E3B-1B69-43E6-BB58-6A4E43F6A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3E9965-FB03-4C52-85FD-7F00E195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0547749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9618F8-2563-4A33-BEEA-19A40AAE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1FE3D-6338-425B-9193-FAE8C4B5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be3e16a80e4c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47EBC-42F5-4426-854A-A4EEE1E7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15C79-5ECC-47C0-A0E0-E0E33105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2D16C-77F9-437B-81C5-D811FA12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96D805-AAB4-43A4-AF7B-658E3712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943F50-C24E-45F6-BB33-9C849D350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2FE3DB-6CCE-4323-B7B7-653A1F62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1CA0D5-9C2C-410C-8C36-74AE38A8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744EA-4249-4C1F-8720-CBD7FF10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227F65-B47B-4C79-BE00-A74EA25F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2799D5-C585-4E43-8C2C-A7A566E0E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D6C14C-3C9A-41C4-848C-78BD22D1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E12DC8-76DB-4B4F-A033-802D9143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660756-ED21-4D17-A7A8-A40849251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A60B47-B8CD-42DC-9063-27A4865D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20B33D-030C-405A-8016-7942F871C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0EC07A-1D99-4E2E-A63D-B4D4DAA3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0C5412-39C6-4CA4-B8EC-964E8E8B7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4995330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0758B8-14C5-4E58-9978-29BB4E62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EB54D-716F-47C5-A735-04951317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20b32b968f43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C73796-71AF-402C-9C09-8717235F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A39B0E-39EB-4E76-BD93-14CFCFBDC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46136-E9B7-4582-AACE-60A5C2E9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C37CE7-33A3-4739-A7E1-1C7F8FAD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中国文学卷二比较赏析能力切片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7638B9-66C3-483B-AA8F-B9E74281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60101B-A62E-49B9-A5F4-58261C31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65E3F-04AE-4793-8313-1C80FE96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8436B-948B-4440-BBFA-FA3C01C8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17EBC3-9438-4A70-A277-29955CAA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03950F-3F07-43D9-9F8B-10FBBE455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6A61F3-9842-4B6C-AEC6-C6945A86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94AB83-E4D5-474F-9D3A-F7DBCF9B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8D99F7-111E-468F-BAD4-044EE820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10CFF8-48BA-4C78-8091-D9D3B7FC6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C06E65-0FEC-40CF-A316-F03FE96A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A5C7DA-E1A5-4F08-BCFC-334066E9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771B9D-2353-4EDF-A66A-3E6370079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6897962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02C815-3276-42B6-A773-9B0B7C45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FE83D-55BB-46D7-B186-57D84D4C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1a8f234b947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1A56C2-FABE-475D-B7EC-20129700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1B6D0-8B40-499B-86B7-6DE8CD64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CED8F-A619-4E1F-AA20-85F84E89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EF75AB-2748-473E-8A10-6F79A26D2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中国文学卷二比较赏析能力切片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【原创训练材料｜参数为训练所设】学生先完整赏析甲，再完整赏析乙，结尾才写“各有特色”。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最小重组办法是什么？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710773-EE5D-4EBB-9E41-B2578FCD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Framework、课程及评估指引与公开评核资料｜中国文学卷二比较赏析能力切片·关键词解释·原创模考任务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E65B2D-F8C2-4846-8156-78018072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BF3A29-4E2D-4CE0-9CB7-317AD94D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2ACF73-79AA-4377-9F63-BE94D9BC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9DCD58-DC11-4086-A0D2-E4FAD587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5D4F4-E9C2-4FF0-97E3-82EEECF9B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E0C35-6F45-4F4D-84DD-DC4232D5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15B0A6-C174-4C2F-8AB3-87A73E60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CCD039-3447-4483-A97C-1BF842B6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C1316E-7D9B-4A3B-AFD5-88EEFDBF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6ABB1D-B132-480E-B047-37AC040B9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03F3A7-2679-4D2A-92A1-CD85A85C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33ADD6-34EF-4838-B5F9-3121DD4D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CCB30E-4AD0-4D58-B743-D2CF04E9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1F7FF4-A642-4BF5-A96D-438EADC0C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3300791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A5331A-614F-4331-B027-B599DDE1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025286-A2DC-4A2D-884C-15A7C153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9628a8d424a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3AAFA-61DE-4B46-8115-093C7A7F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AB536-FD2C-477B-9F6D-ECDE90D5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0187C-2934-472C-A1CB-CA5F5C28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60CA2-C780-4B74-A38D-C3728C3F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433E7-8EE5-4860-9A22-11927465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中国文学卷二比较赏析能力切片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【原创训练材料｜参数为训练所设】甲结尾回到出发地；乙结尾停在途中。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怎样避免只写情节差异？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CAEF72-1BD2-4003-9ECE-B2BE536F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F25E0-994A-4524-A6AE-FE02BFA47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AD766F-292F-42B4-9B75-FA486687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660325-CE39-4465-A67E-B5FFBF4B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中国文学卷二比较赏析能力切片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【原创训练材料｜参数为训练所设】学生先完整赏析甲，再完整赏析乙，结尾才写“各有特色”。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最小重组办法是什么？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312B2B-4D49-4A69-9EDD-47C505EAA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EBA76C-8628-4A7F-8A41-3D32E77F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0DB703-7FBB-4AAD-AC3B-1C2BA026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3CA654-3479-460B-AB85-EB5B9804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中国文学卷二比较赏析能力切片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【原创训练材料｜参数为训练所设】两篇都写雨：甲中雨越来越密，乙中雨在高潮忽然停止。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哪一比较最深入？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16CBDB-9817-45CC-948E-4837C94CF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BEE9D7-C14D-4E40-AEA7-394047B43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EB9CD2-E0F2-4FAE-8A9B-1098FFD5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8068AD-B066-4E2D-821D-67A9D044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6449319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C958F3-A3BB-4485-95C8-C7378CC6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8FEC8-6B42-47A9-B117-3D700075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b7111f94f04d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9A20D-120E-4E4B-8EC6-89A02DAC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D68534-70B4-47C4-BB34-FFAF94F1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125BBA-0B17-434D-B26D-E30EB713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0626BB-0E8E-480B-AE5E-EEE7AD3C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829D80-D570-446F-8354-1FCF0F3B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C811B6-3394-4A1E-98AC-80AE75B2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B43878-7DB2-4091-A218-94CFE2F6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81C39E-2409-4DDB-85ED-DE01A0BE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正确结论：改成按两个共同维度分段；每段依次写甲证据、乙证据、异同及效果，删除无法形成比较的旁枝。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解析链：比较组织应让关系在每段出现。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AD2BF8-7373-4263-9F9E-573EDB085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89CA99-7592-4251-A7CF-9311B486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67F3D5-0DE8-40EC-AB7A-16FAAF9C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6531F5-EA3F-4262-9A0F-F0A69629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4714077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BCD95E-731E-4924-9DE0-00A2E5029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21FD51-BA4C-4A10-9D35-C086A765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fd9d5e67f45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7634A0-5A75-4DFA-B9A6-85E5E220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CCF611-1A08-4BF3-A78E-C0F0E03A5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602895-2C65-42F4-8A88-930BAC37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90D0E0-E792-4EE1-9022-BC7E5E21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中国文学卷二比较赏析能力切片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【原创训练材料｜参数为训练所设】两篇都写雨：甲中雨越来越密，乙中雨在高潮忽然停止。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哪一比较最深入？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2B6464-CA29-4DAF-8CAA-3E2DE3E70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B38B37-307A-4868-B6E9-233987EB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9B3B78-696A-4195-9A23-69F4F75C5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98BE3C-6E8F-49C6-8FB9-37CDF59B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52CEC7-3415-49EA-A9F8-46CBB5610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ACB434-779F-41D1-9C81-54772EFA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152021-EC75-4659-A4F6-12ABC39E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A2187B-F836-41FF-ADFB-E853E06C0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比较赏析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98EFBC-6379-4E2E-A0E3-C82CF817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249626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2026-08-19T08:56:03.1580000Z</dcterms:created>
  <dcterms:modified xsi:type="dcterms:W3CDTF">2026-08-19T08:56:03.1580000Z</dcterms:modified>
</coreProperties>
</file>