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36aaa6b5fab4080" /><Relationship Type="http://schemas.openxmlformats.org/officeDocument/2006/relationships/extended-properties" Target="/docProps/app.xml" Id="R6c85ac5a18cf4259" /><Relationship Type="http://schemas.openxmlformats.org/officeDocument/2006/relationships/officeDocument" Target="/ppt/presentation.xml" Id="R04585ac29a68459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507a142994a4ecf"/>
  </p:sldMasterIdLst>
  <p:notesMasterIdLst>
    <p:notesMasterId xmlns:r="http://schemas.openxmlformats.org/officeDocument/2006/relationships" r:id="Rc510255208f14fe2"/>
  </p:notesMasterIdLst>
  <p:sldIdLst>
    <p:sldId xmlns:r="http://schemas.openxmlformats.org/officeDocument/2006/relationships" id="256" r:id="R0035e632c81e4efb"/>
    <p:sldId xmlns:r="http://schemas.openxmlformats.org/officeDocument/2006/relationships" id="257" r:id="R4349a7a7028a4815"/>
    <p:sldId xmlns:r="http://schemas.openxmlformats.org/officeDocument/2006/relationships" id="258" r:id="R3d102ee39fba4333"/>
    <p:sldId xmlns:r="http://schemas.openxmlformats.org/officeDocument/2006/relationships" id="259" r:id="R8e31ab43eb764d4c"/>
    <p:sldId xmlns:r="http://schemas.openxmlformats.org/officeDocument/2006/relationships" id="260" r:id="R9d40522bf02b4f7f"/>
    <p:sldId xmlns:r="http://schemas.openxmlformats.org/officeDocument/2006/relationships" id="261" r:id="Re8de52dc6e054660"/>
    <p:sldId xmlns:r="http://schemas.openxmlformats.org/officeDocument/2006/relationships" id="262" r:id="Ra20df76abc1d49e8"/>
    <p:sldId xmlns:r="http://schemas.openxmlformats.org/officeDocument/2006/relationships" id="263" r:id="R9daaf74e452b4003"/>
    <p:sldId xmlns:r="http://schemas.openxmlformats.org/officeDocument/2006/relationships" id="264" r:id="Rb2c733a99e33433d"/>
    <p:sldId xmlns:r="http://schemas.openxmlformats.org/officeDocument/2006/relationships" id="265" r:id="Rb0ebfbdb871c414f"/>
    <p:sldId xmlns:r="http://schemas.openxmlformats.org/officeDocument/2006/relationships" id="266" r:id="Rc5a501705bf04bda"/>
    <p:sldId xmlns:r="http://schemas.openxmlformats.org/officeDocument/2006/relationships" id="267" r:id="Rc4d38e0e4c084bed"/>
    <p:sldId xmlns:r="http://schemas.openxmlformats.org/officeDocument/2006/relationships" id="268" r:id="Re9bb246552ba4476"/>
    <p:sldId xmlns:r="http://schemas.openxmlformats.org/officeDocument/2006/relationships" id="269" r:id="Re60f5c15ba5f4665"/>
    <p:sldId xmlns:r="http://schemas.openxmlformats.org/officeDocument/2006/relationships" id="270" r:id="R0bdcadb397e2453f"/>
    <p:sldId xmlns:r="http://schemas.openxmlformats.org/officeDocument/2006/relationships" id="271" r:id="Reb91c74e42344115"/>
    <p:sldId xmlns:r="http://schemas.openxmlformats.org/officeDocument/2006/relationships" id="272" r:id="Rb86f7855983f4cd5"/>
    <p:sldId xmlns:r="http://schemas.openxmlformats.org/officeDocument/2006/relationships" id="273" r:id="R900105854d17482c"/>
    <p:sldId xmlns:r="http://schemas.openxmlformats.org/officeDocument/2006/relationships" id="274" r:id="Rb279ebe1663b4679"/>
    <p:sldId xmlns:r="http://schemas.openxmlformats.org/officeDocument/2006/relationships" id="275" r:id="R011ba7e7a8344fa5"/>
    <p:sldId xmlns:r="http://schemas.openxmlformats.org/officeDocument/2006/relationships" id="276" r:id="Rdda0c04a22184ded"/>
    <p:sldId xmlns:r="http://schemas.openxmlformats.org/officeDocument/2006/relationships" id="277" r:id="R2968f1e73a194197"/>
    <p:sldId xmlns:r="http://schemas.openxmlformats.org/officeDocument/2006/relationships" id="278" r:id="Rc833663c86194dbc"/>
    <p:sldId xmlns:r="http://schemas.openxmlformats.org/officeDocument/2006/relationships" id="279" r:id="R82079e96a7974d6a"/>
    <p:sldId xmlns:r="http://schemas.openxmlformats.org/officeDocument/2006/relationships" id="280" r:id="R835e98957db140d9"/>
    <p:sldId xmlns:r="http://schemas.openxmlformats.org/officeDocument/2006/relationships" id="281" r:id="R8d619043dc804fb8"/>
    <p:sldId xmlns:r="http://schemas.openxmlformats.org/officeDocument/2006/relationships" id="282" r:id="R55a47f64a8f54b3a"/>
    <p:sldId xmlns:r="http://schemas.openxmlformats.org/officeDocument/2006/relationships" id="283" r:id="R177f0d3e53cb4e2b"/>
    <p:sldId xmlns:r="http://schemas.openxmlformats.org/officeDocument/2006/relationships" id="284" r:id="R4f26b3bb5f564115"/>
    <p:sldId xmlns:r="http://schemas.openxmlformats.org/officeDocument/2006/relationships" id="285" r:id="R1929f69a3db5409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5e2935a05af4e9a" /><Relationship Type="http://schemas.openxmlformats.org/officeDocument/2006/relationships/slideMaster" Target="/ppt/slideMasters/slideMaster1.xml" Id="R4507a142994a4ecf" /><Relationship Type="http://schemas.openxmlformats.org/officeDocument/2006/relationships/notesMaster" Target="/ppt/notesMasters/notesMaster1.xml" Id="Rc510255208f14fe2" /><Relationship Type="http://schemas.openxmlformats.org/officeDocument/2006/relationships/presProps" Target="/ppt/presProps.xml" Id="R719028a77ef843a9" /><Relationship Type="http://schemas.openxmlformats.org/officeDocument/2006/relationships/tableStyles" Target="/ppt/tableStyles.xml" Id="R6126872321a04e33" /><Relationship Type="http://schemas.openxmlformats.org/officeDocument/2006/relationships/slide" Target="/ppt/slides/slide1.xml" Id="R0035e632c81e4efb" /><Relationship Type="http://schemas.openxmlformats.org/officeDocument/2006/relationships/slide" Target="/ppt/slides/slide2.xml" Id="R4349a7a7028a4815" /><Relationship Type="http://schemas.openxmlformats.org/officeDocument/2006/relationships/slide" Target="/ppt/slides/slide3.xml" Id="R3d102ee39fba4333" /><Relationship Type="http://schemas.openxmlformats.org/officeDocument/2006/relationships/slide" Target="/ppt/slides/slide4.xml" Id="R8e31ab43eb764d4c" /><Relationship Type="http://schemas.openxmlformats.org/officeDocument/2006/relationships/slide" Target="/ppt/slides/slide5.xml" Id="R9d40522bf02b4f7f" /><Relationship Type="http://schemas.openxmlformats.org/officeDocument/2006/relationships/slide" Target="/ppt/slides/slide6.xml" Id="Re8de52dc6e054660" /><Relationship Type="http://schemas.openxmlformats.org/officeDocument/2006/relationships/slide" Target="/ppt/slides/slide7.xml" Id="Ra20df76abc1d49e8" /><Relationship Type="http://schemas.openxmlformats.org/officeDocument/2006/relationships/slide" Target="/ppt/slides/slide8.xml" Id="R9daaf74e452b4003" /><Relationship Type="http://schemas.openxmlformats.org/officeDocument/2006/relationships/slide" Target="/ppt/slides/slide9.xml" Id="Rb2c733a99e33433d" /><Relationship Type="http://schemas.openxmlformats.org/officeDocument/2006/relationships/slide" Target="/ppt/slides/slide10.xml" Id="Rb0ebfbdb871c414f" /><Relationship Type="http://schemas.openxmlformats.org/officeDocument/2006/relationships/slide" Target="/ppt/slides/slide11.xml" Id="Rc5a501705bf04bda" /><Relationship Type="http://schemas.openxmlformats.org/officeDocument/2006/relationships/slide" Target="/ppt/slides/slide12.xml" Id="Rc4d38e0e4c084bed" /><Relationship Type="http://schemas.openxmlformats.org/officeDocument/2006/relationships/slide" Target="/ppt/slides/slide13.xml" Id="Re9bb246552ba4476" /><Relationship Type="http://schemas.openxmlformats.org/officeDocument/2006/relationships/slide" Target="/ppt/slides/slide14.xml" Id="Re60f5c15ba5f4665" /><Relationship Type="http://schemas.openxmlformats.org/officeDocument/2006/relationships/slide" Target="/ppt/slides/slide15.xml" Id="R0bdcadb397e2453f" /><Relationship Type="http://schemas.openxmlformats.org/officeDocument/2006/relationships/slide" Target="/ppt/slides/slide16.xml" Id="Reb91c74e42344115" /><Relationship Type="http://schemas.openxmlformats.org/officeDocument/2006/relationships/slide" Target="/ppt/slides/slide17.xml" Id="Rb86f7855983f4cd5" /><Relationship Type="http://schemas.openxmlformats.org/officeDocument/2006/relationships/slide" Target="/ppt/slides/slide18.xml" Id="R900105854d17482c" /><Relationship Type="http://schemas.openxmlformats.org/officeDocument/2006/relationships/slide" Target="/ppt/slides/slide19.xml" Id="Rb279ebe1663b4679" /><Relationship Type="http://schemas.openxmlformats.org/officeDocument/2006/relationships/slide" Target="/ppt/slides/slide20.xml" Id="R011ba7e7a8344fa5" /><Relationship Type="http://schemas.openxmlformats.org/officeDocument/2006/relationships/slide" Target="/ppt/slides/slide21.xml" Id="Rdda0c04a22184ded" /><Relationship Type="http://schemas.openxmlformats.org/officeDocument/2006/relationships/slide" Target="/ppt/slides/slide22.xml" Id="R2968f1e73a194197" /><Relationship Type="http://schemas.openxmlformats.org/officeDocument/2006/relationships/slide" Target="/ppt/slides/slide23.xml" Id="Rc833663c86194dbc" /><Relationship Type="http://schemas.openxmlformats.org/officeDocument/2006/relationships/slide" Target="/ppt/slides/slide24.xml" Id="R82079e96a7974d6a" /><Relationship Type="http://schemas.openxmlformats.org/officeDocument/2006/relationships/slide" Target="/ppt/slides/slide25.xml" Id="R835e98957db140d9" /><Relationship Type="http://schemas.openxmlformats.org/officeDocument/2006/relationships/slide" Target="/ppt/slides/slide26.xml" Id="R8d619043dc804fb8" /><Relationship Type="http://schemas.openxmlformats.org/officeDocument/2006/relationships/slide" Target="/ppt/slides/slide27.xml" Id="R55a47f64a8f54b3a" /><Relationship Type="http://schemas.openxmlformats.org/officeDocument/2006/relationships/slide" Target="/ppt/slides/slide28.xml" Id="R177f0d3e53cb4e2b" /><Relationship Type="http://schemas.openxmlformats.org/officeDocument/2006/relationships/slide" Target="/ppt/slides/slide29.xml" Id="R4f26b3bb5f564115" /><Relationship Type="http://schemas.openxmlformats.org/officeDocument/2006/relationships/slide" Target="/ppt/slides/slide30.xml" Id="R1929f69a3db5409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2db7b8d903740f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151282bcc7c47a9" /><Relationship Type="http://schemas.openxmlformats.org/officeDocument/2006/relationships/notesMaster" Target="/ppt/notesMasters/notesMaster1.xml" Id="R817c590602a54e5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1ae3ddbe3ae495e" /><Relationship Type="http://schemas.openxmlformats.org/officeDocument/2006/relationships/notesMaster" Target="/ppt/notesMasters/notesMaster1.xml" Id="R067d4936f30141b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876f5d0cde44246" /><Relationship Type="http://schemas.openxmlformats.org/officeDocument/2006/relationships/notesMaster" Target="/ppt/notesMasters/notesMaster1.xml" Id="R71e58f4bd4184ca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07e5d47a9554945" /><Relationship Type="http://schemas.openxmlformats.org/officeDocument/2006/relationships/notesMaster" Target="/ppt/notesMasters/notesMaster1.xml" Id="Rab521721db08421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9ca89057c5d498a" /><Relationship Type="http://schemas.openxmlformats.org/officeDocument/2006/relationships/notesMaster" Target="/ppt/notesMasters/notesMaster1.xml" Id="R2f4c4d6629e14ae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39e95fe8f24447a" /><Relationship Type="http://schemas.openxmlformats.org/officeDocument/2006/relationships/notesMaster" Target="/ppt/notesMasters/notesMaster1.xml" Id="Rc0c18a3f35d84d9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fd81fb2765940ac" /><Relationship Type="http://schemas.openxmlformats.org/officeDocument/2006/relationships/notesMaster" Target="/ppt/notesMasters/notesMaster1.xml" Id="R83b13ab680344bf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116e798f3a84f90" /><Relationship Type="http://schemas.openxmlformats.org/officeDocument/2006/relationships/notesMaster" Target="/ppt/notesMasters/notesMaster1.xml" Id="R9e4127d115f147b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170396c8d474d66" /><Relationship Type="http://schemas.openxmlformats.org/officeDocument/2006/relationships/notesMaster" Target="/ppt/notesMasters/notesMaster1.xml" Id="R0521520ece864d3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edba6efa17646b9" /><Relationship Type="http://schemas.openxmlformats.org/officeDocument/2006/relationships/notesMaster" Target="/ppt/notesMasters/notesMaster1.xml" Id="Rc6d909c5b4c342b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320c47f11964a2a" /><Relationship Type="http://schemas.openxmlformats.org/officeDocument/2006/relationships/notesMaster" Target="/ppt/notesMasters/notesMaster1.xml" Id="Ra6dab0d2a39a489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4abd76b299342c7" /><Relationship Type="http://schemas.openxmlformats.org/officeDocument/2006/relationships/notesMaster" Target="/ppt/notesMasters/notesMaster1.xml" Id="Rd084f6605c5e4bc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940a962c1364392" /><Relationship Type="http://schemas.openxmlformats.org/officeDocument/2006/relationships/notesMaster" Target="/ppt/notesMasters/notesMaster1.xml" Id="R61a4dafcdf35406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75ab927330348ea" /><Relationship Type="http://schemas.openxmlformats.org/officeDocument/2006/relationships/notesMaster" Target="/ppt/notesMasters/notesMaster1.xml" Id="Rb4e64996fd2d4fc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354e73b7a8b4090" /><Relationship Type="http://schemas.openxmlformats.org/officeDocument/2006/relationships/notesMaster" Target="/ppt/notesMasters/notesMaster1.xml" Id="R475fd998f7de431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cd4b7ac74504daa" /><Relationship Type="http://schemas.openxmlformats.org/officeDocument/2006/relationships/notesMaster" Target="/ppt/notesMasters/notesMaster1.xml" Id="R58e475c737dd4e2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cc0fa6a6ebc44d4" /><Relationship Type="http://schemas.openxmlformats.org/officeDocument/2006/relationships/notesMaster" Target="/ppt/notesMasters/notesMaster1.xml" Id="R7590b3553af84eb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70fb23fe86c4a90" /><Relationship Type="http://schemas.openxmlformats.org/officeDocument/2006/relationships/notesMaster" Target="/ppt/notesMasters/notesMaster1.xml" Id="R825d17157430454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fa02e7bc6734527" /><Relationship Type="http://schemas.openxmlformats.org/officeDocument/2006/relationships/notesMaster" Target="/ppt/notesMasters/notesMaster1.xml" Id="R57bf87fb493e427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23c14a781864d21" /><Relationship Type="http://schemas.openxmlformats.org/officeDocument/2006/relationships/notesMaster" Target="/ppt/notesMasters/notesMaster1.xml" Id="Red3befbaf31546c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7bc28fc212149d8" /><Relationship Type="http://schemas.openxmlformats.org/officeDocument/2006/relationships/notesMaster" Target="/ppt/notesMasters/notesMaster1.xml" Id="R1d89708a3c2f4f9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9099e52014e466b" /><Relationship Type="http://schemas.openxmlformats.org/officeDocument/2006/relationships/notesMaster" Target="/ppt/notesMasters/notesMaster1.xml" Id="R489aae708ed84ef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fab59b0a67044f7" /><Relationship Type="http://schemas.openxmlformats.org/officeDocument/2006/relationships/notesMaster" Target="/ppt/notesMasters/notesMaster1.xml" Id="R15ae202b95974e5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e51a8a94b014b20" /><Relationship Type="http://schemas.openxmlformats.org/officeDocument/2006/relationships/notesMaster" Target="/ppt/notesMasters/notesMaster1.xml" Id="R3d7ea437ddd0492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4f5d37083744f2d" /><Relationship Type="http://schemas.openxmlformats.org/officeDocument/2006/relationships/notesMaster" Target="/ppt/notesMasters/notesMaster1.xml" Id="Rf23aa3ba7a3f4ef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bc5d01e899a42df" /><Relationship Type="http://schemas.openxmlformats.org/officeDocument/2006/relationships/notesMaster" Target="/ppt/notesMasters/notesMaster1.xml" Id="Rc02b61e00d41406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4415a28061f4981" /><Relationship Type="http://schemas.openxmlformats.org/officeDocument/2006/relationships/notesMaster" Target="/ppt/notesMasters/notesMaster1.xml" Id="Rb2a7da7b27f24c1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be1f3c92ea94c38" /><Relationship Type="http://schemas.openxmlformats.org/officeDocument/2006/relationships/notesMaster" Target="/ppt/notesMasters/notesMaster1.xml" Id="Rf7e61c1dd0f545d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8310041939a4fb2" /><Relationship Type="http://schemas.openxmlformats.org/officeDocument/2006/relationships/notesMaster" Target="/ppt/notesMasters/notesMaster1.xml" Id="Rce960dc2862e471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4c95f3bc0384e9a" /><Relationship Type="http://schemas.openxmlformats.org/officeDocument/2006/relationships/notesMaster" Target="/ppt/notesMasters/notesMaster1.xml" Id="R32b2da77555d436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中国文学 的“文学创作与修订”学习单元。本套课件共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讲稿】明确告诉学生：本单元只训练“文学创作与修订”。先解释知识范围，再用一句话建立核心判断，最后示范标准方法。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【互动提问】请用自己的话复述“意象、幽默与修辞必须服务作品”，并举一个会触发“追求装饰而没有内在推进”的错误例子。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中国文学卷一文学创作局部能力切片（须真人评分） · 指令核对
指令焦点：先判断题目要求找、解、析、比、评中的哪一种动作。
【原创训练材料｜参数为训练所设】命题“迟到的声音”，学生想写祖父留下的录音。
哪一小说构思最能让声音推动事件？ 选项为 A.保留两种能连接不同时间层的食物，以制作动作、味觉变化和当下回望组织段落，其余删去。；B.圈出真正承载疲惫与等待的两个意象，删去不能推进时间或感受的比喻，再朗读检查节奏。；C.把关键秘密分配到道具、被打断的对白和一次拒绝交出的动作中，让观众由舞台冲突拼合往事。；D.让录音中的一个遗漏地点迫使人物重新走访，并在行动中改变其对祖父的理解；声音既触发情节，也承担关系转折。。讲解时强调：意象、幽默与修辞必须服务作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【预期回答】学生能说出“观察／命题—选材—定形式—初稿—朗读—修订”中的起始动作，并避开“追求装饰而没有内在推进”。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观察／命题—选材—定形式—初稿—朗读—修订”，最后说明结论“让录音中的一个遗漏地点迫使人物重新走访，并在行动中改变其对祖父的理解；声音既触发情节，也承担关系转折。”怎样由证据推出。完整解析：素材须进入因果链，而非只作感伤背景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中国文学 2027/2028 Assessment Framework、课程及评估指引与公开评核资料｜中国文学卷一文学创作局部能力切片（须真人评分）·指令核对·原创模考任务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【预期回答】学生能把失分归入“追求装饰而没有内在推进”或更精确的个人错因，并写出可执行检查动作。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讲稿】逐项解释“文学创作与修订”中的专有名词、符号、对象和单位。特别强调：追求装饰而没有内在推进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讲稿】用“条件—表示—方法—核验”重建本知识点。示范时逐步引用：观察／命题—选材—定形式—初稿—朗读—修订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讲稿】带学生逐句读取任务，不先求答案。要求指出材料中的有效条件，再按“观察／命题—选材—定形式—初稿—朗读—修订”作答。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讲稿】先展示错误路径，再用解析链复原第一失分点。禁止只说“粗心”；必须落到“追求装饰而没有内在推进”或更精确的动作。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中国文学卷一文学创作局部能力切片（须真人评分） · 指令核对
指令焦点：先判断题目要求找、解、析、比、评中的哪一种动作。
【原创训练材料｜参数为训练所设】小说结尾直接写“我终于明白亲情最重要”。
哪一改写方向较有文学性？ 选项为 A.先问学生想表达的经验，协助选择材料、文体与结构，只示范一个局部技法，并要求学生完成初稿与修订记录。；B.让录音中的一个遗漏地点迫使人物重新走访，并在行动中改变其对祖父的理解；声音既触发情节，也承担关系转折。；C.保留两种能连接不同时间层的食物，以制作动作、味觉变化和当下回望组织段落，其余删去。；D.用人物把一直空着的第二副碗筷重新摆上桌的行动收束，并让前文碗筷意象回应。。讲解时强调：意象、幽默与修辞必须服务作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【预期回答】学生能说出“观察／命题—选材—定形式—初稿—朗读—修订”中的起始动作，并避开“追求装饰而没有内在推进”。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观察／命题—选材—定形式—初稿—朗读—修订”，最后说明结论“用人物把一直空着的第二副碗筷重新摆上桌的行动收束，并让前文碗筷意象回应。”怎样由证据推出。完整解析：具体动作可承担领悟，避免口号替代经验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中国文学 2027/2028 Assessment Framework、课程及评估指引与公开评核资料｜中国文学卷一文学创作局部能力切片（须真人评分）·指令核对·原创模考任务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【预期回答】学生能把失分归入“追求装饰而没有内在推进”或更精确的个人错因，并写出可执行检查动作。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讲稿】逐项解释“文学创作与修订”中的专有名词、符号、对象和单位。特别强调：追求装饰而没有内在推进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讲稿】用“条件—表示—方法—核验”重建本知识点。示范时逐步引用：观察／命题—选材—定形式—初稿—朗读—修订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讲稿】带学生逐句读取任务，不先求答案。要求指出材料中的有效条件，再按“观察／命题—选材—定形式—初稿—朗读—修订”作答。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讲稿】先展示错误路径，再用解析链复原第一失分点。禁止只说“粗心”；必须落到“追求装饰而没有内在推进”或更精确的动作。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中国文学卷一文学创作局部能力切片（须真人评分） · 指令核对
指令焦点：先判断题目要求找、解、析、比、评中的哪一种动作。
【原创训练材料｜参数为训练所设】诗稿每行都有比喻，核心经验是夜班后等第一班车。
下一轮修订应先做什么？ 选项为 A.圈出真正承载疲惫与等待的两个意象，删去不能推进时间或感受的比喻，再朗读检查节奏。；B.把关键秘密分配到道具、被打断的对白和一次拒绝交出的动作中，让观众由舞台冲突拼合往事。；C.用人物把一直空着的第二副碗筷重新摆上桌的行动收束，并让前文碗筷意象回应。；D.先问学生想表达的经验，协助选择材料、文体与结构，只示范一个局部技法，并要求学生完成初稿与修订记录。。讲解时强调：意象、幽默与修辞必须服务作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【预期回答】学生能说出“观察／命题—选材—定形式—初稿—朗读—修订”中的起始动作，并避开“追求装饰而没有内在推进”。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观察／命题—选材—定形式—初稿—朗读—修订”，最后说明结论“圈出真正承载疲惫与等待的两个意象，删去不能推进时间或感受的比喻，再朗读检查节奏。”怎样由证据推出。完整解析：修辞应服务经验和声律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中国文学 2027/2028 Assessment Framework、课程及评估指引与公开评核资料｜中国文学卷一文学创作局部能力切片（须真人评分）·指令核对·原创模考任务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【预期回答】学生能把失分归入“追求装饰而没有内在推进”或更精确的个人错因，并写出可执行检查动作。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讲稿】逐项解释“文学创作与修订”中的专有名词、符号、对象和单位。特别强调：追求装饰而没有内在推进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讲稿】用“条件—表示—方法—核验”重建本知识点。示范时逐步引用：观察／命题—选材—定形式—初稿—朗读—修订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讲稿】带学生逐句读取任务，不先求答案。要求指出材料中的有效条件，再按“观察／命题—选材—定形式—初稿—朗读—修订”作答。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讲稿】先展示错误路径，再用解析链复原第一失分点。禁止只说“粗心”；必须落到“追求装饰而没有内在推进”或更精确的动作。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Framework、课程及评估指引与公开评核资料｜中国文学卷一文学创作局部能力切片（须真人评分）·推论边界·原创模考任务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54a3d3eb884d7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612b7fdd3764904" /><Relationship Type="http://schemas.openxmlformats.org/officeDocument/2006/relationships/slideLayout" Target="/ppt/slideLayouts/slideLayout1.xml" Id="Rf440a609528f447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40a609528f447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927eb7bca14e16" /><Relationship Type="http://schemas.openxmlformats.org/officeDocument/2006/relationships/image" Target="/ppt/media/image.png" Id="Rde06ee3d611d4c1c" /><Relationship Type="http://schemas.openxmlformats.org/officeDocument/2006/relationships/notesSlide" Target="/ppt/notesSlides/notesSlide1.xml" Id="R54f96181a0c042d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1ffc86708443fd" /><Relationship Type="http://schemas.openxmlformats.org/officeDocument/2006/relationships/image" Target="/ppt/media/image2.png" Id="R7e50ac984c744929" /><Relationship Type="http://schemas.openxmlformats.org/officeDocument/2006/relationships/notesSlide" Target="/ppt/notesSlides/notesSlide2.xml" Id="Rcc59b5254db848c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de705527f34cf3" /><Relationship Type="http://schemas.openxmlformats.org/officeDocument/2006/relationships/image" Target="/ppt/media/image3.png" Id="R2bf3f938704e42a8" /><Relationship Type="http://schemas.openxmlformats.org/officeDocument/2006/relationships/notesSlide" Target="/ppt/notesSlides/notesSlide3.xml" Id="R45de62a7b991423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794e30ee76407e" /><Relationship Type="http://schemas.openxmlformats.org/officeDocument/2006/relationships/image" Target="/ppt/media/image4.png" Id="R2b32dba6ffa841ff" /><Relationship Type="http://schemas.openxmlformats.org/officeDocument/2006/relationships/notesSlide" Target="/ppt/notesSlides/notesSlide4.xml" Id="Rceffe98c4d8640f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f3e0531ee44585" /><Relationship Type="http://schemas.openxmlformats.org/officeDocument/2006/relationships/image" Target="/ppt/media/image5.png" Id="Rda3f4ce4da8c4a22" /><Relationship Type="http://schemas.openxmlformats.org/officeDocument/2006/relationships/notesSlide" Target="/ppt/notesSlides/notesSlide5.xml" Id="R2af0fb5f5026486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76d315a6454171" /><Relationship Type="http://schemas.openxmlformats.org/officeDocument/2006/relationships/image" Target="/ppt/media/image6.png" Id="Rcd098016ed8442a6" /><Relationship Type="http://schemas.openxmlformats.org/officeDocument/2006/relationships/notesSlide" Target="/ppt/notesSlides/notesSlide6.xml" Id="R25f27fcbfdf0471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d7439698544782" /><Relationship Type="http://schemas.openxmlformats.org/officeDocument/2006/relationships/image" Target="/ppt/media/image7.png" Id="R819e7c954c4f4192" /><Relationship Type="http://schemas.openxmlformats.org/officeDocument/2006/relationships/notesSlide" Target="/ppt/notesSlides/notesSlide7.xml" Id="R46c7ac104709400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5e2980bad94ffc" /><Relationship Type="http://schemas.openxmlformats.org/officeDocument/2006/relationships/image" Target="/ppt/media/image8.png" Id="R94df2270795b40df" /><Relationship Type="http://schemas.openxmlformats.org/officeDocument/2006/relationships/notesSlide" Target="/ppt/notesSlides/notesSlide8.xml" Id="R033c9913772a464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5cfe9105bf420e" /><Relationship Type="http://schemas.openxmlformats.org/officeDocument/2006/relationships/image" Target="/ppt/media/image9.png" Id="Re0b9570677784e9b" /><Relationship Type="http://schemas.openxmlformats.org/officeDocument/2006/relationships/notesSlide" Target="/ppt/notesSlides/notesSlide9.xml" Id="R5d7a4dc4e3b04c6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29f4ad044b4bde" /><Relationship Type="http://schemas.openxmlformats.org/officeDocument/2006/relationships/image" Target="/ppt/media/image10.png" Id="R4153a9e12aeb4c95" /><Relationship Type="http://schemas.openxmlformats.org/officeDocument/2006/relationships/notesSlide" Target="/ppt/notesSlides/notesSlide10.xml" Id="R30baf7f365fb432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7864bd10c5431e" /><Relationship Type="http://schemas.openxmlformats.org/officeDocument/2006/relationships/image" Target="/ppt/media/image11.png" Id="R4834826503d24e94" /><Relationship Type="http://schemas.openxmlformats.org/officeDocument/2006/relationships/notesSlide" Target="/ppt/notesSlides/notesSlide11.xml" Id="Rd6693160dcc54a7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5d6ade43a842b3" /><Relationship Type="http://schemas.openxmlformats.org/officeDocument/2006/relationships/image" Target="/ppt/media/image12.png" Id="R481836d96c6a47bd" /><Relationship Type="http://schemas.openxmlformats.org/officeDocument/2006/relationships/notesSlide" Target="/ppt/notesSlides/notesSlide12.xml" Id="R2b240453f245402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1f398774dd4b3e" /><Relationship Type="http://schemas.openxmlformats.org/officeDocument/2006/relationships/image" Target="/ppt/media/image13.png" Id="R0e15efda15504cc7" /><Relationship Type="http://schemas.openxmlformats.org/officeDocument/2006/relationships/notesSlide" Target="/ppt/notesSlides/notesSlide13.xml" Id="R867dd0fc7d57482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a25028c0374ce1" /><Relationship Type="http://schemas.openxmlformats.org/officeDocument/2006/relationships/image" Target="/ppt/media/image14.png" Id="Re3636a41a01c4e42" /><Relationship Type="http://schemas.openxmlformats.org/officeDocument/2006/relationships/notesSlide" Target="/ppt/notesSlides/notesSlide14.xml" Id="R3f39882c6d694d0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8d8d80856d49aa" /><Relationship Type="http://schemas.openxmlformats.org/officeDocument/2006/relationships/image" Target="/ppt/media/image15.png" Id="Red8d80cd264d4893" /><Relationship Type="http://schemas.openxmlformats.org/officeDocument/2006/relationships/notesSlide" Target="/ppt/notesSlides/notesSlide15.xml" Id="R47e3d6f3068245e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069701c19d4a1b" /><Relationship Type="http://schemas.openxmlformats.org/officeDocument/2006/relationships/image" Target="/ppt/media/image16.png" Id="R24cb2a44ddd7414b" /><Relationship Type="http://schemas.openxmlformats.org/officeDocument/2006/relationships/notesSlide" Target="/ppt/notesSlides/notesSlide16.xml" Id="Rbf5298743e0645d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ba6f9502394081" /><Relationship Type="http://schemas.openxmlformats.org/officeDocument/2006/relationships/image" Target="/ppt/media/image17.png" Id="Rc93ab17c791b4730" /><Relationship Type="http://schemas.openxmlformats.org/officeDocument/2006/relationships/notesSlide" Target="/ppt/notesSlides/notesSlide17.xml" Id="R8f36179a6f17428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91b494c84c4cec" /><Relationship Type="http://schemas.openxmlformats.org/officeDocument/2006/relationships/image" Target="/ppt/media/image18.png" Id="Rf6e3758cd94748e0" /><Relationship Type="http://schemas.openxmlformats.org/officeDocument/2006/relationships/notesSlide" Target="/ppt/notesSlides/notesSlide18.xml" Id="R14d9115300584b8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30805c55e6485d" /><Relationship Type="http://schemas.openxmlformats.org/officeDocument/2006/relationships/image" Target="/ppt/media/image19.png" Id="Rb0d68a0525fd43f5" /><Relationship Type="http://schemas.openxmlformats.org/officeDocument/2006/relationships/notesSlide" Target="/ppt/notesSlides/notesSlide19.xml" Id="R79ae1ae085e3435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65b058a37c40d6" /><Relationship Type="http://schemas.openxmlformats.org/officeDocument/2006/relationships/image" Target="/ppt/media/image20.png" Id="R6dae81f59886429e" /><Relationship Type="http://schemas.openxmlformats.org/officeDocument/2006/relationships/notesSlide" Target="/ppt/notesSlides/notesSlide20.xml" Id="R9499931111694e5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4dfaef474c4d44" /><Relationship Type="http://schemas.openxmlformats.org/officeDocument/2006/relationships/image" Target="/ppt/media/image21.png" Id="Rc75691920d744d5f" /><Relationship Type="http://schemas.openxmlformats.org/officeDocument/2006/relationships/notesSlide" Target="/ppt/notesSlides/notesSlide21.xml" Id="Rb1ff2180672c48c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ef0c9a9e8a44e5" /><Relationship Type="http://schemas.openxmlformats.org/officeDocument/2006/relationships/image" Target="/ppt/media/image22.png" Id="Rb4b72ba065244917" /><Relationship Type="http://schemas.openxmlformats.org/officeDocument/2006/relationships/notesSlide" Target="/ppt/notesSlides/notesSlide22.xml" Id="R23c784e3e65146d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6bed35a4a14aed" /><Relationship Type="http://schemas.openxmlformats.org/officeDocument/2006/relationships/image" Target="/ppt/media/image23.png" Id="R3edaa979d7594328" /><Relationship Type="http://schemas.openxmlformats.org/officeDocument/2006/relationships/notesSlide" Target="/ppt/notesSlides/notesSlide23.xml" Id="R3c6fc85a3f75407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de6d1f54ac4cc0" /><Relationship Type="http://schemas.openxmlformats.org/officeDocument/2006/relationships/image" Target="/ppt/media/image24.png" Id="R5d145c1a7ebd4927" /><Relationship Type="http://schemas.openxmlformats.org/officeDocument/2006/relationships/notesSlide" Target="/ppt/notesSlides/notesSlide24.xml" Id="Re1c9daeb9a624a5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b9d8a7258a4d47" /><Relationship Type="http://schemas.openxmlformats.org/officeDocument/2006/relationships/image" Target="/ppt/media/image25.png" Id="R9e32f3d73ea14826" /><Relationship Type="http://schemas.openxmlformats.org/officeDocument/2006/relationships/notesSlide" Target="/ppt/notesSlides/notesSlide25.xml" Id="Ra920560b73cc4db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291793f60b43a2" /><Relationship Type="http://schemas.openxmlformats.org/officeDocument/2006/relationships/image" Target="/ppt/media/image26.png" Id="R148ef807283240b4" /><Relationship Type="http://schemas.openxmlformats.org/officeDocument/2006/relationships/notesSlide" Target="/ppt/notesSlides/notesSlide26.xml" Id="R638f37b5e73f4db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28696ef60f4f41" /><Relationship Type="http://schemas.openxmlformats.org/officeDocument/2006/relationships/image" Target="/ppt/media/image27.png" Id="R989fb93e4fc04d70" /><Relationship Type="http://schemas.openxmlformats.org/officeDocument/2006/relationships/notesSlide" Target="/ppt/notesSlides/notesSlide27.xml" Id="Ra9f093ec237245a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41ec54c9824d81" /><Relationship Type="http://schemas.openxmlformats.org/officeDocument/2006/relationships/image" Target="/ppt/media/image28.png" Id="R943a28a210174446" /><Relationship Type="http://schemas.openxmlformats.org/officeDocument/2006/relationships/notesSlide" Target="/ppt/notesSlides/notesSlide28.xml" Id="Rab141e8e3b4a43c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f5b318a42f4ec8" /><Relationship Type="http://schemas.openxmlformats.org/officeDocument/2006/relationships/image" Target="/ppt/media/image29.png" Id="R7160ee0b21cf4248" /><Relationship Type="http://schemas.openxmlformats.org/officeDocument/2006/relationships/notesSlide" Target="/ppt/notesSlides/notesSlide29.xml" Id="Rf8b266b0f187413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84b6055f7e4955" /><Relationship Type="http://schemas.openxmlformats.org/officeDocument/2006/relationships/image" Target="/ppt/media/image30.png" Id="R285bbc8acd29423a" /><Relationship Type="http://schemas.openxmlformats.org/officeDocument/2006/relationships/notesSlide" Target="/ppt/notesSlides/notesSlide30.xml" Id="Ra4b701d0467f4f4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9C90E9-25BA-4518-A107-DCF00A898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04ED8D-5F46-480B-B0CB-514C7F648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44AF8E-EE21-4D7A-A017-E8E1EC048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CLIT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9FBEEF-0B78-459D-B676-F66167CA1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文学创作与修订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F4CDC6-5FE1-4229-BD41-495BC689D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训练散文、诗歌、小说、戏剧的选材、形式与修订。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391965-DF33-496E-9AB4-A6CC91CE7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7B5A04-6661-4C70-946E-8D1F43CAD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B41F7B-7F47-4CD6-A2E5-B4CFC066E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841329-6238-443A-A693-32061FABA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06ee3d611d4c1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C6C100-EB90-49AD-8D53-D977B1FE8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061AE4-C3DF-4080-A5CD-13C6239F0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F68ECD-BB75-4D41-B44C-FB9E6714E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0194BF-571C-49A5-8045-CA48519D0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6D6791-4B25-4538-81C5-22F2B5E0B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4D2E80-76EC-416C-80D5-83FD735EF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AAA0B1-FF97-461C-85FF-CD3AD3607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F15138-3B88-4D84-9CDD-B4D0BB209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4D82AB-B51E-4682-BD20-860F72E63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454610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AE0B9A-13BB-43D0-91C6-A98828A85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A2FC6F-354B-4B19-A82F-DB253AD14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50ac984c74492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6156D7-9AC0-4718-A6D2-F22CD71D7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DDC465-A241-438D-B577-C182FE796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18CDE9-2BD7-4186-9B43-7BBC311F9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699011-DA0F-447D-9E1F-60E942C8B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CAED11-A0D1-4793-9B5E-8CFE01AFC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AA698F-C228-43E2-87BA-E2EDF7C91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B1E986-2A00-4C37-8471-0CC56A643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2C34C2-BE31-4116-8F80-6C54BC56D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3CD991-4148-48C5-BC4C-6CA78A5A0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0A70A5-D6C0-4C0C-A5A4-CF6945E6F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CC9683-C1DC-4B33-8FBE-77FCB2BC8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4C5A8E-F47A-44F3-8C6B-0F7B6B704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353562-BB66-4769-8268-C9EC5C09C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5AA7B9-41C9-419C-ACEC-2BAC934DB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003D13-2D25-4E29-B97A-514824469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EDFF9D-5A11-4BA9-9F2F-B47AA3683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73F59B-0C74-4C8A-9513-AB31D905F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成功标准｜意象、幽默与修辞必须服务作品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FDA9C0-7617-4131-B7DB-027D168C4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068AB2-7F9A-464A-A4B6-8C6FE689E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1AAD9C-9B65-4CED-B8CF-8059C6194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1108066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1934CE-9803-40E0-A9F6-23DBC684C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668A63-6BE4-4077-925A-2AEDC1280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f3f938704e42a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68B614-CFA4-4858-AFC1-401E118EA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文学创作与修订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0C5A16-64AA-451F-97AA-583E3A673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458785-C761-4066-9DC5-0C8142531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2ABFCC-E311-4D15-984D-6A1DC3F96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DBBDC2-E92C-4DE0-9D3C-562BBD132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意象、幽默与修辞必须服务作品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9AE1A6-A6D8-4123-B3F6-E25D9BA11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边界提醒｜追求装饰而没有内在推进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3951C5-E111-4D84-B20B-0152B29F7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E6C07E-9A69-48E1-8AA2-8FB9541C5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90543B-8F62-4E9A-AD2C-2E96FB825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训练散文、诗歌、小说、戏剧的选材、形式与修订。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F77427-8CA9-46E5-B5BA-608F1F5B0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C497B2-2F3E-4F3C-A1DF-B629D3B8D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12E3E7-6A87-4265-9288-D8752F9C1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观察／命题—选材—定形式—初稿—朗读—修订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89F127-B4DE-4AB5-9CCB-F880686CD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中国文学 2027/2028 Assessment Framework、课程及评估指引与公开评核资料｜中国文学卷一文学创作局部能力切片（须真人评分）·指令核对·原创模考任务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9DEFEB-0B31-4B4F-8AAA-CD6EF8F7C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322D1D-FEAF-444C-8776-DF8AFD769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E18577-EBC9-4D4C-B38B-2779C158E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A1564E-FF1C-4F70-A1C6-6D136ECD8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6359839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5BD845-BD18-4F21-8FD2-E9751F105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C080C4-B255-41F3-BA17-52E643AB8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32dba6ffa841f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798161-C35B-4F31-892F-2398E4385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38E612-F66A-4A1B-B9C9-5D4798CC0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24BEB4-F08C-48C1-9075-109EEB6AC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能解释“意象、幽默与修辞必须服务作品”，并识别一个反例或边界。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7E6984-E6D8-46A8-8331-C59FA03C5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88DC6C-567B-43F3-9E24-8936A7E2C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E556AF-0B58-4298-AC93-97F346C1D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07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【原创训练材料｜参数为训练所设】命题“迟到的声音”，学生想写祖父留下的录音。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哪一小说构思最能让声音推动事件？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1C7338-7237-4307-BD1A-62E4E3F5D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高频错因：追求装饰而没有内在推进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2E2C22-4229-4A8B-9A4D-4089C6C1D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92C233-B8C7-43C6-A815-2AF51C11C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EB41BA-EF22-4647-BFEF-E84F753E0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意象、幽默与修辞必须服务作品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62E482-F337-453E-ABEB-2878B1776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66D8DA-D1FA-4892-BE34-40C221BA0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C32C55-C680-473F-861B-3AE5E1123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C25F81-8137-4393-9058-D589FD4CA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4283645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43DB5B-55BB-47F6-AA8B-9B031E1C3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5E6955-6F8D-4AE4-A894-1B1086D4D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3f4ce4da8c4a2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4CAE38-E4AE-4D0F-9ABE-460E671DE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621AA2-5B46-4C8C-BD77-DD3145550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46FBEC-F6CA-43D5-A382-669DE2240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7ADC7D-8EC0-446D-9765-0D1861DB7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5DADED-95A3-4E42-8B0D-546C2B496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观察／命题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17D3D1-AD59-4DF9-A661-72372FD07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E6657D-4F7D-4E54-9110-79C632135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05100E-7D3B-4467-ADB8-E513B2D77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0223DA-C98D-4F28-BE42-815812574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定形式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4D99E3-9835-4CED-9702-518740A90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CE1F7E-42FD-46D6-8ED9-638CF2F16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初稿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A7E83D-4C20-4211-8740-0480D842B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468894-223F-4D9D-8AA6-431481CFE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AD8B92-60FF-423F-A9D9-D380EFCE2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54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【原创训练材料｜参数为训练所设】命题“迟到的声音”，学生想写祖父留下的录音。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哪一小说构思最能让声音推动事件？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C84703-B766-4DB4-BE21-BEBB29CC7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93B120-B98C-4AF4-A834-BAB5E9615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417B31-087C-45AD-B2B1-E7CCCC767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正确结论：让录音中的一个遗漏地点迫使人物重新走访，并在行动中改变其对祖父的理解；声音既触发情节，也承担关系转折。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解析：素材须进入因果链，而非只作感伤背景。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B0FE7A-0E1F-45AC-88CF-2AE8F25D9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B728FB-6B27-46D9-8F73-E3A1FE653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D2AD98-AA77-453A-97FC-B08A4DC37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ED7283D-DB79-433C-A38F-B15C87C5D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7469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97DE92-D510-4FDA-9602-2798B430C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2A834C-5B49-474A-AC7B-E4107B61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098016ed8442a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8C7BCD-C904-4E04-9EC5-425813FE2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BC5BFA-3BE2-4473-A0F5-22ACE8BAD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8FC2AA-1FAE-44EC-A876-F379239D2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D1B61C-8ECE-4E64-B0DF-D69F86FFD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588276-F883-48C0-A75B-F071C7C2D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A99F2A-7F8C-400E-9CB4-74CECC608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923894-D569-4207-90DB-D04057E2D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57BE11-62DB-490E-87C3-7E6EA740A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8C70C7-E288-4989-99C3-480BD26DE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2C053E-0802-4FB2-83BE-12EBA5AA9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8762C5-E123-4266-B9B6-6169B191F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1EA638-2DB2-4730-A017-AF204F7D1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76DECF-547D-4987-85CC-4EC83C290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追求装饰而没有内在推进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74F6BF-783C-4B3C-A44C-A1DA95577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0A9DF2-63E0-4D83-A058-2507AE21C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82ADA8-F038-41F9-8657-704450DEA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DFD7CD-717B-4ED7-9637-237F3487B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F36F6E-93EB-4A4F-98EE-D7D19CC94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FE824E-09FA-47E0-B0D2-CFE512613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0065689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FF2FE8-122D-4760-9D52-AF1C3529E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26B56B-8D7E-4D65-B606-F224BC723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9e7c954c4f419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DD1E5A-BA78-459B-804D-8A6BD9A9A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84F3B7-BD9C-4BF1-A2BF-228A04D52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A53C0F-71D6-425D-B47E-B236E2393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65D28B-E802-4D94-B02F-F796A6184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文学创作与修订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2E6D8F-2A5D-42E1-8F30-EBAF18CB5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BE913A-61CE-4827-9DD9-29B0B96D8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07ECD6-F5D3-4543-85BA-63885E6AA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意象、幽默与修辞必须服务作品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7AEC0C-B259-403D-904F-FF23AE4F8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9102C2-07BC-4D25-9E64-4138E4685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DEF753-C8D3-4564-BEDD-745CDC10A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观察／命题—选材—定形式—初稿—朗读—修订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6AB696-E165-4DC4-B3B1-DB6DA2D3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B81030-E8A9-41FD-A05D-FD319DA6A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19C57F-6368-493B-8906-0E593E7DB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追求装饰而没有内在推进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03037C-0866-404E-9DD8-D49494B2A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23D048-C802-43B7-A1E6-59C692E87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660AD3-8FFC-4CB9-BB8E-01F765B7A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244E23-85B5-4BBB-BC80-7FEBA82BB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6539922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2634CF-0297-48DF-BBC4-88CE0535F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AC91E5-A8E4-46B7-90F3-1A41EF244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df2270795b40d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CE666B-A561-4E74-9260-BFF97D80B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A8AE23-7E71-4118-99A0-DE70874EB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7DB9FE-72BE-4DDA-809A-77A0A1C17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9E2FE9-23B6-4FC1-B8A2-85AE46B43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8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A1C6F3-5439-4AC8-A3E0-9D2209815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56B2ED-EF12-410C-A7CC-8FAAA6790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222FAB-AAD6-4C02-8DB1-1E1500DB4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意象、幽默与修辞必须服务作品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44B680-E50D-4D45-82B4-A7F3243C1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DA9D1D-2EB7-4B63-BE18-939EF57D9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B8CA85-875E-4E88-8F30-E2B703ECB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观察／命题—选材—定形式—初稿—朗读—修订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04F5C3-2E21-4239-A435-9638617FA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13A053-BA5A-486D-8CDA-5B19E907A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3AB687-B8C0-458B-A6FA-8D3824215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检查：追求装饰而没有内在推进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DE0700-A61B-4E50-AF9D-9E18A42FE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A5F6AF-5779-4BC4-91CF-DB6C540FB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DE7F73-E561-42FC-8E24-2C60B9899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E4A91C-6AA6-4C0D-B01C-3B272BE50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4125670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85BADA-D69B-4B15-8886-24443A249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5D7C85-B63A-4EC3-B0FC-E67BDA54C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b9570677784e9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E40ED1-2DAD-41C8-BD92-7FEB81515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87F829-CD01-4170-B811-A5B7CBD39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16A9E9-9F61-4BC9-8C2D-4682973AE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B0DA14-C1C8-451C-9466-D8E5008B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中国文学卷一文学创作局部能力切片（须真人评分）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【原创训练材料｜参数为训练所设】戏剧初稿让人物用独白解释全部往事。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怎样改成可演行动？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BDA271-D316-41D0-AEF3-457D922DC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Framework、课程及评估指引与公开评核资料｜中国文学卷一文学创作局部能力切片（须真人评分）·关键词解释·原创模考任务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CDC257-F844-40BA-8D22-1BB8747D8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67C524-86D7-4FEF-8D8B-1CFC88B78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D4A3EB-9D87-4B0A-A2B7-06A3E87CD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127F20-BBA9-451E-9D53-17B58F2A7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7C6384-5B5F-4887-9DEC-9185B64C9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D1CE8C-E768-49F0-BF37-A77DC46FE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956949-B03B-42DC-8576-028FD0AF1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75E9C2-EF07-47E0-A980-C6727AF01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0E767F-B140-4C68-9905-5AB959314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87C637-7B2B-4FD6-B5CE-44B5C56AE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9A42B8-7FDA-4038-8B19-7E495CF31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CFCA4C-5797-4DE4-8953-1A8752E28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446A7D-E775-4A80-84CD-A02796F05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FB1CA4-CD81-4225-B541-D156EA2EC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44798918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643FE9-4367-481E-97B1-3ED081B49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FA6253-C283-447C-86A4-0CEA3130A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53a9e12aeb4c9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6317B5-1695-4F86-931A-04EBCB3F0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064C54-245D-4081-BB37-A234CB735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D82C9F-EB57-42BC-9E66-3AE5C9E7D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8DDB57-80F8-4F1C-AC8A-F4C2C05F5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8C5433-BC33-48A1-80DF-EF5C0C956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233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【原创训练材料｜参数为训练所设】命题“迟到的声音”，学生想写祖父留下的录音。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哪一小说构思最能让…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A24E24-B1C8-4674-9CCB-86ECDDAA6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A7725E-3AF9-4ED3-B0CF-579DA8C47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ACB6A2-CC4C-4B39-8F21-B3C3CCD2F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EEACC6-9D60-4571-B4D5-6EBB84D4D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中国文学卷一文学创作局部能力切片（须真人评分）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【原创训练材料｜参数为训练所设】戏剧初稿让人物用独白解释全部往事。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怎样改成可演行动？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D23DC2-412B-458D-B4A9-2652D4EE7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87B0CC-BFA1-49F2-AB7A-6F98C0A53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AFDD72-A33C-477E-A597-483B1658B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ABB043-6EA7-49F8-AB29-B9D8517B0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中国文学卷一文学创作局部能力切片（须真人评分）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【原创训练材料｜参数为训练所设】散文初稿连续列出十种童年食物。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最小修订如何避免清单化？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99C21C-6A8D-42CA-8046-18B20282A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BD6919-E5AD-4176-910D-98FF87266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587818-9FCE-482D-ACDB-C57AA765F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59BB67-2489-41F1-90DD-636491DAA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7386123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459A58-06F0-4EDD-B0D3-083E18571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70AC01-7FA6-48D9-932A-3569BBF08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34826503d24e9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91393F-4187-4A41-958D-657F4FDEF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5D6CAD-E7E9-45E0-8D6E-2CCB5BBBB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8BB4D4-3091-46F5-81FF-0AE02106F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FCFEF4-CB3B-4A44-96C4-3918648CD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追求装饰而没有内在推进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791953-8CC8-4BA6-B3B3-F079A6EC3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0629C9-6F06-469D-B252-662A34DDC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D842F1-1023-42C6-9147-5179959CF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83060B-69E1-48B5-BA11-2698C679C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正确结论：把关键秘密分配到道具、被打断的对白和一次拒绝交出的动作中，让观众由舞台冲突拼合往事。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解析链：戏剧需要让信息在场上发生。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08E238-D590-484B-BB37-C338C1268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ACE92D-1566-4647-A996-162BCD995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54A168-5868-4E63-AF0F-8F1923AFB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56C2C3-CABC-4A5F-9854-A49AF1D19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99895298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BB397F-B170-4289-9667-0BE0FD80E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3079C9-6C74-40B2-BD20-15464B358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1836d96c6a47b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BF0326-E016-42D0-A66C-3D31B5921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03E4A2-BA82-4BA2-A2A1-E432E5BFE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70F49E-3006-4BD5-A8FF-C82EE6F48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4A7FEA-6AE1-4565-9FEE-3984A5832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中国文学卷一文学创作局部能力切片（须真人评分）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【原创训练材料｜参数为训练所设】散文初稿连续列出十种童年食物。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最小修订如何避免清单化？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A497C5-036B-467E-BEB7-10C6D1041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A5D62C-6F51-4D0B-80F1-335464BCC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8C99A6-7778-457B-BB6A-CDCF5142B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00054B-8F33-4C67-9FD3-38DC18B04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7335BF-5F22-4F4B-8E36-21B20C4D4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C44635-093B-41CB-9A57-38B15487B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2F9D1A-9B16-4CD2-8F07-125364E1C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67437B-99E3-4C7E-A071-84CEDBBDD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3EA385-A7F8-47B8-A665-C0AB1033C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54694564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CB5B2C-3014-4BA5-BA34-6439DEEB6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C61688-2A56-4084-836F-12614E636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15efda15504cc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3C8F87-C56D-454C-95F1-413D54A25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815E94-60A6-4446-BCE4-A7D90ADBB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9C8E63-09D8-4803-903F-224B8EBA3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能独立执行“观察／命题—选材—定形式—初稿—朗读—修订”，并说明每一步理由。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3A09AD-7048-43EF-AC6A-A013CE6FF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F2D345-55D5-4421-80E3-A98059641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FF035A-60DC-42E8-A015-7DA7E9980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07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【原创训练材料｜参数为训练所设】小说结尾直接写“我终于明白亲情最重要”。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哪一改写方向较有文学性？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2B32E2-E1CE-4052-82F0-4999947C1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高频错因：追求装饰而没有内在推进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513196-BFBE-44AD-BF2D-114591699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E6B0C1-00E8-4390-8BEF-EEF06D552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BB5C6C-1E82-4145-909A-C56AFC29F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意象、幽默与修辞必须服务作品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0A915D-C244-4F09-AC39-679C25210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E8F1A3-DF5F-409A-ACAE-367F295AC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A8C6F3-9785-4D76-A306-33D5B97A4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233964-FD10-4A7C-8226-ABBA6ED3E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68063871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516B237-20FF-4869-A583-7A857E3B8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7601C4-B407-41CE-A92F-5F51F9520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636a41a01c4e4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7DD36C-075E-4815-8C71-DFC397B8E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CB2029-340C-458B-9668-AEA0D1726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F8263F-15A0-4BA1-AC18-C6458B0AA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6CCB7A-81E9-4B7D-B0B5-CD6879A0A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4E467D-83DE-43A3-9CE9-6B9E56390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观察／命题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79057D-ECB2-4217-9BC5-10B62A9D2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8B69CB-AF8C-4D8D-B57E-651B0E5AE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5E5A0A-4723-4562-8A8D-711F58AB8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2C7853-A615-4B83-B254-AFE88A253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定形式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3D4CB4-6CB0-4FAC-B3B8-0C82FDC80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9D2D5F-C289-4B72-B60C-E0614086B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初稿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765C19-745B-4B5F-9366-87E1FFBA1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8AC16A-6F11-458F-918C-11F4860CB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1CDE7B-0881-4115-808B-34F98D63F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【原创训练材料｜参数为训练所设】小说结尾直接写“我终于明白亲情最重要”。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哪一改写方向较有文学性？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58D61C-FCAB-4B03-A168-C5995D18E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1238EF-9D35-44EE-8AAF-3AAD4D6A1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67FA3E-2EA5-471C-8A08-07D1D31C7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正确结论：用人物把一直空着的第二副碗筷重新摆上桌的行动收束，并让前文碗筷意象回应。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解析：具体动作可承担领悟，避免口号替代经验。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694415-7CA6-4620-8062-A1404160B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3EB363-F9A1-4810-A0F9-8F0D08137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7FB5A7-F2EC-40B5-A68B-0464A1F24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C4BA85-6FF0-4939-BF3C-3EC4AD7E8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22251483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8D4BB0-D61C-489A-AB89-8E7C77054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084A79-97FA-4B95-B8A5-958D212B2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8d80cd264d489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D91013-39A3-4D7D-B21C-8018B3909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C809F1-A8F6-48B7-9EA1-1FA05C948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EC9079-F583-4DEC-955F-FCB8F3A4F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ABE61E-5216-4D2E-95C3-E434483CB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731D09-F8BE-41E9-825A-07D9A1542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1E8D47-6679-4B3A-94A1-7408B9B60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5228E8-F542-414A-A74E-CA745CDEF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D9504C-54F2-4DFE-9079-D40AE92B2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84225A-34E5-4E43-A0E8-69B761EC7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003E20-F4C5-4F2F-8EF9-B08ACE561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1D1BBC-03D0-478B-BCFB-FD4A8D088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94CAD8-550E-424C-9817-BFE7E85FA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7231E1-F72B-4B6E-B354-2191A14CA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追求装饰而没有内在推进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235C90-C090-4FE3-B414-5E61568FD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66C53A-365E-4120-B50D-3D6DCE482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B8F2EF-C0CA-45CB-989F-7F02C1A24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68266F-B758-4392-AB60-4E2FDB79C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CD1AC2-D9B0-4CA8-B875-E40BCA2C7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2EE514-3E60-44FF-8758-103956E9E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86158849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E5420D-CD42-4FC2-9C91-A3AC0ED65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33A739-9D46-443D-98B2-16DEBEB7C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cb2a44ddd7414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9D7115-DA6F-4549-9E99-B45424720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FCD1FE-20FD-4E51-9149-4A5C3A86B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8B650E-FAB0-4538-9AAA-D6966F298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C6EDD3-4CCB-49F5-858F-66AE619AC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文学创作与修订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74D06B-1802-46AB-8C5E-19A42577A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23167F-2120-43FF-BBF3-F97603FD9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056534-7B30-418B-BA20-EA922C823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意象、幽默与修辞必须服务作品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843ECA-EE89-45E3-AB5A-EDEA9FF72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772779-8D9C-4DAC-B8D2-D3AA9CE86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7E9C37-008B-4B77-A1CB-5DD341FF8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观察／命题—选材—定形式—初稿—朗读—修订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FE8F2D-D956-4396-B098-4A0AD3AA2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F23CB1-7B9E-430D-BED9-C79A0BCDB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0B268C-D05A-4063-8264-480A924B6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追求装饰而没有内在推进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BE16DA-E81C-4750-AEB2-A5BE68492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B69B68-BF1E-4170-AD2F-D2906A849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717417-6821-4088-ABBA-41840EDCD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476D07-3D86-42F2-AD85-274930AA8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68405147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4A880C-FBF0-4470-BA3B-DE7D39E9C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A160A6-6AB7-42AC-A900-BD00D4E1D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3ab17c791b473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990801-C942-4B10-ACA3-33D221A6E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96BCCA-5145-44C9-81FB-F3F89BFD6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02A4AE-EB73-43DB-BC99-AA76296E1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8AAC40-367F-4CFC-BFDB-17B1CBECB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8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137A15-6B69-4F7C-947A-0AC28E57A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4B8BE3-78DF-4979-9091-1923C1F0E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71C1F7-3F5E-4A94-B831-55F62A6D3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意象、幽默与修辞必须服务作品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42CF3D-F2A9-444E-941F-2019E00A2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9A7444-A383-4B39-94DD-8A2751823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0AECFF-87B2-4842-9A29-CE3668679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观察／命题—选材—定形式—初稿—朗读—修订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9C493F-1E88-46AA-B49F-86D63F9A8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FB4F17-F022-45DA-ABD1-7E2622941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1B8FA2-A7B0-48E3-BA3D-54E6BEF10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检查：追求装饰而没有内在推进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D18F31-BF45-4E64-AA54-24DC13CDD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705E12-9810-4FB7-BD8A-6A28BF6D0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3EFE7E-CE50-4DBD-B4BF-8C567C15B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6F4628-861C-4B12-BBA2-6DFF93567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63370261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18C1A7-7547-4934-9A31-C9C697AE2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2C728E-3DEB-4CAC-ACBD-7B5A98676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e3758cd94748e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CF6103-B252-4002-86AE-1E0D5C78D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A219F9-0B41-4D7B-BAB7-891D38B72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5EE387-AFA0-4001-873C-1B2D2192A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B9BD5A-622C-4EFF-97D7-0928C598D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中国文学卷一文学创作局部能力切片（须真人评分）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【原创训练材料｜参数为训练所设】散文初稿连续列出十种童年食物。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最小修订如何避免清单化？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AB752C-D3FE-4B88-A9A3-0A10664FD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Framework、课程及评估指引与公开评核资料｜中国文学卷一文学创作局部能力切片（须真人评分）·关键词解释·原创模考任务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DC358A-BCEC-4666-B69C-7D7B123E9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0156EF-B8EF-4970-AD85-0C33093D4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00B569-FD04-425C-98CD-4534F4A24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FBBCEA-2F26-4C11-B90E-ECE71F4D8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BE347E-BF4A-400B-BFEE-10F115895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ADA6E3-EA05-460B-9648-59B198739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FC7B0F-298C-43E0-9990-27A46F3D6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61E132-55BC-41B3-9258-066BD5A89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E53721-3AB2-4254-95AD-586037368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BD0E0B-F74F-4B16-97DF-4733A8D4D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64A1F7-C814-4E7D-8A52-9BD663A3E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633DFC-4457-42EF-A4A9-9DDE25839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8675EF-1211-46F9-9053-F1DC72CBF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CA977E-DA01-4227-A4EC-900E1A78B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81658132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C0B879-9DE4-43BF-B75D-4869FCDF1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7E0279-9F85-4903-8A59-F7C6ADC86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d68a0525fd43f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2B44B6-4144-47E2-B59C-079F458D8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07B2D1-7C56-4764-A1D4-89FC9BEC5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E33904-A17B-43A9-BF7A-4425D42F8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E490F6-6976-49AC-AA6D-81FB60401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D037B5-F25A-476D-9EBC-F2DEDA916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233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【原创训练材料｜参数为训练所设】小说结尾直接写“我终于明白亲情最重要”。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哪一改写方向较有文学…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F9F201-2780-41B8-8302-9CB119014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6CE354-97A8-4644-9DDB-641C55622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5FB6B2-C77E-4B3D-A29F-D90285D6C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03084A-E961-47F6-BC95-0AE4639B2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中国文学卷一文学创作局部能力切片（须真人评分）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【原创训练材料｜参数为训练所设】散文初稿连续列出十种童年食物。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最小修订如何避免清单化？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D51642-5061-4B6D-83C8-D4C8FAB45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5076BD-EFFA-47E1-8818-FDB8EC66F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424EEB-7CB1-4395-8FE0-CA49BA62B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1A576B-9ACD-4C43-B0E8-88C00E2D2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中国文学卷一文学创作局部能力切片（须真人评分）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【原创训练材料｜参数为训练所设】学生要求老师直接写完整参赛作品。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合适的教学回应是什么？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613AE4-ADB9-4012-A768-38D994D72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3883C3-98F2-4EB9-AD6E-DE5015B1A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E9414C-66B3-4464-95D7-5BBC5DDBE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F753A6-BAD2-472B-BE61-29533618E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72918535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DB4A7B-069B-43E9-80F9-FC2089F1C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4E122C-CD1B-4A34-A8FE-4803DC205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ae81f5988642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86A5A7-760E-4DAA-9C40-A81584E39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25C01D-4E21-430F-8E92-40F1F2066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AE0760-F2AE-4E04-B224-4927ABFE3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F24F60-85DB-40C9-85BF-4DE0D6C35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追求装饰而没有内在推进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9EC29E-8C48-4E1C-971A-C1CC8563E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087720-D972-44CD-9981-B4A7F3605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44F1F1-479A-4604-A8EE-249501AE2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81EC45-0F29-4BF3-B460-85DD3DCD7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正确结论：保留两种能连接不同时间层的食物，以制作动作、味觉变化和当下回望组织段落，其余删去。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解析链：选择性细节比堆叠名物更能形成散文神理。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04FE7F-6458-4462-9511-0F38D77A2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8FA74B-73DE-4009-A891-DF3ECB40A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AE5831-4358-4CC3-95ED-859F89D68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6E7A93-BD67-4472-A294-CDB4B7C85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98429593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4D51FE-9DBD-4889-8960-E26274737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80CD68-707E-4FF5-998D-DF818CBBC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5691920d744d5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CEE747-EAF3-45D5-8E22-DD32D7619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0AC0F4-0940-459C-9136-BC30B027C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297A1F-BEFF-4B9F-89A6-D38479037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A2988F-F8FA-45A3-83A9-220AB38EB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中国文学卷一文学创作局部能力切片（须真人评分）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【原创训练材料｜参数为训练所设】学生要求老师直接写完整参赛作品。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合适的教学回应是什么？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8EE3E8-48FE-42D2-A2B7-341294A89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C7DB3E-2408-4B23-A734-51A136878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820F62-B4B8-4586-AA04-D3A31B61C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B18AF4-FA32-450C-ABD2-2895B773B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4D2A24-D1F3-4D01-A66B-D9832C1E9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6EADC0-0EA6-4017-8BCE-9C23010B9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8297AF-6EC4-4531-BAC4-D84D48E96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BB01A9-5FBF-4140-B2A1-B9A63CF19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8552C4-A617-4E24-9023-878822AB5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29125266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C4B2C5-71A9-4326-A4AF-642C298B7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59843E-7C81-43DD-A7B6-8D25653FE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b72ba06524491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70777F-98CE-462A-84A6-2FE54E2E5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56BE3B-F6B3-4108-A581-3AE49449C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ADA72B-0257-416B-BC83-E3404EE77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D1BF75-C431-4CB3-8FCA-2427BBFEF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EABB4E-770B-47F0-8796-965269903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EF39F9-0B56-4C0C-915F-A738A1C1A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07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【原创训练材料｜参数为训练所设】诗稿每行都有比喻，核心经验是夜班后等第一班车。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下一轮修订应先做什么？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0D4D03-A1E2-4AFC-8F01-7809E14BC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高频错因：追求装饰而没有内在推进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CCFE9A-FADC-4D03-BDEF-F318863D0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7057D1-0B91-4A41-9BA4-0C01CFDF2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5701F3-DE75-41AB-9320-FA09C0F74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意象、幽默与修辞必须服务作品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A4CA8C-7775-419A-B1EF-BC95AC3D7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A68BCB-7B8F-4BFE-B383-E3397F8F4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BED6A6-188B-4780-B393-21C0BB62B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BD5BDC-FF98-4340-951D-1B11ECEAF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79822905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43E4E3-55DC-45CF-87B0-F56DBAEDF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B2450F-5C48-4B07-9416-C02D2C4F5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daa979d759432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17DB9C-0DDA-4308-AAF8-DEA0D3E77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F7233D-A357-4C21-B184-385CEABD7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FF7EDF-0ACD-4DDB-AA4A-9DD2B7E90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CFE31B-3255-4A57-AE51-81AFD6F7C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15190D-F6DC-45A8-B21C-285C15EEB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观察／命题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D0ACD1-CAA7-4F7A-9013-1719CF9F5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BB519D-C31F-4295-A1BD-E88B4A91F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A506D0-2898-41E5-94CC-EAB821B89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213884-9BE1-4D69-97BE-8DCD4315C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定形式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AC1A94-9508-4318-8EBD-7038E50B2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9954BD-3DEE-4863-8379-6D95B7DB9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初稿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AC4F1E-3C85-4534-8202-6E23295B5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A72B09-E8B9-41E7-A812-018EACD68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3A4E29-289E-406B-B0DF-0D0DE3A7C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5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【原创训练材料｜参数为训练所设】诗稿每行都有比喻，核心经验是夜班后等第一班车。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下一轮修订应先做什么？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F85C2B-5AB2-4EC2-8032-792511D80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AADF20-46EF-41FC-AD96-D0D6602EF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8424AA-DD62-41C5-97AA-CDECF9C9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正确结论：圈出真正承载疲惫与等待的两个意象，删去不能推进时间或感受的比喻，再朗读检查节奏。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解析：修辞应服务经验和声律。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0F9C78-B049-4A83-970E-7390CF2B2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E2276B-1172-4AC4-93CA-BF28E13C7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EC8A38-967A-4A85-8C70-6F5CC0C69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FCE2AA-34A3-4BF7-B653-0CCD02561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19265990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CE9851-11A4-43B2-AF25-606139A9E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F7ADDD-9596-405A-B3E1-73B62832A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145c1a7ebd49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C0267B-66CC-4524-9F91-998889991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BA7BE1-DCE2-412E-89C1-18F7CAEF5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1F09FE-A2D1-4058-83F4-7FFE523A2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ABB595-F2B3-4580-BECD-45EAEB15E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22CC76-BFA8-4433-BF0B-19D7AB048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F1F66B-D3CE-4CFE-96AC-A177953B8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017AD2-02BA-4349-91E2-CB8AA0ECA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D6F7B6-F758-429F-8664-7BD961523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4D3809-08C1-4350-996B-D36DD559E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3B2E18-26E5-4E4D-98EA-45B490927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3C30E6-CF7B-4239-98AB-471FC8F6D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3E109E-4F77-48F5-8E6A-D1E69D26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F9D49F-6D39-4CFD-8564-4C861ADF2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追求装饰而没有内在推进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3DF9FE-82EC-47E6-AB0C-F58CB6869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56BDF2-54A8-44B1-A9E8-FC6102E9E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687D87-9C22-4E84-B008-06C898FE0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AEB36A-495E-4E28-8929-67FB3419B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96CC9F-815B-4256-828C-B3FB1C156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68671F-DF72-404E-9392-0F910C78C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09880725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7EB2FA-9BD5-4A86-971C-B3C30D5E5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FE173D-7A12-49F9-B730-A61FA35BD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32f3d73ea148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1DD19D-5AA7-4663-9016-E5346EB39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C8B2F8-F1D2-48B5-AE38-BDA88CAFD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850B27-F252-4CAC-94E1-757AF4DBB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38ABE0-8C38-40D9-8FA0-017255547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文学创作与修订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FA2A62-A89C-4E2A-ACBA-EF66342BB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F0F9EF-F0E6-431B-84BD-70C2DFC07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E0F773-4739-4843-B3BC-EA4ABB9F2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意象、幽默与修辞必须服务作品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A7EDD5-B7D7-4C5D-84F0-3B78BAC8D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537C8E-0BD3-4503-A8A6-70309388B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FF40BB-C6A4-47C1-AEFA-72ED6ECFE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观察／命题—选材—定形式—初稿—朗读—修订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D298EE-B2FB-442E-A807-50D318823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59282F-796C-46DB-A019-DB0C4E0C9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24CC28-C9E2-4983-9CA3-0B3B2A08C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追求装饰而没有内在推进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7833E3-04B8-4A09-AD8B-456CB6821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6F9332-3D3F-416A-9C36-BAB30EF3E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BDAEB7-0AFE-4FF7-971C-B3FB8555E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2E9169-8DD3-4CAD-8C65-D094896B4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33467329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74DE59-B9D2-41F5-83AD-E67091BBC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11C0AC-1A16-4746-AEED-E5DC50AE8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8ef807283240b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C5CB49-0BB6-4EDC-8838-0CDE87BF7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6F6B68-6195-430B-8D01-918026BD7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7A5CF9-B051-4D85-B045-31CC4DD59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99D3EB-AE2D-4510-9F8C-D4445E4A7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8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986C95-CDCE-4EE5-959A-755C7030E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BFBC5D-4E14-4551-A904-56D079E97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B93605-6D0F-4658-87AB-DE96099D2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意象、幽默与修辞必须服务作品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2B7B66-234E-4D7F-B970-8BFF0B4D5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952B74-58DE-4E79-8297-4380B7723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38AAE2-E8E3-4F31-90D7-90E0D7A7A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观察／命题—选材—定形式—初稿—朗读—修订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04327E-8E6E-44B1-9BC1-847AF0830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89CEA1-FB4E-488B-A305-85B88219B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A1C639-E589-4782-BDE0-880A7FF9F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检查：追求装饰而没有内在推进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F37F37-BDD5-4D42-BA84-7D1818205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4CAE34-0C18-4637-8303-7DF32F27D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4431FD-6648-44F2-BB9A-027EB61F7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D38F8C-DD9B-454C-9137-DF071FC9F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11346037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F95048-C9EC-44C7-8D90-A370E64CC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241990-486F-4759-96E4-C28C23CEE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9fb93e4fc04d7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61C128-2C20-4FD8-A756-3F2176FED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112E62-40AE-4874-B25B-0FEDEA58F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51439D-C6D2-44B5-A6CC-301E1AF78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0365ED-DC61-4C4E-9A1C-FE4216E6E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中国文学卷一文学创作局部能力切片（须真人评分）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【原创训练材料｜参数为训练所设】学生要求老师直接写完整参赛作品。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合适的教学回应是什么？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B2C3DD-8839-49FF-A8D9-7764F67BE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Framework、课程及评估指引与公开评核资料｜中国文学卷一文学创作局部能力切片（须真人评分）·关键词解释·原创模考任务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C62F00-0D56-44C9-80F1-94E093ED7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AB370D-52DF-4FF8-A003-9101849B9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BC342F-9270-4878-BB24-23EBF8C84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CE6FDF-CD62-4BD2-AFEA-9E507C334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F4E55F-51FC-4DCA-A736-092232580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66B951-D07A-4231-98E1-D551F9E8C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7C451E-A626-4BCD-8806-035CBA9CB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3BD7A0-9E1E-4171-9F62-533D42A5F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DC1606-531D-4FE6-B626-832223952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7E5BD6-2365-4E7B-87B4-33AD9090D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92542F-1513-499E-A474-C79FF95DD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DEE38B-0AAE-4787-9BD9-4FE8FDBB0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2DF1D6-DF2E-4BBF-85EB-F331A645F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AC7805-9878-454C-8304-05EC14606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63516719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39B28F-51A8-452E-ABEA-0D638E895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50EE35-A8A3-4832-A670-3D05F3ED5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3a28a21017444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FA343C-2CF9-4764-9314-4912B5321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75D9C9-ED1A-42D2-A7C4-B510423C2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284B7A-73DD-4F0F-8F2D-09C6BDB05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BBF0D2-9107-4342-AC83-81C07462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38D2FC-8B4E-40CB-BEF0-B49BDF574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233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【原创训练材料｜参数为训练所设】诗稿每行都有比喻，核心经验是夜班后等第一班车。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下一轮修订应先…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84FE39-532E-4C03-96E2-EE9658B7D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DD5A15-C9F0-4AA0-97E3-1A234F7D8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F93841-C133-40E2-B0BA-6C5B25A1E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D0B627-6822-4450-A932-A195D8FDE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中国文学卷一文学创作局部能力切片（须真人评分）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【原创训练材料｜参数为训练所设】学生要求老师直接写完整参赛作品。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合适的教学回应是什么？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611672-AFC6-430D-973F-902160CCF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72140E-4F79-43CB-B669-80882266C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9DC7BE-2FE9-4A9A-BBB5-E42C1CBFB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384506-07C2-4F64-9368-70CC05906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中国文学卷一文学创作局部能力切片（须真人评分）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【原创训练材料｜参数为训练所设】戏剧初稿让人物用独白解释全部往事。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怎样改成可演行动？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0D6F1B-850F-4F4F-AECC-09A7F6B97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51C6E3-F550-403D-A5DB-E1D66F298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00C26B-F7DB-4F90-81C7-A9CEF32E6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1B097D-F5B5-4ED5-8909-31195C7BD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84295248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726477-9434-455C-BE7B-9C25DCD38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E61A2F-4D53-443E-9E79-67D233A96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60ee0b21cf424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C5D69D-71C8-4E19-9BBC-CF702363C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21BCE4-B17B-44D4-8E08-3D4940C53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4E304E-C292-443C-B507-C9A4B8F95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979CD4-C068-4BD6-8AE0-304222AA8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追求装饰而没有内在推进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CC2CD6-73D4-4A55-B2D3-07D5ED366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4A9430-4295-48B2-B5F5-96BB738F8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CF1A6F-7644-43D7-B34B-BE6CF534A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F57B7B-77F3-4781-A594-8DFE41FB2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正确结论：先问学生想表达的经验，协助选择材料、文体与结构，只示范一个局部技法，并要求学生完成初稿与修订记录。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解析链：防止代写，同时保留可教、可练的下一步。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D9646D-E1D8-4434-8163-54F4233D0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2F2C80-0B8D-494C-827B-1DC301977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24AC29-4D41-4720-A7CD-FB2B44169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3B625D-457B-4234-8F5F-C9BC676DC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42182747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94F017-810A-402B-BC05-5976E91AB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A2BC75-9EF9-4EA3-A550-8B1F9C9BA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5bbc8acd29423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0ADB4B-CF3B-4FD0-A992-66B030B01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0F751C-22E9-4BD7-AD02-1E222D5E8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DEE143-17CF-4A17-A152-63117227F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C0B1ED-3574-44E0-9202-2CC558E8E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中国文学卷一文学创作局部能力切片（须真人评分）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【原创训练材料｜参数为训练所设】戏剧初稿让人物用独白解释全部往事。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怎样改成可演行动？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E525AC-E816-4F66-8A49-D7D63DC68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65EC6A-F2F8-45CA-B939-CB7B4CF46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EA0425-6CC8-44AB-A8BD-D1F95F31A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36F9F2-02DD-41F5-864E-77F4F4EEC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2EA41A-4CC6-483B-B194-552697ED0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ABBE28-30A0-49AA-8365-C968AE266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2BBE56-35DD-4390-B758-1B1EFD164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CB25FC-AE00-4C13-9844-941494912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文学创作与修订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1F7668-E1D3-45FE-9E4E-E3F0D8E63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5548976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2026-08-19T08:56:32.5710000Z</dcterms:created>
  <dcterms:modified xsi:type="dcterms:W3CDTF">2026-08-19T08:56:32.5710000Z</dcterms:modified>
</coreProperties>
</file>