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71ca5fb99b4c02" /><Relationship Type="http://schemas.openxmlformats.org/officeDocument/2006/relationships/extended-properties" Target="/docProps/app.xml" Id="Rd58b4c04d7fa43c0" /><Relationship Type="http://schemas.openxmlformats.org/officeDocument/2006/relationships/officeDocument" Target="/ppt/presentation.xml" Id="Rbb50f8a5e9db46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53bcf63b134eb0"/>
  </p:sldMasterIdLst>
  <p:notesMasterIdLst>
    <p:notesMasterId xmlns:r="http://schemas.openxmlformats.org/officeDocument/2006/relationships" r:id="R1a16fcc27f4b44ca"/>
  </p:notesMasterIdLst>
  <p:sldIdLst>
    <p:sldId xmlns:r="http://schemas.openxmlformats.org/officeDocument/2006/relationships" id="256" r:id="R636e6af084344fee"/>
    <p:sldId xmlns:r="http://schemas.openxmlformats.org/officeDocument/2006/relationships" id="257" r:id="R4292987e9c884ea9"/>
    <p:sldId xmlns:r="http://schemas.openxmlformats.org/officeDocument/2006/relationships" id="258" r:id="R03f98252e56f4998"/>
    <p:sldId xmlns:r="http://schemas.openxmlformats.org/officeDocument/2006/relationships" id="259" r:id="Rc18f08bca83b45c0"/>
    <p:sldId xmlns:r="http://schemas.openxmlformats.org/officeDocument/2006/relationships" id="260" r:id="R17a7ef1d450442d3"/>
    <p:sldId xmlns:r="http://schemas.openxmlformats.org/officeDocument/2006/relationships" id="261" r:id="R39b76be1a3b04fde"/>
    <p:sldId xmlns:r="http://schemas.openxmlformats.org/officeDocument/2006/relationships" id="262" r:id="R37d80044c1b14152"/>
    <p:sldId xmlns:r="http://schemas.openxmlformats.org/officeDocument/2006/relationships" id="263" r:id="R3bb9dee7f2ba4f16"/>
    <p:sldId xmlns:r="http://schemas.openxmlformats.org/officeDocument/2006/relationships" id="264" r:id="Rabef3f05477b4120"/>
    <p:sldId xmlns:r="http://schemas.openxmlformats.org/officeDocument/2006/relationships" id="265" r:id="R6aac2aeaf3ef4eae"/>
    <p:sldId xmlns:r="http://schemas.openxmlformats.org/officeDocument/2006/relationships" id="266" r:id="R33bab8b069654f7b"/>
    <p:sldId xmlns:r="http://schemas.openxmlformats.org/officeDocument/2006/relationships" id="267" r:id="Rffeb4627ace44231"/>
    <p:sldId xmlns:r="http://schemas.openxmlformats.org/officeDocument/2006/relationships" id="268" r:id="Rc180e6f1bf0f4611"/>
    <p:sldId xmlns:r="http://schemas.openxmlformats.org/officeDocument/2006/relationships" id="269" r:id="Rcbe4152a77e5415b"/>
    <p:sldId xmlns:r="http://schemas.openxmlformats.org/officeDocument/2006/relationships" id="270" r:id="R86af040b3dbb4e29"/>
    <p:sldId xmlns:r="http://schemas.openxmlformats.org/officeDocument/2006/relationships" id="271" r:id="Rc90f71bf7b9e408b"/>
    <p:sldId xmlns:r="http://schemas.openxmlformats.org/officeDocument/2006/relationships" id="272" r:id="R839443d3882c462b"/>
    <p:sldId xmlns:r="http://schemas.openxmlformats.org/officeDocument/2006/relationships" id="273" r:id="R73c201b6378b4403"/>
    <p:sldId xmlns:r="http://schemas.openxmlformats.org/officeDocument/2006/relationships" id="274" r:id="R9539a885441e48b1"/>
    <p:sldId xmlns:r="http://schemas.openxmlformats.org/officeDocument/2006/relationships" id="275" r:id="Rdc09096bee9f4959"/>
    <p:sldId xmlns:r="http://schemas.openxmlformats.org/officeDocument/2006/relationships" id="276" r:id="R3603441bb38740a0"/>
    <p:sldId xmlns:r="http://schemas.openxmlformats.org/officeDocument/2006/relationships" id="277" r:id="R364e46d9db3e4e7f"/>
    <p:sldId xmlns:r="http://schemas.openxmlformats.org/officeDocument/2006/relationships" id="278" r:id="R4a671408cfa94a95"/>
    <p:sldId xmlns:r="http://schemas.openxmlformats.org/officeDocument/2006/relationships" id="279" r:id="Rcbe5ac57506f4e2d"/>
    <p:sldId xmlns:r="http://schemas.openxmlformats.org/officeDocument/2006/relationships" id="280" r:id="R57f6cbd710124dc3"/>
    <p:sldId xmlns:r="http://schemas.openxmlformats.org/officeDocument/2006/relationships" id="281" r:id="R405d354da7e9429d"/>
    <p:sldId xmlns:r="http://schemas.openxmlformats.org/officeDocument/2006/relationships" id="282" r:id="R5401cc9cb1ff4fd6"/>
    <p:sldId xmlns:r="http://schemas.openxmlformats.org/officeDocument/2006/relationships" id="283" r:id="R4682a04c911e4738"/>
    <p:sldId xmlns:r="http://schemas.openxmlformats.org/officeDocument/2006/relationships" id="284" r:id="Re9a3932a109840c1"/>
    <p:sldId xmlns:r="http://schemas.openxmlformats.org/officeDocument/2006/relationships" id="285" r:id="Rc45b945597dc402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0ee9894d774cbf" /><Relationship Type="http://schemas.openxmlformats.org/officeDocument/2006/relationships/slideMaster" Target="/ppt/slideMasters/slideMaster1.xml" Id="R4b53bcf63b134eb0" /><Relationship Type="http://schemas.openxmlformats.org/officeDocument/2006/relationships/notesMaster" Target="/ppt/notesMasters/notesMaster1.xml" Id="R1a16fcc27f4b44ca" /><Relationship Type="http://schemas.openxmlformats.org/officeDocument/2006/relationships/presProps" Target="/ppt/presProps.xml" Id="R30b847d226b045e3" /><Relationship Type="http://schemas.openxmlformats.org/officeDocument/2006/relationships/tableStyles" Target="/ppt/tableStyles.xml" Id="Rac93bd5d8a4f4106" /><Relationship Type="http://schemas.openxmlformats.org/officeDocument/2006/relationships/slide" Target="/ppt/slides/slide1.xml" Id="R636e6af084344fee" /><Relationship Type="http://schemas.openxmlformats.org/officeDocument/2006/relationships/slide" Target="/ppt/slides/slide2.xml" Id="R4292987e9c884ea9" /><Relationship Type="http://schemas.openxmlformats.org/officeDocument/2006/relationships/slide" Target="/ppt/slides/slide3.xml" Id="R03f98252e56f4998" /><Relationship Type="http://schemas.openxmlformats.org/officeDocument/2006/relationships/slide" Target="/ppt/slides/slide4.xml" Id="Rc18f08bca83b45c0" /><Relationship Type="http://schemas.openxmlformats.org/officeDocument/2006/relationships/slide" Target="/ppt/slides/slide5.xml" Id="R17a7ef1d450442d3" /><Relationship Type="http://schemas.openxmlformats.org/officeDocument/2006/relationships/slide" Target="/ppt/slides/slide6.xml" Id="R39b76be1a3b04fde" /><Relationship Type="http://schemas.openxmlformats.org/officeDocument/2006/relationships/slide" Target="/ppt/slides/slide7.xml" Id="R37d80044c1b14152" /><Relationship Type="http://schemas.openxmlformats.org/officeDocument/2006/relationships/slide" Target="/ppt/slides/slide8.xml" Id="R3bb9dee7f2ba4f16" /><Relationship Type="http://schemas.openxmlformats.org/officeDocument/2006/relationships/slide" Target="/ppt/slides/slide9.xml" Id="Rabef3f05477b4120" /><Relationship Type="http://schemas.openxmlformats.org/officeDocument/2006/relationships/slide" Target="/ppt/slides/slide10.xml" Id="R6aac2aeaf3ef4eae" /><Relationship Type="http://schemas.openxmlformats.org/officeDocument/2006/relationships/slide" Target="/ppt/slides/slide11.xml" Id="R33bab8b069654f7b" /><Relationship Type="http://schemas.openxmlformats.org/officeDocument/2006/relationships/slide" Target="/ppt/slides/slide12.xml" Id="Rffeb4627ace44231" /><Relationship Type="http://schemas.openxmlformats.org/officeDocument/2006/relationships/slide" Target="/ppt/slides/slide13.xml" Id="Rc180e6f1bf0f4611" /><Relationship Type="http://schemas.openxmlformats.org/officeDocument/2006/relationships/slide" Target="/ppt/slides/slide14.xml" Id="Rcbe4152a77e5415b" /><Relationship Type="http://schemas.openxmlformats.org/officeDocument/2006/relationships/slide" Target="/ppt/slides/slide15.xml" Id="R86af040b3dbb4e29" /><Relationship Type="http://schemas.openxmlformats.org/officeDocument/2006/relationships/slide" Target="/ppt/slides/slide16.xml" Id="Rc90f71bf7b9e408b" /><Relationship Type="http://schemas.openxmlformats.org/officeDocument/2006/relationships/slide" Target="/ppt/slides/slide17.xml" Id="R839443d3882c462b" /><Relationship Type="http://schemas.openxmlformats.org/officeDocument/2006/relationships/slide" Target="/ppt/slides/slide18.xml" Id="R73c201b6378b4403" /><Relationship Type="http://schemas.openxmlformats.org/officeDocument/2006/relationships/slide" Target="/ppt/slides/slide19.xml" Id="R9539a885441e48b1" /><Relationship Type="http://schemas.openxmlformats.org/officeDocument/2006/relationships/slide" Target="/ppt/slides/slide20.xml" Id="Rdc09096bee9f4959" /><Relationship Type="http://schemas.openxmlformats.org/officeDocument/2006/relationships/slide" Target="/ppt/slides/slide21.xml" Id="R3603441bb38740a0" /><Relationship Type="http://schemas.openxmlformats.org/officeDocument/2006/relationships/slide" Target="/ppt/slides/slide22.xml" Id="R364e46d9db3e4e7f" /><Relationship Type="http://schemas.openxmlformats.org/officeDocument/2006/relationships/slide" Target="/ppt/slides/slide23.xml" Id="R4a671408cfa94a95" /><Relationship Type="http://schemas.openxmlformats.org/officeDocument/2006/relationships/slide" Target="/ppt/slides/slide24.xml" Id="Rcbe5ac57506f4e2d" /><Relationship Type="http://schemas.openxmlformats.org/officeDocument/2006/relationships/slide" Target="/ppt/slides/slide25.xml" Id="R57f6cbd710124dc3" /><Relationship Type="http://schemas.openxmlformats.org/officeDocument/2006/relationships/slide" Target="/ppt/slides/slide26.xml" Id="R405d354da7e9429d" /><Relationship Type="http://schemas.openxmlformats.org/officeDocument/2006/relationships/slide" Target="/ppt/slides/slide27.xml" Id="R5401cc9cb1ff4fd6" /><Relationship Type="http://schemas.openxmlformats.org/officeDocument/2006/relationships/slide" Target="/ppt/slides/slide28.xml" Id="R4682a04c911e4738" /><Relationship Type="http://schemas.openxmlformats.org/officeDocument/2006/relationships/slide" Target="/ppt/slides/slide29.xml" Id="Re9a3932a109840c1" /><Relationship Type="http://schemas.openxmlformats.org/officeDocument/2006/relationships/slide" Target="/ppt/slides/slide30.xml" Id="Rc45b945597dc402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75b45e8c524d1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2da82a675124aef" /><Relationship Type="http://schemas.openxmlformats.org/officeDocument/2006/relationships/notesMaster" Target="/ppt/notesMasters/notesMaster1.xml" Id="R3c7fc5d4b91c44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fc92ef01404008" /><Relationship Type="http://schemas.openxmlformats.org/officeDocument/2006/relationships/notesMaster" Target="/ppt/notesMasters/notesMaster1.xml" Id="Re9d1b5ca446948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80072289b34d4a" /><Relationship Type="http://schemas.openxmlformats.org/officeDocument/2006/relationships/notesMaster" Target="/ppt/notesMasters/notesMaster1.xml" Id="R9e8dfee0750840b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503ac85bdd43d5" /><Relationship Type="http://schemas.openxmlformats.org/officeDocument/2006/relationships/notesMaster" Target="/ppt/notesMasters/notesMaster1.xml" Id="R343f0662061643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df4369b80294c3d" /><Relationship Type="http://schemas.openxmlformats.org/officeDocument/2006/relationships/notesMaster" Target="/ppt/notesMasters/notesMaster1.xml" Id="R80cb0d91210e40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8ef275c7b0451f" /><Relationship Type="http://schemas.openxmlformats.org/officeDocument/2006/relationships/notesMaster" Target="/ppt/notesMasters/notesMaster1.xml" Id="R23fa13c5d84848d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9a690df53f84781" /><Relationship Type="http://schemas.openxmlformats.org/officeDocument/2006/relationships/notesMaster" Target="/ppt/notesMasters/notesMaster1.xml" Id="Rd9b1c7d1b0744b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6c48bbf5274abe" /><Relationship Type="http://schemas.openxmlformats.org/officeDocument/2006/relationships/notesMaster" Target="/ppt/notesMasters/notesMaster1.xml" Id="Rcd4455e2a8e94a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82f560da8154002" /><Relationship Type="http://schemas.openxmlformats.org/officeDocument/2006/relationships/notesMaster" Target="/ppt/notesMasters/notesMaster1.xml" Id="R656553ae4ebc49f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1995d1948d49b3" /><Relationship Type="http://schemas.openxmlformats.org/officeDocument/2006/relationships/notesMaster" Target="/ppt/notesMasters/notesMaster1.xml" Id="R564240b5e6e84d4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3155bc9c764f0c" /><Relationship Type="http://schemas.openxmlformats.org/officeDocument/2006/relationships/notesMaster" Target="/ppt/notesMasters/notesMaster1.xml" Id="Re7de220ddd79478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09f64da5e274b49" /><Relationship Type="http://schemas.openxmlformats.org/officeDocument/2006/relationships/notesMaster" Target="/ppt/notesMasters/notesMaster1.xml" Id="R7be3272d09204e2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de2f787c8134c62" /><Relationship Type="http://schemas.openxmlformats.org/officeDocument/2006/relationships/notesMaster" Target="/ppt/notesMasters/notesMaster1.xml" Id="R88b9e17500fc497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371462182c04947" /><Relationship Type="http://schemas.openxmlformats.org/officeDocument/2006/relationships/notesMaster" Target="/ppt/notesMasters/notesMaster1.xml" Id="Rd1d1f6aec70e447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e7d039835f74031" /><Relationship Type="http://schemas.openxmlformats.org/officeDocument/2006/relationships/notesMaster" Target="/ppt/notesMasters/notesMaster1.xml" Id="R56cd266f8ec9456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4a801dea12649e4" /><Relationship Type="http://schemas.openxmlformats.org/officeDocument/2006/relationships/notesMaster" Target="/ppt/notesMasters/notesMaster1.xml" Id="Rf3319ad61394480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d9394d6613048e4" /><Relationship Type="http://schemas.openxmlformats.org/officeDocument/2006/relationships/notesMaster" Target="/ppt/notesMasters/notesMaster1.xml" Id="R70f40b99b9ba443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79ed36caac54368" /><Relationship Type="http://schemas.openxmlformats.org/officeDocument/2006/relationships/notesMaster" Target="/ppt/notesMasters/notesMaster1.xml" Id="R86623b4ce270411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747c308b90f4620" /><Relationship Type="http://schemas.openxmlformats.org/officeDocument/2006/relationships/notesMaster" Target="/ppt/notesMasters/notesMaster1.xml" Id="R56e9dde10fde411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9fd26310d524960" /><Relationship Type="http://schemas.openxmlformats.org/officeDocument/2006/relationships/notesMaster" Target="/ppt/notesMasters/notesMaster1.xml" Id="Rf3a98a217e23460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24b6754f26b4916" /><Relationship Type="http://schemas.openxmlformats.org/officeDocument/2006/relationships/notesMaster" Target="/ppt/notesMasters/notesMaster1.xml" Id="Rdd3a9cd313844a9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13942f2faf54c85" /><Relationship Type="http://schemas.openxmlformats.org/officeDocument/2006/relationships/notesMaster" Target="/ppt/notesMasters/notesMaster1.xml" Id="Rec07c00e3e1c400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912e5afc1c54c8f" /><Relationship Type="http://schemas.openxmlformats.org/officeDocument/2006/relationships/notesMaster" Target="/ppt/notesMasters/notesMaster1.xml" Id="Ra6f3eea7be334e8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8ad0a38949641bc" /><Relationship Type="http://schemas.openxmlformats.org/officeDocument/2006/relationships/notesMaster" Target="/ppt/notesMasters/notesMaster1.xml" Id="R3cb9ec47f55648e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b0d0ce47e5d4da7" /><Relationship Type="http://schemas.openxmlformats.org/officeDocument/2006/relationships/notesMaster" Target="/ppt/notesMasters/notesMaster1.xml" Id="R4acc9fff343644a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3104f0d618b4258" /><Relationship Type="http://schemas.openxmlformats.org/officeDocument/2006/relationships/notesMaster" Target="/ppt/notesMasters/notesMaster1.xml" Id="R9fb9d5ca77dd4d9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9c1050dc0354498" /><Relationship Type="http://schemas.openxmlformats.org/officeDocument/2006/relationships/notesMaster" Target="/ppt/notesMasters/notesMaster1.xml" Id="R88937f7bf85e4fd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dff4854f1e4473d" /><Relationship Type="http://schemas.openxmlformats.org/officeDocument/2006/relationships/notesMaster" Target="/ppt/notesMasters/notesMaster1.xml" Id="R31e0ee647e2041d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1323c19936e4ce9" /><Relationship Type="http://schemas.openxmlformats.org/officeDocument/2006/relationships/notesMaster" Target="/ppt/notesMasters/notesMaster1.xml" Id="R946d0fd423534c8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8df95b6878f47c5" /><Relationship Type="http://schemas.openxmlformats.org/officeDocument/2006/relationships/notesMaster" Target="/ppt/notesMasters/notesMaster1.xml" Id="R9f132017111b461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的“戏剧赏析”学习单元。本套课件共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讲稿】明确告诉学生：本单元只训练“戏剧赏析”。先解释知识范围，再用一句话建立核心判断，最后示范标准方法。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【互动提问】请用自己的话复述“戏剧意义产生于台词与可演行动的配合”，并举一个会触发“把戏剧只当小说情节复述”的错误例子。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中国文学卷二戏剧赏析能力切片 · 指令核对
指令焦点：先判断题目要求找、解、析、比、评中的哪一种动作。
【原创训练材料｜参数为训练所设】甲说：“你终于准时。”舞台提示：甲看着停了十年的钟。
对白与舞台提示怎样形成潜台词？ 选项为 A.桌子把隔阂空间化，移桌动作先于语言消除物理阻挡，预示人物愿意改变关系。；B.表情与动作令同一词由敷衍转为犹豫，再转为拒绝沟通，累积冲突而非简单重复。；C.“准时”表面谈到来时间，停钟却把话指向十年的迟延，使责备与等待同时浮现。；D.儿童声打断争执，并提醒两人冲突已波及下一代，使沉默具有反省与压力。。讲解时强调：戏剧意义产生于台词与可演行动的配合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【预期回答】学生能说出“冲突—对白／动作—观众效果—主题”中的起始动作，并避开“把戏剧只当小说情节复述”。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冲突—对白／动作—观众效果—主题”，最后说明结论““准时”表面谈到来时间，停钟却把话指向十年的迟延，使责备与等待同时浮现。”怎样由证据推出。完整解析：潜台词由台词和可见物件的反差产生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中国文学 2027/2028 Assessment Framework、课程及评估指引与公开评核资料｜中国文学卷二戏剧赏析能力切片·指令核对·原创模考任务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【预期回答】学生能把失分归入“把戏剧只当小说情节复述”或更精确的个人错因，并写出可执行检查动作。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讲稿】逐项解释“戏剧赏析”中的专有名词、符号、对象和单位。特别强调：把戏剧只当小说情节复述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讲稿】用“条件—表示—方法—核验”重建本知识点。示范时逐步引用：冲突—对白／动作—观众效果—主题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讲稿】带学生逐句读取任务，不先求答案。要求指出材料中的有效条件，再按“冲突—对白／动作—观众效果—主题”作答。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讲稿】先展示错误路径，再用解析链复原第一失分点。禁止只说“粗心”；必须落到“把戏剧只当小说情节复述”或更精确的动作。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中国文学卷二戏剧赏析能力切片 · 指令核对
指令焦点：先判断题目要求找、解、析、比、评中的哪一种动作。
【原创训练材料｜参数为训练所设】独白说“我已经放下”，演员却一直捏着未寄出的信。
观众为何不会只接受独白字面？ 选项为 A.选一组对白和一条舞台提示，解释它们怎样制造潜台词、改变人物距离，并说明观众感受如何被引导。；B.“准时”表面谈到来时间，停钟却把话指向十年的迟延，使责备与等待同时浮现。；C.持续动作与道具反驳“放下”，形成可见的心理矛盾，观众据此判断人物仍在自我说服。；D.桌子把隔阂空间化，移桌动作先于语言消除物理阻挡，预示人物愿意改变关系。。讲解时强调：戏剧意义产生于台词与可演行动的配合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【预期回答】学生能说出“冲突—对白／动作—观众效果—主题”中的起始动作，并避开“把戏剧只当小说情节复述”。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冲突—对白／动作—观众效果—主题”，最后说明结论“持续动作与道具反驳“放下”，形成可见的心理矛盾，观众据此判断人物仍在自我说服。”怎样由证据推出。完整解析：戏剧意义由说与做的张力产生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中国文学 2027/2028 Assessment Framework、课程及评估指引与公开评核资料｜中国文学卷二戏剧赏析能力切片·指令核对·原创模考任务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【预期回答】学生能把失分归入“把戏剧只当小说情节复述”或更精确的个人错因，并写出可执行检查动作。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讲稿】逐项解释“戏剧赏析”中的专有名词、符号、对象和单位。特别强调：把戏剧只当小说情节复述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讲稿】用“条件—表示—方法—核验”重建本知识点。示范时逐步引用：冲突—对白／动作—观众效果—主题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讲稿】带学生逐句读取任务，不先求答案。要求指出材料中的有效条件，再按“冲突—对白／动作—观众效果—主题”作答。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讲稿】先展示错误路径，再用解析链复原第一失分点。禁止只说“粗心”；必须落到“把戏剧只当小说情节复述”或更精确的动作。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中国文学卷二戏剧赏析能力切片 · 指令核对
指令焦点：先判断题目要求找、解、析、比、评中的哪一种动作。
【原创训练材料｜参数为训练所设】乙连续三次答“随便”，每次舞台提示分别是笑、停顿、转身。
三次同词为何意义不同？ 选项为 A.儿童声打断争执，并提醒两人冲突已波及下一代，使沉默具有反省与压力。；B.表情与动作令同一词由敷衍转为犹豫，再转为拒绝沟通，累积冲突而非简单重复。；C.持续动作与道具反驳“放下”，形成可见的心理矛盾，观众据此判断人物仍在自我说服。；D.选一组对白和一条舞台提示，解释它们怎样制造潜台词、改变人物距离，并说明观众感受如何被引导。。讲解时强调：戏剧意义产生于台词与可演行动的配合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【预期回答】学生能说出“冲突—对白／动作—观众效果—主题”中的起始动作，并避开“把戏剧只当小说情节复述”。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冲突—对白／动作—观众效果—主题”，最后说明结论“表情与动作令同一词由敷衍转为犹豫，再转为拒绝沟通，累积冲突而非简单重复。”怎样由证据推出。完整解析：戏剧语言必须连同表演提示解读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中国文学 2027/2028 Assessment Framework、课程及评估指引与公开评核资料｜中国文学卷二戏剧赏析能力切片·指令核对·原创模考任务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【预期回答】学生能把失分归入“把戏剧只当小说情节复述”或更精确的个人错因，并写出可执行检查动作。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讲稿】逐项解释“戏剧赏析”中的专有名词、符号、对象和单位。特别强调：把戏剧只当小说情节复述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讲稿】用“条件—表示—方法—核验”重建本知识点。示范时逐步引用：冲突—对白／动作—观众效果—主题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讲稿】带学生逐句读取任务，不先求答案。要求指出材料中的有效条件，再按“冲突—对白／动作—观众效果—主题”作答。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讲稿】先展示错误路径，再用解析链复原第一失分点。禁止只说“粗心”；必须落到“把戏剧只当小说情节复述”或更精确的动作。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Framework、课程及评估指引与公开评核资料｜中国文学卷二戏剧赏析能力切片·推论边界·原创模考任务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e1fbbfb33b410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f0567a3a0249da" /><Relationship Type="http://schemas.openxmlformats.org/officeDocument/2006/relationships/slideLayout" Target="/ppt/slideLayouts/slideLayout1.xml" Id="R864f4bb4eee2431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4f4bb4eee2431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53cda69464f96" /><Relationship Type="http://schemas.openxmlformats.org/officeDocument/2006/relationships/image" Target="/ppt/media/image.png" Id="R95425cbe599a4a54" /><Relationship Type="http://schemas.openxmlformats.org/officeDocument/2006/relationships/notesSlide" Target="/ppt/notesSlides/notesSlide1.xml" Id="Rdd8b8151ed5848c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0b3b7a1be24984" /><Relationship Type="http://schemas.openxmlformats.org/officeDocument/2006/relationships/image" Target="/ppt/media/image2.png" Id="Ra40afffc78f34c6c" /><Relationship Type="http://schemas.openxmlformats.org/officeDocument/2006/relationships/notesSlide" Target="/ppt/notesSlides/notesSlide2.xml" Id="Re59b91a92ad345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00196c07c949e7" /><Relationship Type="http://schemas.openxmlformats.org/officeDocument/2006/relationships/image" Target="/ppt/media/image3.png" Id="R32bf69a21bde4d70" /><Relationship Type="http://schemas.openxmlformats.org/officeDocument/2006/relationships/notesSlide" Target="/ppt/notesSlides/notesSlide3.xml" Id="R5ff0a5e93f1642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6fde2390884279" /><Relationship Type="http://schemas.openxmlformats.org/officeDocument/2006/relationships/image" Target="/ppt/media/image4.png" Id="R42cfaa4c816a491b" /><Relationship Type="http://schemas.openxmlformats.org/officeDocument/2006/relationships/notesSlide" Target="/ppt/notesSlides/notesSlide4.xml" Id="Rf55fa4a3a80746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327c7579e04ee8" /><Relationship Type="http://schemas.openxmlformats.org/officeDocument/2006/relationships/image" Target="/ppt/media/image5.png" Id="R53ab23ca037a402b" /><Relationship Type="http://schemas.openxmlformats.org/officeDocument/2006/relationships/notesSlide" Target="/ppt/notesSlides/notesSlide5.xml" Id="R09df527d136940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a95b40aae946a1" /><Relationship Type="http://schemas.openxmlformats.org/officeDocument/2006/relationships/image" Target="/ppt/media/image6.png" Id="R24762c6541844d27" /><Relationship Type="http://schemas.openxmlformats.org/officeDocument/2006/relationships/notesSlide" Target="/ppt/notesSlides/notesSlide6.xml" Id="Rc6c8cbae2dc141d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c976dde74c4416" /><Relationship Type="http://schemas.openxmlformats.org/officeDocument/2006/relationships/image" Target="/ppt/media/image7.png" Id="R1a044a5f4cd04c57" /><Relationship Type="http://schemas.openxmlformats.org/officeDocument/2006/relationships/notesSlide" Target="/ppt/notesSlides/notesSlide7.xml" Id="R77a7a43005e1415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83a0a95a1345dd" /><Relationship Type="http://schemas.openxmlformats.org/officeDocument/2006/relationships/image" Target="/ppt/media/image8.png" Id="Rd8c0581b93214c52" /><Relationship Type="http://schemas.openxmlformats.org/officeDocument/2006/relationships/notesSlide" Target="/ppt/notesSlides/notesSlide8.xml" Id="R5d153ae5cb0d420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d6087164f413c" /><Relationship Type="http://schemas.openxmlformats.org/officeDocument/2006/relationships/image" Target="/ppt/media/image9.png" Id="R317e0c6a2a074904" /><Relationship Type="http://schemas.openxmlformats.org/officeDocument/2006/relationships/notesSlide" Target="/ppt/notesSlides/notesSlide9.xml" Id="R2bfeb490080944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870fa2992a42ce" /><Relationship Type="http://schemas.openxmlformats.org/officeDocument/2006/relationships/image" Target="/ppt/media/image10.png" Id="Rcfa76decc21643bd" /><Relationship Type="http://schemas.openxmlformats.org/officeDocument/2006/relationships/notesSlide" Target="/ppt/notesSlides/notesSlide10.xml" Id="R7e62d0ad0bb041f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914cc2dd7f4ad6" /><Relationship Type="http://schemas.openxmlformats.org/officeDocument/2006/relationships/image" Target="/ppt/media/image11.png" Id="Ra0e51e1acd2f4ab9" /><Relationship Type="http://schemas.openxmlformats.org/officeDocument/2006/relationships/notesSlide" Target="/ppt/notesSlides/notesSlide11.xml" Id="Re962972134394a9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4500916b114f00" /><Relationship Type="http://schemas.openxmlformats.org/officeDocument/2006/relationships/image" Target="/ppt/media/image12.png" Id="Re7158038501b49df" /><Relationship Type="http://schemas.openxmlformats.org/officeDocument/2006/relationships/notesSlide" Target="/ppt/notesSlides/notesSlide12.xml" Id="R31d3627c190a481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198646d67f49d7" /><Relationship Type="http://schemas.openxmlformats.org/officeDocument/2006/relationships/image" Target="/ppt/media/image13.png" Id="Re1913bcbb9204873" /><Relationship Type="http://schemas.openxmlformats.org/officeDocument/2006/relationships/notesSlide" Target="/ppt/notesSlides/notesSlide13.xml" Id="R67ba5014785c4e0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73c15d56d740d1" /><Relationship Type="http://schemas.openxmlformats.org/officeDocument/2006/relationships/image" Target="/ppt/media/image14.png" Id="R3e7b8ae93ead461c" /><Relationship Type="http://schemas.openxmlformats.org/officeDocument/2006/relationships/notesSlide" Target="/ppt/notesSlides/notesSlide14.xml" Id="Raea1d9468d9a4b1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9a1fd0f5c5463c" /><Relationship Type="http://schemas.openxmlformats.org/officeDocument/2006/relationships/image" Target="/ppt/media/image15.png" Id="R724ca74d71fe4de3" /><Relationship Type="http://schemas.openxmlformats.org/officeDocument/2006/relationships/notesSlide" Target="/ppt/notesSlides/notesSlide15.xml" Id="R612ca447776846a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40b603f9834d1b" /><Relationship Type="http://schemas.openxmlformats.org/officeDocument/2006/relationships/image" Target="/ppt/media/image16.png" Id="Ra3eb3ae259ad4f2d" /><Relationship Type="http://schemas.openxmlformats.org/officeDocument/2006/relationships/notesSlide" Target="/ppt/notesSlides/notesSlide16.xml" Id="R1eea681c05dc4a3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b6767b75a1410a" /><Relationship Type="http://schemas.openxmlformats.org/officeDocument/2006/relationships/image" Target="/ppt/media/image17.png" Id="R35f621054f8e456d" /><Relationship Type="http://schemas.openxmlformats.org/officeDocument/2006/relationships/notesSlide" Target="/ppt/notesSlides/notesSlide17.xml" Id="R085e2bd676374fb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409651b014f51" /><Relationship Type="http://schemas.openxmlformats.org/officeDocument/2006/relationships/image" Target="/ppt/media/image18.png" Id="R18019d499bbc4cf5" /><Relationship Type="http://schemas.openxmlformats.org/officeDocument/2006/relationships/notesSlide" Target="/ppt/notesSlides/notesSlide18.xml" Id="Ra5565716e1e14d4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6c9e8adc3a4761" /><Relationship Type="http://schemas.openxmlformats.org/officeDocument/2006/relationships/image" Target="/ppt/media/image19.png" Id="R522e9b043d0144a6" /><Relationship Type="http://schemas.openxmlformats.org/officeDocument/2006/relationships/notesSlide" Target="/ppt/notesSlides/notesSlide19.xml" Id="Rb69dd95bb3054ea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af1d38bcf64281" /><Relationship Type="http://schemas.openxmlformats.org/officeDocument/2006/relationships/image" Target="/ppt/media/image20.png" Id="R77fd540fe4f24f34" /><Relationship Type="http://schemas.openxmlformats.org/officeDocument/2006/relationships/notesSlide" Target="/ppt/notesSlides/notesSlide20.xml" Id="Re978e0a588f9465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8ccccfc2df4089" /><Relationship Type="http://schemas.openxmlformats.org/officeDocument/2006/relationships/image" Target="/ppt/media/image21.png" Id="R7378328971d247f4" /><Relationship Type="http://schemas.openxmlformats.org/officeDocument/2006/relationships/notesSlide" Target="/ppt/notesSlides/notesSlide21.xml" Id="R60bb937c49a34ce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645355871a4f51" /><Relationship Type="http://schemas.openxmlformats.org/officeDocument/2006/relationships/image" Target="/ppt/media/image22.png" Id="Rcaa7eb35554c402d" /><Relationship Type="http://schemas.openxmlformats.org/officeDocument/2006/relationships/notesSlide" Target="/ppt/notesSlides/notesSlide22.xml" Id="Rc22d432dcba14ba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3a2689e8a84bcb" /><Relationship Type="http://schemas.openxmlformats.org/officeDocument/2006/relationships/image" Target="/ppt/media/image23.png" Id="R6c939b25f0e442a2" /><Relationship Type="http://schemas.openxmlformats.org/officeDocument/2006/relationships/notesSlide" Target="/ppt/notesSlides/notesSlide23.xml" Id="R4f8c3f528a1a45d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70af0ba97744ca" /><Relationship Type="http://schemas.openxmlformats.org/officeDocument/2006/relationships/image" Target="/ppt/media/image24.png" Id="R6b9a7b04e4da4da7" /><Relationship Type="http://schemas.openxmlformats.org/officeDocument/2006/relationships/notesSlide" Target="/ppt/notesSlides/notesSlide24.xml" Id="Rb8bc40eb185d400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ef9f3efca04d1e" /><Relationship Type="http://schemas.openxmlformats.org/officeDocument/2006/relationships/image" Target="/ppt/media/image25.png" Id="R31b452f560d94d44" /><Relationship Type="http://schemas.openxmlformats.org/officeDocument/2006/relationships/notesSlide" Target="/ppt/notesSlides/notesSlide25.xml" Id="Rc26099c6d68747d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feb37771b8495c" /><Relationship Type="http://schemas.openxmlformats.org/officeDocument/2006/relationships/image" Target="/ppt/media/image26.png" Id="R15b14097d717420d" /><Relationship Type="http://schemas.openxmlformats.org/officeDocument/2006/relationships/notesSlide" Target="/ppt/notesSlides/notesSlide26.xml" Id="Rd8c3425e9949492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39a717a3f94fb5" /><Relationship Type="http://schemas.openxmlformats.org/officeDocument/2006/relationships/image" Target="/ppt/media/image27.png" Id="Rbb2d8390b34b4131" /><Relationship Type="http://schemas.openxmlformats.org/officeDocument/2006/relationships/notesSlide" Target="/ppt/notesSlides/notesSlide27.xml" Id="R9c2c00cf49094d7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75d85808274f0c" /><Relationship Type="http://schemas.openxmlformats.org/officeDocument/2006/relationships/image" Target="/ppt/media/image28.png" Id="Rc07c8ef16cdb467f" /><Relationship Type="http://schemas.openxmlformats.org/officeDocument/2006/relationships/notesSlide" Target="/ppt/notesSlides/notesSlide28.xml" Id="R374b4a02f36d44d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41f88c84b34972" /><Relationship Type="http://schemas.openxmlformats.org/officeDocument/2006/relationships/image" Target="/ppt/media/image29.png" Id="R0c3e9c5f88704be1" /><Relationship Type="http://schemas.openxmlformats.org/officeDocument/2006/relationships/notesSlide" Target="/ppt/notesSlides/notesSlide29.xml" Id="R45c2ba8ea4524b3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757aabf9844d8" /><Relationship Type="http://schemas.openxmlformats.org/officeDocument/2006/relationships/image" Target="/ppt/media/image30.png" Id="R71d60523e78b4ae5" /><Relationship Type="http://schemas.openxmlformats.org/officeDocument/2006/relationships/notesSlide" Target="/ppt/notesSlides/notesSlide30.xml" Id="R38dad13157444b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640D52-568D-4D0C-879F-9B738CC7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C02E14-8D59-4F82-8D30-7D4D227C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0A00E7-3DA8-469C-A077-E5027A0FD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21C59-EC92-43A9-A34D-C5B02A19C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戏剧赏析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471F8-A1D9-4BB6-B465-4955A4BD2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分析对白、潜台词、冲突、舞台提示与场面调度。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F8E450-0966-445A-977D-8F5EF794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E759A4-E6E7-4394-92F0-CA8AC9FC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63DB49-8671-44A7-9B01-4F4AE8F1F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4DCB62-4823-4BE7-8B65-CC22DBE17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425cbe599a4a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66F669-86FB-4BB5-89DE-9AB9B9DD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EFC440-BF14-4AC8-801C-262979230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0C6D38-87A1-4A5A-8876-EEB564ED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C6ED3-A049-4167-A990-FF4D5081E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0045CA-3590-4BB4-9ED6-FF380084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B136D5-D059-42E7-8A5C-A53D21332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E8695C-9DA9-4A58-992B-BF3F12BC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037F52-939C-455E-A4AE-017100F42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F09C30-16DB-4B7E-932B-63E4EA1A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5867460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DF7DF6-5337-4162-9544-A3DFDDD17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A96C4A-14DE-4B37-A4F9-50CC255C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afffc78f34c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9DC4E0-47A8-4FC4-B33B-1382B41B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7F0E32-2B30-4EC6-8162-E8020A075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C62CB-F27D-41F8-A2E0-DD0A83772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527F9-4C4E-43EA-BD3A-2B6673C2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C909E5-E95B-44D1-B737-36D97123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40334A-732E-443C-829C-227FE016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C61C90-ABF7-4847-B206-E3A1928FB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A35F61-83CF-4434-BA84-8F3C41F5B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9638D3-989C-4639-ADA5-3A1EA66B5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E85E6-FDC7-40DA-A3A4-7AE0EE938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5316BE-A149-4613-ABEC-A218E57B4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E4EE00-9751-4401-A6AC-267756B8C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737E6D-B794-40D1-B8C5-F324BA1B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62F3E9-61AF-4115-B4D9-6A8ED152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5A3B84-1E34-46F8-B2B7-1692910E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D9B5AC-64B8-4BA3-A75D-9E9FBFF14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D8FF03-6FD1-44E1-BC49-8D243219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成功标准｜戏剧意义产生于台词与可演行动的配合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4AAECB-B6E6-4EE8-9E41-9FF96011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2DEAAA-AB46-4802-9F0C-24971432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9D1B5C-9D9D-4A38-8D60-3BCAD5F6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3266362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1ACBDA-AAA4-4917-8D55-891BFFA8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93B435-6657-4A64-B429-C7A819B8D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bf69a21bde4d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C12575-7CF0-4585-96C2-FBC51A21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39F2A9-EE6C-4A7F-99F7-56DE16D3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1D58C4-708B-4989-B628-23111C9F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EF0786-8711-4C07-A9BA-93797C18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D66813-3353-41C8-A3D6-61C8B47D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3E0B7F-BF1C-4EBD-90CE-76597224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边界提醒｜把戏剧只当小说情节复述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353365-19AC-4689-959F-0836208BB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E5A255-9C28-4BCE-ACFC-BED55ECF6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49A202-AFE1-46BF-821C-07BAA9E96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分析对白、潜台词、冲突、舞台提示与场面调度。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7018F4-35D1-4150-AD77-80AEDD0E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5624BA-ACD9-4DBD-B38D-1C631B94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D87CE7-034C-4032-978E-F6F35CD08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F639B0-530B-4545-BCA5-55D919E33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中国文学 2027/2028 Assessment Framework、课程及评估指引与公开评核资料｜中国文学卷二戏剧赏析能力切片·指令核对·原创模考任务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11D79-7242-4F6E-8FE2-C4865A0BA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33FC1B-EABF-4626-8068-F3F466AE5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67B926-2557-4040-A931-DB3CDFBAE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C0CA10-6577-40E0-9C31-F29186823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835249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AFE97E-85C5-4400-80E1-DE34C186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9F04C-D762-4691-8E32-3F77347FB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cfaa4c816a49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FBE55-4545-4C4B-8BA4-ED7BCE703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77BBFA-64CF-481A-A415-BA1FAADD9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099254-06B2-49FC-9678-6E180DAC1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能解释“戏剧意义产生于台词与可演行动的配合”，并识别一个反例或边界。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D014EC-A8E4-4618-857D-C92533170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D53BD1-A2BC-46BC-A40C-73BF4CC0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31EFF-A112-43B5-86FF-96DF2148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【原创训练材料｜参数为训练所设】甲说：“你终于准时。”舞台提示：甲看着停了十年的钟。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对白与舞台提示怎样形成潜台词？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4EAA09-AD0C-4436-AF3C-023FC043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高频错因：把戏剧只当小说情节复述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75125F-0E53-4B4D-9242-457835CA7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210B37-CD56-46B0-9348-BDC151196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2EA6E4-B0C2-4828-96AD-BD156266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FFA5F1-09EF-456E-8771-54D9A9C5A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9CFED7-ACAB-4E9A-8093-2FA98734B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CC0FB7-E01B-4D34-A7CB-B1B1EBA0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8226BF-7A40-4DFE-BF8F-A02FBC42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905040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51FF77-3A2A-4560-B997-2C4ACF5F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90D6B1-F871-461F-8DC0-AA5493429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b23ca037a40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FA866B-2E88-4979-A600-AE6FEDB41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95E7E2-BC1E-4E8F-A2C4-8BE5F8321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647481-D70A-4D12-8269-A0B32343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95B02D-8A6F-4A89-87A7-58DBDD1EF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4F4582-F13A-4CB3-91F5-BF9E1143E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973B42-3D5D-4FAB-90DB-5A4BE7E9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C48A43-A4FD-42AC-91F9-F0E13287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对白／动作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0CB48F-A9A6-44F7-A1E9-F142AA768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49A843-00FC-485E-83FA-20CDB2D20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观众效果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15903F-03E8-4869-BF21-76E37AF5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5D402B-1A70-4CE1-8DAE-E774506F6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DB68AD-057F-4720-8959-6C97B4DE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B7A2D9-3AEB-4E22-9CB2-FBA84345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9D8799-C98A-48F7-984B-7721EC49D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【原创训练材料｜参数为训练所设】甲说：“你终于准时。”舞台提示：甲看着停了十年的钟。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对白与舞台提示怎样形成潜台词？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EC577F-FF8B-4241-8091-210731964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A04C55-A505-400A-819A-67BB6C2B7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A50F6B-20AF-44A9-BEA1-78E3FA347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正确结论：“准时”表面谈到来时间，停钟却把话指向十年的迟延，使责备与等待同时浮现。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解析：潜台词由台词和可见物件的反差产生。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8CBDC6-1518-4F7D-A719-D9FC0D5D8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FF03EB-2F76-4CC5-B343-DAB3FD21B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1AED90-E221-4FAA-AA24-77464D00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F09E1D-2BE4-4F94-B2BC-0DC32C36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172823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99A6D6-2383-4D67-AB2D-1A07566A2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A22C39-842D-408F-ABA6-CC161494C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762c6541844d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6DFFD-F395-4286-BE4B-D0DB0ED3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8F90D9-37EF-434D-9BDC-84A3A854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17E5EC-8D74-4FED-A025-575E972D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521A10-F6EF-46A2-9186-4184DB6D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DD9D03-A265-4427-BEBD-58ECEE474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3B8980-9651-4E17-B22F-6834B315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56BAA6-4F37-40FF-B6D5-CC7BDB848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E47666-F877-4B35-9D9D-1CC91071E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FF4DE4-1866-4751-BB0B-BFF91D3B6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2B6844-1706-4680-B199-887C7A3BF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10ECC7-8FDD-46DE-8A5F-487A462B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1A8641-CAF0-4BB1-B7A8-FF63CD3D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7B9A93-C3A2-47F7-9C10-6E28DB0C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8231F3-4205-4FF9-8F33-9C2960771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6B0003-D726-4B8F-BE1C-D9E03A0B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BDA30B-C97F-4FC8-A7DB-888840102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322E30-5A3F-41ED-A527-AB184070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00198E-2344-4EC2-A398-457E1181A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FE918B-63AA-48CF-B7BD-6C78063F2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498812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C8CEF5-ED3A-415D-9C17-02223E2A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A5F50D-ED48-4BB1-A33D-B0F6DA2C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044a5f4cd04c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65B5B1-2E48-4FD6-AF9A-6400F3B5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9441F-F8C8-409C-81C1-A763CDDB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2E38B-0080-43ED-8097-AAD3B352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B5A65-BC46-4F39-AADC-73EC1EF5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BF36A2-B3C4-43CB-A041-1AE6ED270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3B9E17-87AA-401A-9EB9-AFBBCB43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A541DA-B02D-4C6C-BD13-3319B377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5FC280-28D8-421A-9E66-4C82DCB7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BCB027-EAFC-4BE6-851D-96486F5F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AE7275-325C-462E-9DEA-B75D26776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03887C-6DD2-4F65-83D3-24EB44DC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1037D0-BF62-4C05-A721-78C3A67B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E25F87-7822-4BA4-A611-D666985AE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2F0952-64C2-4C2C-A84C-873E3259E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37E469-BC79-46C9-9666-445FBECA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280E03-EEF9-4A98-B21D-627EBD0F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B5AB32-C204-4118-80B5-8DA986A86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944866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26AE77-9F0D-4BEC-9C2C-2C0759805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C8E716-C130-47FD-95A1-9630ED91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c0581b93214c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73D01E-04D9-45D3-9230-839312D2C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6A2E2F-5A02-42AE-83B2-16B37DF3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5A5A78-F388-40DC-807B-DC7D416F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3B508-D288-47FD-AE0F-D5A8B281D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中国文学卷二戏剧赏析能力切片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384771-A170-4B29-BF02-6A0C6173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DAAE8C-9FC8-4ED6-83FF-CD10780B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D90137-DF0E-402C-AF87-E99EEEEB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33F44E-B121-4D45-8766-FB7F93A55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C44F78-6E4C-41EA-98ED-6B7167C1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5C50AF-1CD9-47C8-AF3D-49A939E2F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B1CB8D-D80E-40C3-A9F6-0B28A981C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4ABD71-FBC6-4DA9-9DFC-5FFE78CBF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FE9ADA-A713-4B46-AA8D-229252CE7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EF0CCD-3DF2-4B8B-9C29-FE069ADF3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4E06D2-FBBC-4B7C-AE8A-65A985D2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4C9E24-E319-4751-B3C4-AFBC7178A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E49C2A-334E-41FB-839B-F47EF25CC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1437816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B13D2C-DAE1-428A-B714-03A80FF4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8FA619-7258-46CF-877A-3E0DEEAD2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7e0c6a2a0749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05B14-35BD-4FD3-936B-7C2E5254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D44A74-16B8-48E2-9C50-C1F0FF22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B41892-BF3D-496C-A212-98F34977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7236AD-F7C1-4183-9427-078A4249C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中国文学卷二戏剧赏析能力切片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【原创训练材料｜参数为训练所设】争执最激烈处，门外传来儿童背诵声，台上两人同时停下。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声音设计有何作用？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D49D47-2147-43BC-B9BE-CC709651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Framework、课程及评估指引与公开评核资料｜中国文学卷二戏剧赏析能力切片·关键词解释·原创模考任务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845A25-5E33-407D-9356-23721F222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606160-4588-47A7-BA64-D53F901F4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82EBAD-BCAD-489B-BF59-7CB0B1A2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CD36AC-BDBC-4A26-B878-55F79D231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4FC3F0-18DB-4321-87EE-E0687F91D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A8EE7C-C7C6-4F26-81BA-7125AF66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AF5E29-8E67-486A-9A5A-B3885B50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176369-DF98-42F3-840F-332C1A146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53993F-1704-4AC6-8E91-728537CD5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EC8E61-D8F1-4229-9FC5-80318A2B2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6596E6-43C0-494E-B434-C537DFAB5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44772A-C6D5-47EA-8049-86AB883B6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DCA126-5008-4A93-9FB2-138A368A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8A4BD6-ECAA-4BC2-A751-AF8E6975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238372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E47292-EF08-4C8D-9A69-BEC2D0BFB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299875-22D7-4134-B001-043B0BE0B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a76decc21643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30D3E1-2496-4B95-891C-7333A5094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90534-C47A-4559-B9FE-8A2D6717B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D03EE4-4594-4706-91DF-E5B0C2130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61DE36-3C55-4110-9727-5B9A0FAA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4AE409-0357-4DB5-8E22-F4B0EF51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中国文学卷二戏剧赏析能力切片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【原创训练材料｜参数为训练所设】甲说：“你终于准时。”舞台提示：甲看着停了十年的钟。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对白与舞台提示怎样形成潜台词？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AEBFEA-6BB3-458F-B883-46928FA25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48C49C-7B89-4EF3-BE55-7487968D4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15F708-57BE-4229-A4FE-10B720246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E39F0D-F27A-4A44-9379-F8C85010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中国文学卷二戏剧赏析能力切片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【原创训练材料｜参数为训练所设】争执最激烈处，门外传来儿童背诵声，台上两人同时停下。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声音设计有何作用？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76703C-FEDF-4325-8C92-365AD440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D4D919-D5B3-467A-A50E-6BDADC62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3F187B-401C-477F-925B-DDC22350B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EA77D0-B39D-4813-A544-069E31EE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中国文学卷二戏剧赏析能力切片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【原创训练材料｜参数为训练所设】两人争论时始终隔着一张饭桌；和解前，一人先把桌子推到墙边。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动作怎样推进戏剧关系？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781D1E-C585-4FB5-A4A8-6F243655C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5EDFFE-3519-4888-A05F-F7BFADBA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C94F44-259D-4AA3-B505-1ACA10306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149C93-4555-4094-B5B7-74F76D5BB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054180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ED6122-5037-491A-BD81-C9680541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576559-3185-4F97-AC8D-07BBBFE9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e51e1acd2f4a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189CDD-2D1F-46EE-A115-FCB01083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1A1B15-B5B2-4B37-9AEB-85F2BD44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C4B22E-D340-4734-9DBD-430A2E06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F8E518-24EE-4A57-8F96-B83A740CF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E0A451-54D2-4E6D-AA4E-6A5CC81E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1CC786-BB27-46FD-B222-E8E120530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07564E-A995-4C9E-8257-4684A567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2A00EA-B8EE-4AF2-859A-9C3ABF4BB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正确结论：儿童声打断争执，并提醒两人冲突已波及下一代，使沉默具有反省与压力。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解析链：外部声音改变台上行动及观众判断。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518E1F-4D8A-4091-9E3E-83F9A6F1C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68D464-6626-46AC-9624-1D76A03E7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6779B2-C835-4045-A883-C76D90B7E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890015-9C80-4F25-9807-39EFBFAC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285904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33B23A-86F7-4514-A1FD-65729318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D13E6F-2FD9-420C-ABB5-DD9715C91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158038501b49d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E29BF9-8315-4967-87F5-10EEA6484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989FF1-E73A-45FE-8C57-EEE986A53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455BD-5B1C-439D-911F-8A8D2A6E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380A1D-82B4-444D-BAB0-FD43DBC7F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中国文学卷二戏剧赏析能力切片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【原创训练材料｜参数为训练所设】两人争论时始终隔着一张饭桌；和解前，一人先把桌子推到墙边。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动作怎样推进戏剧关系？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1E97D3-F143-4D5C-B146-4FBC11854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6B6E8F-5643-460A-B548-2462EF1E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F426F5-17FB-43FF-865D-CAFB6B326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7AC458-AEC3-4B3A-AEFE-35BBDECB4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06EF52-1475-4C9C-8B39-89311880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599134-9FD3-4290-BBB2-33F73E8F4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1EC2E1-3338-40D8-A156-6CC213B0B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2658E0-BB84-416A-9A20-6FD18A71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3B6362-A939-4CF8-8677-82E7EF6F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4902301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AC4859-D46E-4A3A-B59F-C7EE30A6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333CB1-F0B8-4D73-98A1-94F3D2456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913bcbb92048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83870B-BAA7-4CAA-80BE-A5C2E4E7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D0F7B9-2FCF-4036-A30E-DFB2E6A7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F004D0-A53B-4AB0-9C0D-DD958721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能独立执行“冲突—对白／动作—观众效果—主题”，并说明每一步理由。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BF197B-3F62-47B1-880D-E75E84FA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7460EF-7DDC-46D8-9D5C-D90E1FB25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FDD54A-1E0F-409A-8392-1C362C0C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【原创训练材料｜参数为训练所设】独白说“我已经放下”，演员却一直捏着未寄出的信。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观众为何不会只接受独白字面？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2912F5-BD38-45E4-BE69-9499F59F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高频错因：把戏剧只当小说情节复述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8BA45C-1374-48B9-BC3A-DB6F14FC6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D14488-4554-49B9-BE2C-808227DD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615132-89A7-4859-88A4-0A3CB657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834F0E-48D6-45C9-9D22-79C5DC972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EBB5B9-7079-4138-B5B8-91740C61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B3447B-0A80-4E27-8502-15F28311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5404FC-AA1D-4D2F-AB3D-3967622D7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55120277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F6AF4D-67E6-401A-896C-6379F18B9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88BB00-6C11-471A-AAA7-D9FD1DD4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b8ae93ead461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261645-6321-42FB-A1E0-1E3F9893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2DF3DA-83DF-41DF-8238-04635389E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D2566-5CCA-4467-B0AA-ECA99F81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9675CC-8F40-42AD-B1AE-F6A1462E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777B43-FFC4-4913-A430-4B525B68A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37DFFF-1185-4060-8129-9AFF7012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236EE3-4DBB-4B86-9C28-869BD3B90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对白／动作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B4A0B6-0B0A-4088-98F0-8E96A9CE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DDE0CE-9B1D-4E0F-BA30-BBD4683FA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观众效果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F37B8E-6843-4110-8CFA-C192B69F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2D6055-7BB8-4FAF-905F-3507F5DB4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BB56D4-F8EB-4C9C-A20B-FC2C0A8D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9E732C-4DD5-4BD2-BE85-4C89A9CC0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CCDA6D-30FE-4ACA-ABB7-51ACE9EB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【原创训练材料｜参数为训练所设】独白说“我已经放下”，演员却一直捏着未寄出的信。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观众为何不会只接受独白字面？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893528-17E8-477F-B35E-12CA944DB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23F488-FE7C-42B4-A8CC-88DE1ABA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A01BB2-A906-44E0-855B-C78CEDD97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正确结论：持续动作与道具反驳“放下”，形成可见的心理矛盾，观众据此判断人物仍在自我说服。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解析：戏剧意义由说与做的张力产生。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103912-8AD0-4DD7-9648-31B7D1797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7DFA72-8C62-449C-9DAC-0E37593A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775B0C-94CA-4549-B16A-031660B2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60E45F-0D9E-48C2-9075-D2EFEED87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6801111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22C76D-2DB7-4E3C-A2EC-F352D4A75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D92D33-E4D9-49E3-8ED2-EB7F26B6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ca74d71fe4d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88DAFD-24BB-49DC-90A7-42633D62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B136F5-19F7-4D62-ABAC-A0F1F79D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F5C51D-275D-4883-AD07-516F723C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7CF255-97CA-463D-A107-F5DCFF38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5E8420-4AFE-48BC-8BA4-20E32E9C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FAB7C3-6EAE-48C0-8012-5E5AD22B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776BA5-EE7F-4CBE-B471-B327D598D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36C664-10E2-486A-B7D1-03DC753DA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9B103F-7CCA-4213-8CC8-08F63C1BC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1563EC-A3A7-4294-BD8B-7FF6545F7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B93672-7655-4DAE-8752-1825E126E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2F4DC4-E6AD-45E0-AF51-9AA5141A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2037B9-6A78-435A-ACED-D5034731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0152E0-D381-4CC8-9896-3C4246DE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9AFF2E-503D-47A3-BA92-F359086D1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3B6D09-0A89-4CDF-9389-66A4F580B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F969D7-8109-4E73-AAB3-B621EDADA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F6BC25-CDD9-4D0F-A5CA-FE1C94F6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9B8CCE-6C9E-4935-9D9A-CF92FAAE1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8821015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BE4D89-7B2B-4E1C-B6E3-4601F260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E0C4FF-66CD-464F-975F-1A3D8C4D6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b3ae259ad4f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FB158F-193A-4BD6-84EA-68F443D7D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8D2732-147F-4DC1-AD90-12650019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8FA036-F581-4445-9E71-2107CD6F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0DE6B5-7974-4A08-B429-7F6E2AC7A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308D98-DAFA-4029-816C-11EC5328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A76E5E-9369-4217-9ED7-2623F5856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ACC726-0687-4854-83D0-5D8CFDCC2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62E878-F5F3-4D11-9241-FB7F21B1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B65EE8-E3C8-4FA5-97C1-56EE49B8F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74AF45-0268-46A1-87E6-A9F0968F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70F5CA-7F45-4DB1-AF95-04D5D8284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51BE11-366D-41AE-9E8F-828D7916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FBF1A0-3C56-4368-A66C-FD448627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C171F9-16AD-4638-9FAC-46A46D544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447372-AC63-4FA6-BB4B-704EBB94A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637327-3594-48AC-AE4E-1C89EF3B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05A7E8-43A4-4591-A96E-01E4803F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98813717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F8AD51-0F35-4419-B8A2-9191E219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724656-863E-4CB0-BE04-83BAD79F9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f621054f8e45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8EE0C6-7F41-4649-9B34-5DE027EA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79D471-771F-4D76-9958-2F2A964E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F5CC03-4FF1-4B1B-8CAD-8D54D08C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94127B-111B-4579-9D30-D1A0A6E1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中国文学卷二戏剧赏析能力切片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C925BE-7751-488E-AD38-EA3E719DD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45A3E8-D9B7-4525-BB0F-E7E1B386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9E5015-8B22-4963-BE01-99FD88D5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435449-3B98-4AD8-8735-9615BA397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C04015-B1B9-4802-8214-E480AB39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33AEFA-1642-4C0D-B151-87C71EFB4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83F8F9-1163-460E-B871-DAF538B06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CCF8BD-EC2F-441C-946F-8233139B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1957F6-3AF1-451D-99D1-06FE2FD46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F18BC7-F4C0-4625-BFEB-443B16CA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C529D9-F4F3-473D-BA7D-442F99BF1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EAFED4-7348-4A92-B75B-2136020E1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E3B3CC-1E9E-47B9-9DE1-167D6A3A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70649213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BFACF4-AD7C-4414-876F-B07041AD4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BD82C7-10AF-460B-9B22-AE91E74C6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019d499bbc4c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E2CE06-C3D9-49F8-A985-3E3D4D38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C72D4E-691D-4F25-8640-0644C9AF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64C847-2EC9-4791-A2A8-75674FEF7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EA699C-C1D4-44ED-8868-37B36FD33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中国文学卷二戏剧赏析能力切片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【原创训练材料｜参数为训练所设】两人争论时始终隔着一张饭桌；和解前，一人先把桌子推到墙边。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动作怎样推进戏剧关系？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FDD91F-BB89-4F85-A53A-0FFDC2DBE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Framework、课程及评估指引与公开评核资料｜中国文学卷二戏剧赏析能力切片·关键词解释·原创模考任务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571954-AD03-420E-A891-B5BED777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B3E56E-DAFF-4C31-A8C1-69FA8BC48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6ACEFD-DE3D-44FB-A390-EDD6BC0D0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13337E-907D-417B-BA37-34FCE7372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FBF8BD-F533-4F9B-8228-679F579FE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285162-35BA-4BB7-9C67-E1D58E90D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74B67E-EED0-4AE9-90C2-3A427235B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B0C8AF-08C6-40B6-9CE2-BF6C5D54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881A14-06A2-43E3-BC9B-9A3B6A4D9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328973-4C2B-41D9-850E-4B0F79CB0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5A8084-9638-4426-ADAF-45C9EA92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6A19B4-41AA-4A8F-B5AC-914CF1CFF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447B91-3284-4F65-85F1-F018006A4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5285E3-B1D8-438A-924D-81E99118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3946110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33A694-1AF9-4CB0-B8D0-FB146B3A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7B9493-4D78-46B9-A21C-326DAF58A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2e9b043d0144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CEFF6B-E29B-48AF-AAC1-DA9BFD3D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9545BC-2D3F-4943-9BCF-4D89C0CFB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AA0FA-5D28-47AA-A3A0-1C4F8AA6E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382CDB-F98D-409C-ACA2-19658F1B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244051-335C-4ABB-803A-14B530B9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中国文学卷二戏剧赏析能力切片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【原创训练材料｜参数为训练所设】独白说“我已经放下”，演员却一直捏着未寄出的信。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观众为何不会只接受独白字面？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9A81D8-648E-407C-84DD-EA77D1B53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F48F1B-5E43-4B58-88FD-261B8DDF9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C3853C-A8E9-40CD-8E50-A6E015D3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C3CDFD-495C-47AB-8118-FF880AC41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中国文学卷二戏剧赏析能力切片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【原创训练材料｜参数为训练所设】两人争论时始终隔着一张饭桌；和解前，一人先把桌子推到墙边。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动作怎样推进戏剧关系？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B0838A-B9C3-4902-AE83-483069A9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253065-91FB-499B-A4DC-13E97AB4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3C6B95-571C-46F0-984C-D511BBBD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7E6ADE-05FA-4B39-8496-117166B0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中国文学卷二戏剧赏析能力切片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【原创训练材料｜参数为训练所设】学生赏析只概述谁与谁吵架。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最小改写应加入哪些元素？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BAF592-8C98-4E04-A4B1-A092739B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79BC45-A8A0-4374-8CCE-CA880BCD4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622C5C-B16A-4F9F-9CED-76E7E0868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B4C2E6-A611-4F3A-84A0-895946BF6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2885302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9DCCD4-DE9F-47C4-AFA9-F52172FF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E133F9-5400-423A-A4FC-9947768A4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fd540fe4f24f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02FD15-2E79-4153-9AAA-7370A10B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8A56F-AC23-4DB9-BBA4-EBE389F4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DA285F-1F5E-4013-B059-4FB2ACCF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8274DB-6E22-479D-A32A-E966FD1C6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D7F8D3-72AA-4C87-8F41-4BCAE186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801054-DE01-4D43-ACD6-840F1BB90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A3456F-EF85-4D65-A7FE-E12E86FD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4CB2E1-6DAE-471E-BBF2-19582BC55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正确结论：桌子把隔阂空间化，移桌动作先于语言消除物理阻挡，预示人物愿意改变关系。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解析链：场面调度可承载冲突变化。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8DDD63-FD1D-4502-A809-9C08EB31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06C48-C293-4A2A-B531-49F8B98E9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03B669-A26C-43E9-BF06-16B7F494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5511BF-00FB-4D0F-B7F8-7827449CC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71845942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C149BB-0AFA-4916-875F-876DB341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B71811-4655-407B-9F16-EAD0BC74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78328971d247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B61BD-01BE-4A9A-9E8E-527C96159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E4F7F9-AC6A-46E1-BE19-1B4F7F2F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C02416-9B86-4194-A3E2-B65E54325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7CEF6A-7CCC-48BB-A711-05FE1D664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中国文学卷二戏剧赏析能力切片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【原创训练材料｜参数为训练所设】学生赏析只概述谁与谁吵架。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最小改写应加入哪些元素？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FA1B82-6F31-40BE-9151-12F1D9B63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5FFA46-F5E6-4153-A8BA-07ADC4CDE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657833-68F0-45CD-95A7-D6E491E30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1CA4A0-F2D5-491D-988B-E2C146C8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D9FDEA-4E13-4C15-BF8F-FF0F3F77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C76F19-A068-48BA-B19E-11B843616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41AD5-DD02-42E7-861C-97A7B54FD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6C807E-1D13-4C69-A991-0D2CC2456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7330DB-7CDB-40D2-8B29-A4BED1E2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6070485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CEFA5A-8E8B-4984-98F2-76EED2C74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BAA6FE-B7B4-4698-B42A-7960C401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a7eb35554c40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AD7881-CDF7-43A9-B7ED-1DE0B810F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677F75-1522-4D6D-8858-36DE9054B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382E45-9A22-4BA9-9321-7529E84DA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C95789-8939-4561-B9F6-45FDC6BE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5E1CA8-ECD1-4896-A774-440EB97E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BF8B74-8133-4F4F-8E2B-EAE6086D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【原创训练材料｜参数为训练所设】乙连续三次答“随便”，每次舞台提示分别是笑、停顿、转身。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三次同词为何意义不同？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1C2957-C4E8-4AA7-AEE4-9DE2C12FE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高频错因：把戏剧只当小说情节复述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B85F74-DDA4-4E06-9884-4DC151A3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77AD9A-1488-4349-B450-C97A933F0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572655-F88D-4E27-BFBD-E99B3396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2D0291-C43D-42D8-A407-48F968036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ABD197-8324-4451-BD4A-ADB76B2A6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0A4B30-B0B5-4238-B64F-ACAFBAEC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FBBD29-C096-4F0C-B880-3C015C04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1799609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85C9BD-65EB-4E9C-8CC6-9A5C45F5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FD817-92B4-4B1B-8371-39190FF5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939b25f0e442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E6FCD2-5FBD-4BC1-AAD0-44C680664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1E1F2B-1D10-4CA9-9796-9EA2CBD74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C67504-2E39-456E-A498-8AC7C33E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79637-1FAC-4BB6-9537-8E48DF8B2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598959-FB4A-4751-8DC3-667E4E565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8BEB68-629D-462A-ADD3-2C7BA0558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F1A2E3-606A-417E-9817-394B0326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对白／动作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C96B86-EF16-46D2-BDA7-AD8E141E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A4DED3-FFC1-4584-A386-3039D66F6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观众效果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AAA00E-2420-4107-A7CC-DFE88CDC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7A3DDC-7C86-4272-8294-F2C644111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4C9FE0-3918-4886-ADB3-3805CB3AB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48023E-2E33-4304-A94B-927B8870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1B3EAD-CB3F-496E-A8BC-0D76C64A3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中国文学卷二戏剧赏析能力切片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【原创训练材料｜参数为训练所设】乙连续三次答“随便”，每次舞台提示分别是笑、停顿、转身。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三次同词为何意义不同？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C59516-CE02-4B74-96C3-F83E36D54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76F246-BD84-4568-8022-5684931AF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76602A-9441-4179-9119-D3D456E46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正确结论：表情与动作令同一词由敷衍转为犹豫，再转为拒绝沟通，累积冲突而非简单重复。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解析：戏剧语言必须连同表演提示解读。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0381E0-7D73-421F-ACD9-536FF6032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85A52F-6B70-47A3-942D-4BE73363D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78D919-9BD5-4AD9-ABAE-A92167763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CE4360-9379-4CFA-9896-44611E12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8059502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954EB7-B0A7-43DB-9DEC-E27BE0C9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6ED214-AD03-4B93-99E6-6AF2B165D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9a7b04e4da4d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83B6BB-6270-41AC-8D8C-F252943D6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F2F3C7-C193-4090-90F3-38206954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AFCF4-B301-4F91-A392-5BCFD79BE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68869-64BB-43D5-A2BE-28180144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558193-8701-45EE-BBE9-455D8B32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B090FB-EF23-41BF-B4A1-66D5D108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C907ED-583C-4E82-97DC-C7983E39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815B90-F09C-43F3-9EAE-70447E2C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29A96A-8153-4F47-AA20-CF48E7A75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93B955-DFCE-44A2-A006-83F65111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382E48-BE8B-4BC1-A0EA-3B3F6142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62E308-38D6-4814-8417-54A44EB9F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DA9FF7-3C48-486B-BA06-EEB0DE778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4F93BD-B253-4A69-9B57-EF08EF681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82EF09-A64D-41DF-8889-8BE7514AA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76B5CD-500A-47EC-B23A-08708B7A0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9EE76C-2096-4295-BB42-F70A11E56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9BAE80-F2C8-422E-8D4B-2289B7F11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416D14-B519-4FB2-88E7-7AEFC427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18010299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173416-139B-484E-8947-9C1DEB8D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E6EEA8-E7D8-406E-A3B5-82FAD5C72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b452f560d94d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567439-44B0-4DFB-97BC-97A0470D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76166-6B4F-472C-90E3-2D98B537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AA44E2-B786-4E70-9E23-62BC3DBE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6B75CA-5484-4677-99F9-9AE09600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CF214A-55B9-4C03-BD7B-E2CE6A3B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198F44-DE2F-4C21-A4E8-07DC7C0B6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37719-7BA3-4BEC-AB61-89BF5D57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AA5120-E40A-4D29-9B1C-FA30D4B94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EF6A84-C533-4C09-9549-A230ABDFE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008113-414D-4E6B-8302-3F0C48D2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3B73CB-3A7F-42AE-AF6D-73B9F047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BC3126-BA14-42C6-BEEA-DA463068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1AA6D4-EDEA-4FD2-948B-64A99D286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DED86E-E53D-449E-A6FA-5DE0EC533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D162E1-D0D3-426B-9FFC-1053D724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00BE9D-5435-4B4B-B5C0-A26857723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ECF65B-ABC8-4CA2-AC0A-3B99E4885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8862769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4C7DAA-6424-4600-AF50-101DFE894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7AE451-5625-41B5-A96A-31ED2632B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b14097d71742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C82BC4-7C2C-4934-9A0B-15EEB62C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EEC2F8-71D6-43E5-856E-8537369A0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3BE77F-AC15-4094-888A-953CCDEF3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CA8426-7E99-4D07-98C7-BBA5AB286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中国文学卷二戏剧赏析能力切片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01CFB-2896-412E-9B9A-79001033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341A10-EADF-4FCA-A0C6-AAE4A409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4536A7-99D1-4081-B2E9-A2AEF17BD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戏剧意义产生于台词与可演行动的配合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71B269-C93E-4D51-8C54-663327866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AE3399-565A-4141-B978-2B2ED17B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ACE362-F343-4DE2-8D6E-30AED351E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冲突—对白／动作—观众效果—主题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7202AC-AF7D-4FF3-A867-B938FD75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FF9F19-2CE8-4BEE-9592-CA2A205CE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C1DECE-1D45-4367-8CF5-3EF66981E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检查：把戏剧只当小说情节复述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3F2C67-3E03-4854-A113-EBA56FC1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5F82B4-A5C1-44FB-A34D-CACED890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A7B89C-4D2C-472E-8648-89875C64F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1153C8-6387-4E14-8444-81F4808F5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02356435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7FB720-5ABC-4810-8767-E530316F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89FD7D-3D44-467B-A484-FBBFFA0A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2d8390b34b413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2BFCB-2029-4291-BBBA-3EB20EB5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5A147B-7557-4254-B6DD-4A5F49098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C59A36-232C-4AFA-96A8-01FB391B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BAED8-0774-4F05-B33A-95833905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中国文学卷二戏剧赏析能力切片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【原创训练材料｜参数为训练所设】学生赏析只概述谁与谁吵架。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最小改写应加入哪些元素？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ADECE5-B49C-4339-8D12-E7719727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Framework、课程及评估指引与公开评核资料｜中国文学卷二戏剧赏析能力切片·关键词解释·原创模考任务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AD0FF0-2024-4A49-91DB-7D3DD9E8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5FFAAF-6AEB-4B1D-8723-3A0321C5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26DC68-D30B-4692-9973-2F7E0AFC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25C7DE-2578-43DE-B188-E84EE3FA0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EBB974-BB8B-4A4F-B8AA-3D6728C1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554591-A2F5-4D7B-9D01-F0073CD3B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BAC7D0-AB5E-4913-91D8-1DB7D6D7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05378F-B989-4C2D-89AA-63A43836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F8E79E-E7B3-463A-ACD0-A852D3281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19F06D-91A9-48B6-932C-64ABAB1F8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98CBA1-DFB0-4E44-B422-E38D1099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42A403-817F-49EE-ADC9-03A43C784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3241B2-E574-42C0-948B-ACADD60A9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54BD82-3214-41C9-BFA5-6852CC068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9027582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8693ED-4C3E-46FB-86BF-B4C017444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5A6394-B0BE-439B-AE6E-0D51F5A7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7c8ef16cdb46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F8E73F-461C-41DA-85FB-66B3D70E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980C46-A4ED-4C8F-91E9-93341B34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83D889-FC67-4412-BBB3-5AE709062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0B641A-20FE-4DE4-8E8E-14BD893C4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3F92C-E20D-4D36-B3B8-BB8C1229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中国文学卷二戏剧赏析能力切片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【原创训练材料｜参数为训练所设】乙连续三次答“随便”，每次舞台提示分别是笑、停顿、转身。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三次同词为何意义不同？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A19761-5BA5-4FCD-AF39-989FB729E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08C14F-1299-4708-9DFD-20C5ED82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807C9C-BD94-4A30-A780-FA00ECEA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472EC0-2281-4D5A-B9D3-7E57C6C6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中国文学卷二戏剧赏析能力切片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【原创训练材料｜参数为训练所设】学生赏析只概述谁与谁吵架。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最小改写应加入哪些元素？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20C663-4559-411C-8C58-267BF9BC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80578B-4052-4588-B0AE-6CFEAFD8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8881F5-2A66-4D41-B64D-A384EAD37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174976-5074-47CF-84CD-AE0DA0376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中国文学卷二戏剧赏析能力切片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【原创训练材料｜参数为训练所设】争执最激烈处，门外传来儿童背诵声，台上两人同时停下。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声音设计有何作用？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54C3A9-7BD7-4577-BDCE-EA86D8DA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CE7D53-6DE6-4A5B-AC9D-2B77EB3FF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7FC0DA-B7C0-454C-BC4D-122E74E1A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B716D5-9993-46E7-9FE2-CC9884B9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5665923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667014-A640-4E42-90EB-286F30FD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F18C0A-7FEA-41C9-ACCF-F27F6686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3e9c5f88704b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A29DD3-190E-413A-8E5A-2179FE878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077320-1E5A-4524-A39B-185509B77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C6F7F9-F388-452A-8E3D-363B7A2F6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9575EC-C975-4850-A880-03AE1AB4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把戏剧只当小说情节复述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BD3FEC-1FF2-445E-B581-24CF26857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FA59F8-DEC9-4B22-B9A9-68908553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746ECC-514A-401E-8B7D-E120B6B0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28C2DA-15FE-42CB-B0EE-F07326CD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正确结论：选一组对白和一条舞台提示，解释它们怎样制造潜台词、改变人物距离，并说明观众感受如何被引导。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解析链：由情节复述转为可表演证据分析。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D429E2-695C-43C2-AC39-369CBBE5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60C683-AE39-42DB-B0F1-F633E77CF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CED716-7730-4014-B3FD-86667437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1FDBBB-5F45-473D-BB0A-6984D6D8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1935446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750686-A45F-4DDE-A707-2722E1722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976984-4E42-4076-B496-B66B641A4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d60523e78b4a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39A382-FC9D-46C1-86F6-C416E328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B7F2BC-1D3D-4D2D-82F9-9F7DADEF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DDA98E-C0FA-477C-AB92-E6136A13D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C1BADC-4840-4210-A2A9-F8583E88E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中国文学卷二戏剧赏析能力切片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【原创训练材料｜参数为训练所设】争执最激烈处，门外传来儿童背诵声，台上两人同时停下。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声音设计有何作用？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4F14AE-408F-4F06-AF1C-6E2D899A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39902F-16C7-426C-A8C7-6132668E6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6A556-F2E6-44A3-A41C-70C264756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9143D1-BA09-41A9-BEE8-ADAAD146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8D7213-5D38-44D5-AA18-9CDD4C17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302FA9-FEB8-4CC2-A9EF-FA28E8D8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BE8402-0C25-4D2E-8E98-07B62CB38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48EFF5-5BA2-4CA0-A83F-FB45A7DE8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戏剧赏析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3F5D5D-7F65-4F7D-9804-EB01E1C6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3660975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2026-08-19T08:55:59.3970000Z</dcterms:created>
  <dcterms:modified xsi:type="dcterms:W3CDTF">2026-08-19T08:55:59.3970000Z</dcterms:modified>
</coreProperties>
</file>