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97571371b244d6" /><Relationship Type="http://schemas.openxmlformats.org/officeDocument/2006/relationships/extended-properties" Target="/docProps/app.xml" Id="Re2a8af3fd1b646f5" /><Relationship Type="http://schemas.openxmlformats.org/officeDocument/2006/relationships/officeDocument" Target="/ppt/presentation.xml" Id="Rfd0952d80c764b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88b711ce354b3d"/>
  </p:sldMasterIdLst>
  <p:notesMasterIdLst>
    <p:notesMasterId xmlns:r="http://schemas.openxmlformats.org/officeDocument/2006/relationships" r:id="Rfaa51e39db6442f7"/>
  </p:notesMasterIdLst>
  <p:sldIdLst>
    <p:sldId xmlns:r="http://schemas.openxmlformats.org/officeDocument/2006/relationships" id="256" r:id="R6fc3e32221294663"/>
    <p:sldId xmlns:r="http://schemas.openxmlformats.org/officeDocument/2006/relationships" id="257" r:id="Rb12cbdea4c7a46d9"/>
    <p:sldId xmlns:r="http://schemas.openxmlformats.org/officeDocument/2006/relationships" id="258" r:id="R47f14c181ee244e6"/>
    <p:sldId xmlns:r="http://schemas.openxmlformats.org/officeDocument/2006/relationships" id="259" r:id="Rf569fa7e08e2496e"/>
    <p:sldId xmlns:r="http://schemas.openxmlformats.org/officeDocument/2006/relationships" id="260" r:id="R93c2b848ce474c8b"/>
    <p:sldId xmlns:r="http://schemas.openxmlformats.org/officeDocument/2006/relationships" id="261" r:id="Rcf59cd2fe6bd43f7"/>
    <p:sldId xmlns:r="http://schemas.openxmlformats.org/officeDocument/2006/relationships" id="262" r:id="R566c82137d9549cd"/>
    <p:sldId xmlns:r="http://schemas.openxmlformats.org/officeDocument/2006/relationships" id="263" r:id="Rb064be31f1104b66"/>
    <p:sldId xmlns:r="http://schemas.openxmlformats.org/officeDocument/2006/relationships" id="264" r:id="R5547fa817db44b34"/>
    <p:sldId xmlns:r="http://schemas.openxmlformats.org/officeDocument/2006/relationships" id="265" r:id="Red0b22a10f7740d0"/>
    <p:sldId xmlns:r="http://schemas.openxmlformats.org/officeDocument/2006/relationships" id="266" r:id="R112b18f21dc74e4f"/>
    <p:sldId xmlns:r="http://schemas.openxmlformats.org/officeDocument/2006/relationships" id="267" r:id="Rc1b3b6f1a36b48f5"/>
    <p:sldId xmlns:r="http://schemas.openxmlformats.org/officeDocument/2006/relationships" id="268" r:id="Rcc49af12b2d648a6"/>
    <p:sldId xmlns:r="http://schemas.openxmlformats.org/officeDocument/2006/relationships" id="269" r:id="R220814bf6b254040"/>
    <p:sldId xmlns:r="http://schemas.openxmlformats.org/officeDocument/2006/relationships" id="270" r:id="R413172db145245fc"/>
    <p:sldId xmlns:r="http://schemas.openxmlformats.org/officeDocument/2006/relationships" id="271" r:id="R74dda923688741b3"/>
    <p:sldId xmlns:r="http://schemas.openxmlformats.org/officeDocument/2006/relationships" id="272" r:id="Rdeec519099674fa9"/>
    <p:sldId xmlns:r="http://schemas.openxmlformats.org/officeDocument/2006/relationships" id="273" r:id="R81d7eae04d76431c"/>
    <p:sldId xmlns:r="http://schemas.openxmlformats.org/officeDocument/2006/relationships" id="274" r:id="R93b1fd22c58e4343"/>
    <p:sldId xmlns:r="http://schemas.openxmlformats.org/officeDocument/2006/relationships" id="275" r:id="Rb846aa4fc731408b"/>
    <p:sldId xmlns:r="http://schemas.openxmlformats.org/officeDocument/2006/relationships" id="276" r:id="Rd5ae39afae8c4058"/>
    <p:sldId xmlns:r="http://schemas.openxmlformats.org/officeDocument/2006/relationships" id="277" r:id="R0039a00db85c4549"/>
    <p:sldId xmlns:r="http://schemas.openxmlformats.org/officeDocument/2006/relationships" id="278" r:id="R1ab05598862a426d"/>
    <p:sldId xmlns:r="http://schemas.openxmlformats.org/officeDocument/2006/relationships" id="279" r:id="R797b33abfc9b464a"/>
    <p:sldId xmlns:r="http://schemas.openxmlformats.org/officeDocument/2006/relationships" id="280" r:id="R4a56bd2f34954cc7"/>
    <p:sldId xmlns:r="http://schemas.openxmlformats.org/officeDocument/2006/relationships" id="281" r:id="Re0cd696a8e8b4d3e"/>
    <p:sldId xmlns:r="http://schemas.openxmlformats.org/officeDocument/2006/relationships" id="282" r:id="R3b089239fa624885"/>
    <p:sldId xmlns:r="http://schemas.openxmlformats.org/officeDocument/2006/relationships" id="283" r:id="Rd1a2dcfd55794695"/>
    <p:sldId xmlns:r="http://schemas.openxmlformats.org/officeDocument/2006/relationships" id="284" r:id="R2240c1a7cd2d483e"/>
    <p:sldId xmlns:r="http://schemas.openxmlformats.org/officeDocument/2006/relationships" id="285" r:id="R5acdc742b45a4d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59656325444d5a" /><Relationship Type="http://schemas.openxmlformats.org/officeDocument/2006/relationships/slideMaster" Target="/ppt/slideMasters/slideMaster1.xml" Id="R2288b711ce354b3d" /><Relationship Type="http://schemas.openxmlformats.org/officeDocument/2006/relationships/notesMaster" Target="/ppt/notesMasters/notesMaster1.xml" Id="Rfaa51e39db6442f7" /><Relationship Type="http://schemas.openxmlformats.org/officeDocument/2006/relationships/presProps" Target="/ppt/presProps.xml" Id="R8f06281908bb40e1" /><Relationship Type="http://schemas.openxmlformats.org/officeDocument/2006/relationships/tableStyles" Target="/ppt/tableStyles.xml" Id="R3c34cdc1936440c6" /><Relationship Type="http://schemas.openxmlformats.org/officeDocument/2006/relationships/slide" Target="/ppt/slides/slide1.xml" Id="R6fc3e32221294663" /><Relationship Type="http://schemas.openxmlformats.org/officeDocument/2006/relationships/slide" Target="/ppt/slides/slide2.xml" Id="Rb12cbdea4c7a46d9" /><Relationship Type="http://schemas.openxmlformats.org/officeDocument/2006/relationships/slide" Target="/ppt/slides/slide3.xml" Id="R47f14c181ee244e6" /><Relationship Type="http://schemas.openxmlformats.org/officeDocument/2006/relationships/slide" Target="/ppt/slides/slide4.xml" Id="Rf569fa7e08e2496e" /><Relationship Type="http://schemas.openxmlformats.org/officeDocument/2006/relationships/slide" Target="/ppt/slides/slide5.xml" Id="R93c2b848ce474c8b" /><Relationship Type="http://schemas.openxmlformats.org/officeDocument/2006/relationships/slide" Target="/ppt/slides/slide6.xml" Id="Rcf59cd2fe6bd43f7" /><Relationship Type="http://schemas.openxmlformats.org/officeDocument/2006/relationships/slide" Target="/ppt/slides/slide7.xml" Id="R566c82137d9549cd" /><Relationship Type="http://schemas.openxmlformats.org/officeDocument/2006/relationships/slide" Target="/ppt/slides/slide8.xml" Id="Rb064be31f1104b66" /><Relationship Type="http://schemas.openxmlformats.org/officeDocument/2006/relationships/slide" Target="/ppt/slides/slide9.xml" Id="R5547fa817db44b34" /><Relationship Type="http://schemas.openxmlformats.org/officeDocument/2006/relationships/slide" Target="/ppt/slides/slide10.xml" Id="Red0b22a10f7740d0" /><Relationship Type="http://schemas.openxmlformats.org/officeDocument/2006/relationships/slide" Target="/ppt/slides/slide11.xml" Id="R112b18f21dc74e4f" /><Relationship Type="http://schemas.openxmlformats.org/officeDocument/2006/relationships/slide" Target="/ppt/slides/slide12.xml" Id="Rc1b3b6f1a36b48f5" /><Relationship Type="http://schemas.openxmlformats.org/officeDocument/2006/relationships/slide" Target="/ppt/slides/slide13.xml" Id="Rcc49af12b2d648a6" /><Relationship Type="http://schemas.openxmlformats.org/officeDocument/2006/relationships/slide" Target="/ppt/slides/slide14.xml" Id="R220814bf6b254040" /><Relationship Type="http://schemas.openxmlformats.org/officeDocument/2006/relationships/slide" Target="/ppt/slides/slide15.xml" Id="R413172db145245fc" /><Relationship Type="http://schemas.openxmlformats.org/officeDocument/2006/relationships/slide" Target="/ppt/slides/slide16.xml" Id="R74dda923688741b3" /><Relationship Type="http://schemas.openxmlformats.org/officeDocument/2006/relationships/slide" Target="/ppt/slides/slide17.xml" Id="Rdeec519099674fa9" /><Relationship Type="http://schemas.openxmlformats.org/officeDocument/2006/relationships/slide" Target="/ppt/slides/slide18.xml" Id="R81d7eae04d76431c" /><Relationship Type="http://schemas.openxmlformats.org/officeDocument/2006/relationships/slide" Target="/ppt/slides/slide19.xml" Id="R93b1fd22c58e4343" /><Relationship Type="http://schemas.openxmlformats.org/officeDocument/2006/relationships/slide" Target="/ppt/slides/slide20.xml" Id="Rb846aa4fc731408b" /><Relationship Type="http://schemas.openxmlformats.org/officeDocument/2006/relationships/slide" Target="/ppt/slides/slide21.xml" Id="Rd5ae39afae8c4058" /><Relationship Type="http://schemas.openxmlformats.org/officeDocument/2006/relationships/slide" Target="/ppt/slides/slide22.xml" Id="R0039a00db85c4549" /><Relationship Type="http://schemas.openxmlformats.org/officeDocument/2006/relationships/slide" Target="/ppt/slides/slide23.xml" Id="R1ab05598862a426d" /><Relationship Type="http://schemas.openxmlformats.org/officeDocument/2006/relationships/slide" Target="/ppt/slides/slide24.xml" Id="R797b33abfc9b464a" /><Relationship Type="http://schemas.openxmlformats.org/officeDocument/2006/relationships/slide" Target="/ppt/slides/slide25.xml" Id="R4a56bd2f34954cc7" /><Relationship Type="http://schemas.openxmlformats.org/officeDocument/2006/relationships/slide" Target="/ppt/slides/slide26.xml" Id="Re0cd696a8e8b4d3e" /><Relationship Type="http://schemas.openxmlformats.org/officeDocument/2006/relationships/slide" Target="/ppt/slides/slide27.xml" Id="R3b089239fa624885" /><Relationship Type="http://schemas.openxmlformats.org/officeDocument/2006/relationships/slide" Target="/ppt/slides/slide28.xml" Id="Rd1a2dcfd55794695" /><Relationship Type="http://schemas.openxmlformats.org/officeDocument/2006/relationships/slide" Target="/ppt/slides/slide29.xml" Id="R2240c1a7cd2d483e" /><Relationship Type="http://schemas.openxmlformats.org/officeDocument/2006/relationships/slide" Target="/ppt/slides/slide30.xml" Id="R5acdc742b45a4d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2f53ac23034a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8478b3942d4bc4" /><Relationship Type="http://schemas.openxmlformats.org/officeDocument/2006/relationships/notesMaster" Target="/ppt/notesMasters/notesMaster1.xml" Id="R3b83bb799eac48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87148e9c8640f1" /><Relationship Type="http://schemas.openxmlformats.org/officeDocument/2006/relationships/notesMaster" Target="/ppt/notesMasters/notesMaster1.xml" Id="Rdd9fb9b6117d49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b188e3d00b4337" /><Relationship Type="http://schemas.openxmlformats.org/officeDocument/2006/relationships/notesMaster" Target="/ppt/notesMasters/notesMaster1.xml" Id="R591bb6bc551049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9188635a5d485d" /><Relationship Type="http://schemas.openxmlformats.org/officeDocument/2006/relationships/notesMaster" Target="/ppt/notesMasters/notesMaster1.xml" Id="R5f67a2535b934b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a1f84000b8495a" /><Relationship Type="http://schemas.openxmlformats.org/officeDocument/2006/relationships/notesMaster" Target="/ppt/notesMasters/notesMaster1.xml" Id="R3f0d3f081fe941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4bbc8b91f14bff" /><Relationship Type="http://schemas.openxmlformats.org/officeDocument/2006/relationships/notesMaster" Target="/ppt/notesMasters/notesMaster1.xml" Id="R358fd551e40e4f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86fe7b95a8406e" /><Relationship Type="http://schemas.openxmlformats.org/officeDocument/2006/relationships/notesMaster" Target="/ppt/notesMasters/notesMaster1.xml" Id="Rf2eafe3930b7465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803b42328ba449c" /><Relationship Type="http://schemas.openxmlformats.org/officeDocument/2006/relationships/notesMaster" Target="/ppt/notesMasters/notesMaster1.xml" Id="R0f22fb4c75db4f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4246b017ceb4d84" /><Relationship Type="http://schemas.openxmlformats.org/officeDocument/2006/relationships/notesMaster" Target="/ppt/notesMasters/notesMaster1.xml" Id="Rb31a3181bd4641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7e499a6bb54834" /><Relationship Type="http://schemas.openxmlformats.org/officeDocument/2006/relationships/notesMaster" Target="/ppt/notesMasters/notesMaster1.xml" Id="R8bcef1262aad42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4c2a7982034aff" /><Relationship Type="http://schemas.openxmlformats.org/officeDocument/2006/relationships/notesMaster" Target="/ppt/notesMasters/notesMaster1.xml" Id="R564237ea850a4f6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ff24bc25ffd4a89" /><Relationship Type="http://schemas.openxmlformats.org/officeDocument/2006/relationships/notesMaster" Target="/ppt/notesMasters/notesMaster1.xml" Id="Re4320cde9cba42c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c26cd9c2fb454f" /><Relationship Type="http://schemas.openxmlformats.org/officeDocument/2006/relationships/notesMaster" Target="/ppt/notesMasters/notesMaster1.xml" Id="R96d22e73e6d342a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d1df2dedfd845e7" /><Relationship Type="http://schemas.openxmlformats.org/officeDocument/2006/relationships/notesMaster" Target="/ppt/notesMasters/notesMaster1.xml" Id="R36de2fad5048450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0ee7cdaaf304efc" /><Relationship Type="http://schemas.openxmlformats.org/officeDocument/2006/relationships/notesMaster" Target="/ppt/notesMasters/notesMaster1.xml" Id="Rcb98821d1c354e9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a745285fd1a4f83" /><Relationship Type="http://schemas.openxmlformats.org/officeDocument/2006/relationships/notesMaster" Target="/ppt/notesMasters/notesMaster1.xml" Id="R8380f04aaee7454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70c45723a1a491a" /><Relationship Type="http://schemas.openxmlformats.org/officeDocument/2006/relationships/notesMaster" Target="/ppt/notesMasters/notesMaster1.xml" Id="R75aa7eb5385b47c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752a090a0e94903" /><Relationship Type="http://schemas.openxmlformats.org/officeDocument/2006/relationships/notesMaster" Target="/ppt/notesMasters/notesMaster1.xml" Id="R28556dc6948d47f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442c6e9af9f4aa8" /><Relationship Type="http://schemas.openxmlformats.org/officeDocument/2006/relationships/notesMaster" Target="/ppt/notesMasters/notesMaster1.xml" Id="R571a3c7279b1447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4d7423e58ad4d57" /><Relationship Type="http://schemas.openxmlformats.org/officeDocument/2006/relationships/notesMaster" Target="/ppt/notesMasters/notesMaster1.xml" Id="R32d0e82f6b8545e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7ac59acad034f3d" /><Relationship Type="http://schemas.openxmlformats.org/officeDocument/2006/relationships/notesMaster" Target="/ppt/notesMasters/notesMaster1.xml" Id="R509be0ffb89145f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5c780fc7114f00" /><Relationship Type="http://schemas.openxmlformats.org/officeDocument/2006/relationships/notesMaster" Target="/ppt/notesMasters/notesMaster1.xml" Id="R76110b424be3443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e34289ac4da4713" /><Relationship Type="http://schemas.openxmlformats.org/officeDocument/2006/relationships/notesMaster" Target="/ppt/notesMasters/notesMaster1.xml" Id="Rd32657f911ce4b4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b42a551f510494d" /><Relationship Type="http://schemas.openxmlformats.org/officeDocument/2006/relationships/notesMaster" Target="/ppt/notesMasters/notesMaster1.xml" Id="Rf8ced84766c54ba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7b9ddb4f71a4cb7" /><Relationship Type="http://schemas.openxmlformats.org/officeDocument/2006/relationships/notesMaster" Target="/ppt/notesMasters/notesMaster1.xml" Id="R32845b22fe134b5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0bf3efb1a0342ec" /><Relationship Type="http://schemas.openxmlformats.org/officeDocument/2006/relationships/notesMaster" Target="/ppt/notesMasters/notesMaster1.xml" Id="R96635a01d529461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5c2d6f121fc441d" /><Relationship Type="http://schemas.openxmlformats.org/officeDocument/2006/relationships/notesMaster" Target="/ppt/notesMasters/notesMaster1.xml" Id="Rfab910bb43a44aa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02b75a6be83468e" /><Relationship Type="http://schemas.openxmlformats.org/officeDocument/2006/relationships/notesMaster" Target="/ppt/notesMasters/notesMaster1.xml" Id="R6c2d2a04c7e841e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9763963a8284571" /><Relationship Type="http://schemas.openxmlformats.org/officeDocument/2006/relationships/notesMaster" Target="/ppt/notesMasters/notesMaster1.xml" Id="R0a2c75a078d8497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fdcaf793a6442fd" /><Relationship Type="http://schemas.openxmlformats.org/officeDocument/2006/relationships/notesMaster" Target="/ppt/notesMasters/notesMaster1.xml" Id="R4c202897a436438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的“小说赏析”学习单元。本套课件共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讲稿】明确告诉学生：本单元只训练“小说赏析”。先解释知识范围，再用一句话建立核心判断，最后示范标准方法。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【互动提问】请用自己的话复述“人物判断必须由行动、语言与叙事选择共同支持”，并举一个会触发“以性格标签替代情节证据”的错误例子。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中国文学卷二小说赏析能力切片 · 指令核对
指令焦点：先判断题目要求找、解、析、比、评中的哪一种动作。
【原创训练材料｜参数为训练所设】主人公说自己不在意比赛，却在离场后折返，把弃置的号码布抚平。
怎样理解言行反差？ 选项为 A.儿童只能看到异常动作，读者须从缺失的信息推断家庭变化，既保留悬念，也放大儿童的不安与无助。；B.停表先暗示生活停滞，换电池的行动使人物重新面对时间，物件变化与离家决定互相印证。；C.明暗断续让人物表情时隐时现，配合含混对白，使彼此隐瞒与试探在视觉上被强化。；D.口头否认维持自尊，折返与抚平则泄露其重视；反差使人物的失落较直接说明更含蓄。。讲解时强调：人物判断必须由行动、语言与叙事选择共同支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【预期回答】学生能说出“行动／语言—视角—结构—人物／主题”中的起始动作，并避开“以性格标签替代情节证据”。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行动／语言—视角—结构—人物／主题”，最后说明结论“口头否认维持自尊，折返与抚平则泄露其重视；反差使人物的失落较直接说明更含蓄。”怎样由证据推出。完整解析：人物判断由语言和动作共同支持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Framework、课程及评估指引与公开评核资料｜中国文学卷二小说赏析能力切片·指令核对·原创模考任务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【预期回答】学生能把失分归入“以性格标签替代情节证据”或更精确的个人错因，并写出可执行检查动作。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讲稿】逐项解释“小说赏析”中的专有名词、符号、对象和单位。特别强调：以性格标签替代情节证据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讲稿】用“条件—表示—方法—核验”重建本知识点。示范时逐步引用：行动／语言—视角—结构—人物／主题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讲稿】带学生逐句读取任务，不先求答案。要求指出材料中的有效条件，再按“行动／语言—视角—结构—人物／主题”作答。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讲稿】先展示错误路径，再用解析链复原第一失分点。禁止只说“粗心”；必须落到“以性格标签替代情节证据”或更精确的动作。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中国文学卷二小说赏析能力切片 · 指令核对
指令焦点：先判断题目要求找、解、析、比、评中的哪一种动作。
【原创训练材料｜参数为训练所设】配角只出现两次：第一次替主角说谎，第二次拒绝再替他解释。
配角的结构功能是什么？ 选项为 A.应检视结尾保留了哪些选择、前文铺垫是否足以支持多种结果，以及未决状态怎样延续作品核心冲突。；B.口头否认维持自尊，折返与抚平则泄露其重视；反差使人物的失落较直接说明更含蓄。；C.儿童只能看到异常动作，读者须从缺失的信息推断家庭变化，既保留悬念，也放大儿童的不安与无助。；D.两次态度变化量度了主角行为的后果，并迫使主角由依赖他人掩护转向自行承担。。讲解时强调：人物判断必须由行动、语言与叙事选择共同支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【预期回答】学生能说出“行动／语言—视角—结构—人物／主题”中的起始动作，并避开“以性格标签替代情节证据”。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行动／语言—视角—结构—人物／主题”，最后说明结论“两次态度变化量度了主角行为的后果，并迫使主角由依赖他人掩护转向自行承担。”怎样由证据推出。完整解析：配角分析回扣主角弧线和情节推进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Framework、课程及评估指引与公开评核资料｜中国文学卷二小说赏析能力切片·指令核对·原创模考任务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【预期回答】学生能把失分归入“以性格标签替代情节证据”或更精确的个人错因，并写出可执行检查动作。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讲稿】逐项解释“小说赏析”中的专有名词、符号、对象和单位。特别强调：以性格标签替代情节证据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讲稿】用“条件—表示—方法—核验”重建本知识点。示范时逐步引用：行动／语言—视角—结构—人物／主题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讲稿】带学生逐句读取任务，不先求答案。要求指出材料中的有效条件，再按“行动／语言—视角—结构—人物／主题”作答。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讲稿】先展示错误路径，再用解析链复原第一失分点。禁止只说“粗心”；必须落到“以性格标签替代情节证据”或更精确的动作。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中国文学卷二小说赏析能力切片 · 指令核对
指令焦点：先判断题目要求找、解、析、比、评中的哪一种动作。
【原创训练材料｜参数为训练所设】开篇出现一枚不会走的表，结尾人物在离家前为它换上电池。
这一伏笔怎样在结尾完成？ 选项为 A.停表先暗示生活停滞，换电池的行动使人物重新面对时间，物件变化与离家决定互相印证。；B.明暗断续让人物表情时隐时现，配合含混对白，使彼此隐瞒与试探在视觉上被强化。；C.两次态度变化量度了主角行为的后果，并迫使主角由依赖他人掩护转向自行承担。；D.应检视结尾保留了哪些选择、前文铺垫是否足以支持多种结果，以及未决状态怎样延续作品核心冲突。。讲解时强调：人物判断必须由行动、语言与叙事选择共同支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【预期回答】学生能说出“行动／语言—视角—结构—人物／主题”中的起始动作，并避开“以性格标签替代情节证据”。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行动／语言—视角—结构—人物／主题”，最后说明结论“停表先暗示生活停滞，换电池的行动使人物重新面对时间，物件变化与离家决定互相印证。”怎样由证据推出。完整解析：伏笔分析须解释前后功能，不只指出重复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Framework、课程及评估指引与公开评核资料｜中国文学卷二小说赏析能力切片·指令核对·原创模考任务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【预期回答】学生能把失分归入“以性格标签替代情节证据”或更精确的个人错因，并写出可执行检查动作。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讲稿】逐项解释“小说赏析”中的专有名词、符号、对象和单位。特别强调：以性格标签替代情节证据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讲稿】用“条件—表示—方法—核验”重建本知识点。示范时逐步引用：行动／语言—视角—结构—人物／主题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讲稿】带学生逐句读取任务，不先求答案。要求指出材料中的有效条件，再按“行动／语言—视角—结构—人物／主题”作答。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讲稿】先展示错误路径，再用解析链复原第一失分点。禁止只说“粗心”；必须落到“以性格标签替代情节证据”或更精确的动作。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Framework、课程及评估指引与公开评核资料｜中国文学卷二小说赏析能力切片·推论边界·原创模考任务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cc84987ee344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75de81336847fd" /><Relationship Type="http://schemas.openxmlformats.org/officeDocument/2006/relationships/slideLayout" Target="/ppt/slideLayouts/slideLayout1.xml" Id="R7cd914e2919842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cd914e2919842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56354d4184a7c" /><Relationship Type="http://schemas.openxmlformats.org/officeDocument/2006/relationships/image" Target="/ppt/media/image.png" Id="Radf3ed8e43584d9e" /><Relationship Type="http://schemas.openxmlformats.org/officeDocument/2006/relationships/notesSlide" Target="/ppt/notesSlides/notesSlide1.xml" Id="Rc447d373a18348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8dab31eccd4000" /><Relationship Type="http://schemas.openxmlformats.org/officeDocument/2006/relationships/image" Target="/ppt/media/image2.png" Id="R9cc7ee53280b4d26" /><Relationship Type="http://schemas.openxmlformats.org/officeDocument/2006/relationships/notesSlide" Target="/ppt/notesSlides/notesSlide2.xml" Id="R3098336e345a40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d748849048407f" /><Relationship Type="http://schemas.openxmlformats.org/officeDocument/2006/relationships/image" Target="/ppt/media/image3.png" Id="R6e3a8329a27e4994" /><Relationship Type="http://schemas.openxmlformats.org/officeDocument/2006/relationships/notesSlide" Target="/ppt/notesSlides/notesSlide3.xml" Id="Rf02de5e0301040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75eb946f5540c5" /><Relationship Type="http://schemas.openxmlformats.org/officeDocument/2006/relationships/image" Target="/ppt/media/image4.png" Id="R4a3b6772b69a4529" /><Relationship Type="http://schemas.openxmlformats.org/officeDocument/2006/relationships/notesSlide" Target="/ppt/notesSlides/notesSlide4.xml" Id="R18412c89409741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16d9aa1f0b4af8" /><Relationship Type="http://schemas.openxmlformats.org/officeDocument/2006/relationships/image" Target="/ppt/media/image5.png" Id="R93a0067f096849ac" /><Relationship Type="http://schemas.openxmlformats.org/officeDocument/2006/relationships/notesSlide" Target="/ppt/notesSlides/notesSlide5.xml" Id="R715ec17fbff04a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65430a37474070" /><Relationship Type="http://schemas.openxmlformats.org/officeDocument/2006/relationships/image" Target="/ppt/media/image6.png" Id="Racac132ddb364900" /><Relationship Type="http://schemas.openxmlformats.org/officeDocument/2006/relationships/notesSlide" Target="/ppt/notesSlides/notesSlide6.xml" Id="R3e5ba9f3475545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79143c20c64055" /><Relationship Type="http://schemas.openxmlformats.org/officeDocument/2006/relationships/image" Target="/ppt/media/image7.png" Id="Rcca57c1163cf4aa9" /><Relationship Type="http://schemas.openxmlformats.org/officeDocument/2006/relationships/notesSlide" Target="/ppt/notesSlides/notesSlide7.xml" Id="R9590e978904344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6ac9302854c2f" /><Relationship Type="http://schemas.openxmlformats.org/officeDocument/2006/relationships/image" Target="/ppt/media/image8.png" Id="R251c89583c024885" /><Relationship Type="http://schemas.openxmlformats.org/officeDocument/2006/relationships/notesSlide" Target="/ppt/notesSlides/notesSlide8.xml" Id="R8bdce85c3ab84a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2e9f1c59004435" /><Relationship Type="http://schemas.openxmlformats.org/officeDocument/2006/relationships/image" Target="/ppt/media/image9.png" Id="R26b654aa6b214e8f" /><Relationship Type="http://schemas.openxmlformats.org/officeDocument/2006/relationships/notesSlide" Target="/ppt/notesSlides/notesSlide9.xml" Id="R16bc59ce43f847d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5e968c9b64fb0" /><Relationship Type="http://schemas.openxmlformats.org/officeDocument/2006/relationships/image" Target="/ppt/media/image10.png" Id="Ra1d4bfea45884608" /><Relationship Type="http://schemas.openxmlformats.org/officeDocument/2006/relationships/notesSlide" Target="/ppt/notesSlides/notesSlide10.xml" Id="R23d6b9c2296b42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dcc077be24d00" /><Relationship Type="http://schemas.openxmlformats.org/officeDocument/2006/relationships/image" Target="/ppt/media/image11.png" Id="Rea5c187162be4fc1" /><Relationship Type="http://schemas.openxmlformats.org/officeDocument/2006/relationships/notesSlide" Target="/ppt/notesSlides/notesSlide11.xml" Id="Rf3c853634955449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75533c860f442d" /><Relationship Type="http://schemas.openxmlformats.org/officeDocument/2006/relationships/image" Target="/ppt/media/image12.png" Id="Rf1379e62b4804753" /><Relationship Type="http://schemas.openxmlformats.org/officeDocument/2006/relationships/notesSlide" Target="/ppt/notesSlides/notesSlide12.xml" Id="R728af9302f1a413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f8575fe854257" /><Relationship Type="http://schemas.openxmlformats.org/officeDocument/2006/relationships/image" Target="/ppt/media/image13.png" Id="Re9e1daad06ee4f50" /><Relationship Type="http://schemas.openxmlformats.org/officeDocument/2006/relationships/notesSlide" Target="/ppt/notesSlides/notesSlide13.xml" Id="Rb26cf60a7c74441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89446f368f4acd" /><Relationship Type="http://schemas.openxmlformats.org/officeDocument/2006/relationships/image" Target="/ppt/media/image14.png" Id="R3109ad82a4034ce0" /><Relationship Type="http://schemas.openxmlformats.org/officeDocument/2006/relationships/notesSlide" Target="/ppt/notesSlides/notesSlide14.xml" Id="Rf1e826caeadd40b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846d800ebf4d82" /><Relationship Type="http://schemas.openxmlformats.org/officeDocument/2006/relationships/image" Target="/ppt/media/image15.png" Id="R78242286bb0e4842" /><Relationship Type="http://schemas.openxmlformats.org/officeDocument/2006/relationships/notesSlide" Target="/ppt/notesSlides/notesSlide15.xml" Id="Rb513f6151b344e8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5d235e79234728" /><Relationship Type="http://schemas.openxmlformats.org/officeDocument/2006/relationships/image" Target="/ppt/media/image16.png" Id="Ra121ed4980444d95" /><Relationship Type="http://schemas.openxmlformats.org/officeDocument/2006/relationships/notesSlide" Target="/ppt/notesSlides/notesSlide16.xml" Id="Rc3dda689ef5d45a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5c40fdd1048f3" /><Relationship Type="http://schemas.openxmlformats.org/officeDocument/2006/relationships/image" Target="/ppt/media/image17.png" Id="R6d32d7ec2a9e49e1" /><Relationship Type="http://schemas.openxmlformats.org/officeDocument/2006/relationships/notesSlide" Target="/ppt/notesSlides/notesSlide17.xml" Id="R7af8342f2d454dd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c7898f5f8246fe" /><Relationship Type="http://schemas.openxmlformats.org/officeDocument/2006/relationships/image" Target="/ppt/media/image18.png" Id="R424531582a434a6d" /><Relationship Type="http://schemas.openxmlformats.org/officeDocument/2006/relationships/notesSlide" Target="/ppt/notesSlides/notesSlide18.xml" Id="R942c3a77d061432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1f298b6ea4226" /><Relationship Type="http://schemas.openxmlformats.org/officeDocument/2006/relationships/image" Target="/ppt/media/image19.png" Id="R4b78d428e0724682" /><Relationship Type="http://schemas.openxmlformats.org/officeDocument/2006/relationships/notesSlide" Target="/ppt/notesSlides/notesSlide19.xml" Id="R7a1b291d6dbc427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7f5012356413c" /><Relationship Type="http://schemas.openxmlformats.org/officeDocument/2006/relationships/image" Target="/ppt/media/image20.png" Id="R1edbc246d5ac4e81" /><Relationship Type="http://schemas.openxmlformats.org/officeDocument/2006/relationships/notesSlide" Target="/ppt/notesSlides/notesSlide20.xml" Id="R70be96e64d7141e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46ae35aea43c3" /><Relationship Type="http://schemas.openxmlformats.org/officeDocument/2006/relationships/image" Target="/ppt/media/image21.png" Id="R1fd8245e0994493b" /><Relationship Type="http://schemas.openxmlformats.org/officeDocument/2006/relationships/notesSlide" Target="/ppt/notesSlides/notesSlide21.xml" Id="R2624f2308ea7497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79f85608dc4ae2" /><Relationship Type="http://schemas.openxmlformats.org/officeDocument/2006/relationships/image" Target="/ppt/media/image22.png" Id="Rcac35ce8e2874883" /><Relationship Type="http://schemas.openxmlformats.org/officeDocument/2006/relationships/notesSlide" Target="/ppt/notesSlides/notesSlide22.xml" Id="Rdf5bff61977140b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48fe36717a4a74" /><Relationship Type="http://schemas.openxmlformats.org/officeDocument/2006/relationships/image" Target="/ppt/media/image23.png" Id="R933b8a782bd84cde" /><Relationship Type="http://schemas.openxmlformats.org/officeDocument/2006/relationships/notesSlide" Target="/ppt/notesSlides/notesSlide23.xml" Id="R66fd73e9942345b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06ebb75f2e40c5" /><Relationship Type="http://schemas.openxmlformats.org/officeDocument/2006/relationships/image" Target="/ppt/media/image24.png" Id="R3affa233d1634cd3" /><Relationship Type="http://schemas.openxmlformats.org/officeDocument/2006/relationships/notesSlide" Target="/ppt/notesSlides/notesSlide24.xml" Id="Re44529f92a8c4be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f676d53da6499b" /><Relationship Type="http://schemas.openxmlformats.org/officeDocument/2006/relationships/image" Target="/ppt/media/image25.png" Id="Ra3146caf336343df" /><Relationship Type="http://schemas.openxmlformats.org/officeDocument/2006/relationships/notesSlide" Target="/ppt/notesSlides/notesSlide25.xml" Id="Rced61e70affd4ea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8e87376fe49a4" /><Relationship Type="http://schemas.openxmlformats.org/officeDocument/2006/relationships/image" Target="/ppt/media/image26.png" Id="R04849eadf5994b00" /><Relationship Type="http://schemas.openxmlformats.org/officeDocument/2006/relationships/notesSlide" Target="/ppt/notesSlides/notesSlide26.xml" Id="R620d46478a3446d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54c4b213b4a81" /><Relationship Type="http://schemas.openxmlformats.org/officeDocument/2006/relationships/image" Target="/ppt/media/image27.png" Id="Re2ec500892514661" /><Relationship Type="http://schemas.openxmlformats.org/officeDocument/2006/relationships/notesSlide" Target="/ppt/notesSlides/notesSlide27.xml" Id="R4f98a526c3744ae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c24d0d44c4756" /><Relationship Type="http://schemas.openxmlformats.org/officeDocument/2006/relationships/image" Target="/ppt/media/image28.png" Id="R0e40f20564c349bd" /><Relationship Type="http://schemas.openxmlformats.org/officeDocument/2006/relationships/notesSlide" Target="/ppt/notesSlides/notesSlide28.xml" Id="R84bd012291c64fe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da55d345824fb3" /><Relationship Type="http://schemas.openxmlformats.org/officeDocument/2006/relationships/image" Target="/ppt/media/image29.png" Id="Rfb13ba6d0adf42f2" /><Relationship Type="http://schemas.openxmlformats.org/officeDocument/2006/relationships/notesSlide" Target="/ppt/notesSlides/notesSlide29.xml" Id="R5cad4c6a0202417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7ae1d207474524" /><Relationship Type="http://schemas.openxmlformats.org/officeDocument/2006/relationships/image" Target="/ppt/media/image30.png" Id="Rc09f181cc8fa4172" /><Relationship Type="http://schemas.openxmlformats.org/officeDocument/2006/relationships/notesSlide" Target="/ppt/notesSlides/notesSlide30.xml" Id="Ra150359c1e144f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7F01BE-2CD2-4A7A-A4EE-FD0C19AFD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EBC4E-F8C9-40E8-A044-B50263339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B31E99-D3E9-4212-AF5E-ADCEEFC2E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48DBBA-E652-4D82-9850-E53EDE0F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61F45B-C95E-4443-B9C7-D5D8DD827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分析人物、视角、伏笔、场景与叙事节奏。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6A52B3-5823-4A57-ABC0-A5013F91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E2AA73-500E-463A-8293-D842697D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ADC0D2-D71F-4329-AEA5-883C3327C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DFCAE4-BA12-4F62-8A0E-089247B5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f3ed8e43584d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67AAB4-4AA2-404A-9C58-C323FF0C7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F69ED0-F464-4C93-8F06-C17D2EEC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118DA0-A422-4FBE-9D12-9B60261E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E4E02A-F4E6-483C-BDC7-BB2A9F17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2CCC72-5D00-466A-A443-74818072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0111F5-9088-4E7F-B07D-54791034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195FEF-B092-4FD8-BCE2-0B73F7C3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5DC4B4-729D-4FC4-81B0-2BDD9B28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56D106-A571-4DFC-AB45-A4CD306D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763411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F0423B-6B15-4C05-A845-5234A3C4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A3A685-739A-44C5-A85F-DC4245A0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c7ee53280b4d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BC76AB-D3BC-400B-920E-04E2A1D9D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C8028-AA89-4E97-BB6D-D4EACFB5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4DE50-BA5A-4AB4-AAF6-F3EC549F5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335E39-E022-4B99-9876-FC895D2E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717BC1-9751-4FFC-AA38-38E20070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D2E122-DD36-40AE-9E77-FD63F233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F912A7-764F-43A6-ABA7-376C972B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1961AD-F0BC-409E-80B5-EA7591B8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C5BDA2-20C3-40A2-A609-DA250FB03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198575-8D7B-4B0E-A9B6-DF764555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452562-B64B-4419-A1EC-91F06965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A1AA2D-835F-4AB5-B823-7B43587C4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92C23C-BBBB-4AD3-9FAB-F4432F865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8312E-B31F-428C-9DEF-46A51D8F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9A69AB-C9D6-4FB4-9065-C6604293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362107-0317-425B-B793-E09BC906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0A307E-6B42-4405-987C-6A4D4E99A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成功标准｜人物判断必须由行动、语言与叙事选择共同支持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DDAF9A-389F-47EF-A4DB-DC22B820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C358C0-398A-46E9-9F54-285A344C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EC41B0-67B9-4770-BA17-F3C69460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146602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B27E00-7170-4776-9705-FF67CA15D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502BF-689E-4CBF-AC74-BAF31732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3a8329a27e49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1B3D20-6DC8-43AB-B4A0-8B229C2E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65902-8B36-4C07-AC3A-A3DF9319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8A3473-F2C8-4CF9-95B6-522EEC15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D238F-63A9-469A-9D91-132C4448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8D5EE0-80B4-40BB-A76C-B34F5CB2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D9197-722F-4673-A392-ADDB0FCA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边界提醒｜以性格标签替代情节证据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95DD3E-7941-460A-9133-0CBEAE610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7BFF3C-384D-437B-94B4-64A053C0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56E9B6-655B-4767-B61E-CF9AAE05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分析人物、视角、伏笔、场景与叙事节奏。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45E06-F41E-40EF-A219-1A9566EC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9FE51C-576D-4E47-BD37-63032BFA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2C409B-9675-45CA-8C44-3A2D2191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124D49-B680-43DE-911C-831FC57F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Framework、课程及评估指引与公开评核资料｜中国文学卷二小说赏析能力切片·指令核对·原创模考任务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4D45D6-EBCE-4F2A-AF91-D6162A485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25A7F1-D905-4C46-AE52-3C3E3FBC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E2F202-4BFA-4ED3-B35B-92FABBBE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E288DB-2FF9-4DB4-902E-3E2F5914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885167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EFD722-B0A9-4477-9D97-C321EFE6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FC2096-E1C6-428C-B31D-E3E147A6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3b6772b69a45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F3BFB0-AA63-4A6B-8FF6-56EE61EA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595D3B-E55C-4BDD-ABBA-0FD0A23E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0FB5DD-01C1-4DB0-842D-1A6BD202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能解释“人物判断必须由行动、语言与叙事选择共同支持”，并识别一个反例或边界。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B99E95-A203-424E-BCE7-380A7FE6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17108C-CE54-4176-A006-0BE3ABBB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FF086D-287F-4948-89E0-C86CE702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【原创训练材料｜参数为训练所设】主人公说自己不在意比赛，却在离场后折返，把弃置的号码布抚平。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怎样理解言行反差？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A7545-8A77-4930-B797-5139E0DE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高频错因：以性格标签替代情节证据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F15BBA-2B21-4093-A658-270175789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B4CD4B-E72C-4CD0-BBF8-B574BC6D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F5C3F4-592C-4579-93F4-B6CC5159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30954-E3F5-40D1-86FF-524F1A54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4DBCCD-D679-469F-AEDB-1867A459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979E08-8B57-47BA-B1CE-71414B86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13BD5C-A9AA-44C7-BF55-D88410A4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753844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F61AE3-01BC-4BE2-A4E7-3EA1C73C6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9BF5EA-C6A6-46FD-BCC2-7C2C327B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a0067f096849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25BA23-3182-466D-AD2B-822B175A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32B85-18C3-459E-9D85-6FBF9037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7DB004-6C15-4B84-8B12-2FAA234F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38C535-CC67-455F-8445-DA29DBE30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633CA6-FEFE-484E-BA88-AF329D9B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E6ED3-CAAB-42CE-8722-F677A0A8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27CBC4-E2D2-4F74-B3D2-1FCD45D7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23C43-1BEF-4869-87C1-86A4A424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41AFEC-24EC-40CC-89FC-0F1D8ED0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AE4E49-0579-4D27-98B1-5CE512B6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C12CE9-D8A7-4118-82FB-52881CD6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人物／主题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72D063-D2E6-4373-AB8E-4BBA8627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A636BC-F90A-493D-8E2B-1C996E86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0723C4-34B4-4D88-A898-24B2143B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【原创训练材料｜参数为训练所设】主人公说自己不在意比赛，却在离场后折返，把弃置的号码布抚平。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怎样理解言行反差？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30A49D-2F9F-4185-B3FE-EFAEA3A6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FE7FA4-F5E7-426C-A8BC-4D599A71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4C8A06-FA6B-41F4-AEEA-2D0B530E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正确结论：口头否认维持自尊，折返与抚平则泄露其重视；反差使人物的失落较直接说明更含蓄。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解析：人物判断由语言和动作共同支持。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52A48B-0093-4BFA-A1D8-3C7B320B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FC6E04-677C-4FEE-ADB3-C82560CB5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45DDC5-C3E7-426E-A16A-C1AFA8153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DC9E12-62DA-41F9-A7BD-0DB0041D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426129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25E092-6F8E-4AFB-AB2A-D7426E914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F7D4B-E040-4F57-B81F-0DDB0603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c132ddb36490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AF26A-6070-41BF-BEC0-7F82629C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51404C-8978-449E-BB53-B6CA0916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E0A1A-05A1-4708-994A-1E2900702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BCC03-0FA7-4352-87C6-3FADCAD4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B176BD-AE69-411B-905A-63DC8614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C5A4B-2CF0-4543-A1A4-DA0DBBB4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310764-83D2-4629-B89E-63CB1D37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4F6C92-F808-4750-B223-DC2D5E5B0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93DF8A-B75C-451F-822C-CFB5E9C4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C985EC-8727-4AE1-98FF-0853A570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172B93-D158-46F5-961B-A04B0BEF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309166-00F6-4107-B027-809530A4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376809-F107-483C-A1C7-A3476F923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0CBB6-12A4-48DA-95C0-D977B4DD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DF9494-B34B-4226-8CF3-706270A6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E65640-BEF1-4BEE-B596-375C53DA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E3883-0B44-4097-A06F-5D45FED9D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7579C8-4A49-4ACC-83AE-07D274F1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344E65-F07D-46DB-A0C1-36124DAD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557742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4EEF0E-D5E2-4C40-A3E4-510CB5A1D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54D10-7932-473D-A733-2AB3E979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a57c1163cf4a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AA8ED-0FA1-4A29-AAE0-D8485DFB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0B7388-3B86-45FE-85A9-5643EF9D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9D75A9-4D3F-4FDE-89A7-3B4C327AA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ECEAF6-723C-454F-B728-76CE6844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8AE962-B260-420A-AAB8-00B1F132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F9E8E6-3342-4270-8257-657345AC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A96CDD-7750-4497-80C8-DE2B8A7B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648524-E4B3-4CDD-A9F1-F8235DF4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DC83B7-C75D-48CD-AF3C-616A69AF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A09F45-85C9-4DE8-966A-287099E5A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EB01A9-2950-43B8-A299-5AE3ED4C3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57EB4-90FF-402B-A2E6-436F033BB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DB9D91-348F-491C-ABD7-93EA92227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99E27F-A73E-474B-8D92-7030BA92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AE3A29-79B9-40D2-85AA-3C669F8D5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197B31-0F61-4A4F-80A0-5B509722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789B8D-3301-4A70-91FB-2F919EAF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1284286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2CF461-DD75-4066-BE23-2A19D071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E06BD8-8407-4F0C-AD0F-193D7F66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1c89583c0248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2CCEA-7499-46A8-961B-0CC7E8A0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89A7BB-493A-4FE6-8997-8961411C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0EE51-4F0C-40A9-9EE7-C22A50BE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1D4337-798A-4A57-810B-5546286F9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中国文学卷二小说赏析能力切片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【原创训练材料｜参数为训练所设】主…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305363-E4AC-4C1B-A162-9EE649237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F5AAF-9476-4765-AD4B-691B010C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EF3DBB-8906-4A9B-B4D1-2A3C6A09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12636-0144-4801-8BAA-55089054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0B55DD-ED5F-47F4-9DB2-F996ABB8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EB08AE-76FF-473F-B62E-502BD9F9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D035A2-041E-4B4A-A1FF-1C7EFBA76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0F30F3-3927-459B-A373-D669F04E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BE96A9-5FA1-4EB6-8584-529E7B89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8EB3BD-2E89-4F9C-AE14-6F8CB93EE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7D0DDF-F627-4B87-A19D-C87069103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3F3D92-FB1C-49DB-9BBA-05AF778A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546C95-648D-4D79-B774-F84C0C623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083680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DFB35D-197E-4419-84DA-527D1241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CDB443-459E-4842-BEDD-6A7C4D42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654aa6b214e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A6891-953B-417A-AB11-E5CEB470F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E57ED8-0A42-409E-8702-FB86DF98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EF3BC5-B8C0-4BFA-9866-613CACA31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48101-FEE2-4EFF-9197-AAB682D1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中国文学卷二小说赏析能力切片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【原创训练材料｜参数为训练所设】高潮场景写停电，所有对白被手电筒光断续照亮。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环境描写如何参与冲突？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D443E8-6A61-4825-96C0-46042E01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Framework、课程及评估指引与公开评核资料｜中国文学卷二小说赏析能力切片·关键词解释·原创模考任务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C74DA0-B2FE-4152-8827-D9BE37A3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DDC5A3-6EE3-4157-A68E-705C6800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2CE43C-C4FD-4D91-B12E-CC857A36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9B2115-6DEA-4643-9B7F-ECBE86E49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B142E0-A0D4-48FE-AD59-DEA759B7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7F6B1A-E5EA-4667-976F-F0EBE48C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83368-5A55-4661-B784-5B20A735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B16223-F6A5-4974-9899-35039E87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5E7C13-2029-4CF6-8C42-728DB3DC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6CD3BA-B363-443B-BC49-2321E904A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31F80F-DE6D-411B-869C-99F1729AC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AC32D5-35F5-4EDC-A0FA-B0F09F9F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76011A-C797-429B-9AC8-071D7042A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08B41B-8605-4FA0-B565-0E4BD200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697557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66033E-A8F2-40A6-9E21-BEB91C26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2F97E8-AD92-4647-90A7-957A6984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d4bfea458846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80A859-AFCA-4CFE-AE56-B5E5FDA90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646831-59C6-46DB-9BC8-13D599BBA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FDD916-6F85-4CA4-8A43-4FCCEB71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6C4FD9-85AA-4E7F-A74B-E4110CF6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86405-A009-47AD-8654-4C0FAE76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中国文学卷二小说赏析能力切片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【原创训练材料｜参数为训练所设】主人公说自己不在意比赛，却在离场后折返，把弃置的号码布抚平。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怎样理解言行反差？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DBAAD7-F916-439B-9B9E-365660A6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7CEBA2-7896-4D66-8115-D91688562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9819AB-81C0-49BA-B3D2-E32BB116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1A0441-C367-484E-A2B7-1F6428B1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中国文学卷二小说赏析能力切片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【原创训练材料｜参数为训练所设】高潮场景写停电，所有对白被手电筒光断续照亮。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环境描写如何参与冲突？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54EE3-A74A-4444-A240-C6CCEEC8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0E2081-8F27-4C7A-9DD3-522B6EBC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2F63D5-C68C-4162-BCD9-43DFEA1E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05E4C9-48FE-4CE0-A03C-8B09C969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中国文学卷二小说赏析能力切片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【原创训练材料｜参数为训练所设】故事只通过儿童视角写大人搬家具，却不解释父母争执。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限制视角有何效果？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5EE40B-460A-4434-B40D-5A7D72064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D698AA-E9AF-475A-9350-4A8AB5DDF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A28C95-6163-430F-BC32-5D5D8778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9B66E6-6856-4771-8C10-1E14FD04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709983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35D543-8953-44D8-8AAF-481B1808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AF8AA-431E-4079-A2C8-1A86D08D0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5c187162be4f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81268E-928D-4BEB-9AFE-2077DF18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931BF-2424-46F7-A4AC-CA8A3139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FEBE1B-F65D-4BBE-A63B-758EC2D1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6982F-9833-4D9A-B78F-3D1088B3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397D3-75FC-47E2-A794-3EFBAF3DE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EA05B3-2742-417C-BC2E-FE298692A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55A855-8B51-46B9-B508-BEAF30EC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CC3BF9-CA57-4A3C-B977-8EBCC21E7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正确结论：明暗断续让人物表情时隐时现，配合含混对白，使彼此隐瞒与试探在视觉上被强化。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解析链：场景不是背景装饰，而与叙事信息共同运作。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1277D-F206-4A94-8BB3-29DCEA46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24EB77-554F-43BB-8A98-3459140B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8B38CA-A264-41CA-A129-DCDBA5DC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95F398-69A4-4334-B0AC-45DC60597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005249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418081-6E85-40EF-B6C3-37CDEC5C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2FF1D-CE80-4FDE-B79E-CE17EE85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379e62b48047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5359F0-74A4-414D-8A6B-13F2FC99F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DF04B-7455-4BE0-B428-0B6B9E09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CC6223-9358-46A4-B347-8EF395AB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A18C1A-07EA-4732-AF8B-0AF08F05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中国文学卷二小说赏析能力切片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【原创训练材料｜参数为训练所设】故事只通过儿童视角写大人搬家具，却不解释父母争执。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限制视角有何效果？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058BE6-7FD4-441A-AA98-BC4FF8B2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AC7D2-45CF-4E8C-A9EE-C10B8FAF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652395-A85B-4675-B777-92FFDF7A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2D804A-D9B0-42A7-8212-8E30FEB9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C66F92-4F76-41FC-BCBC-B715506B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8941FB-ABC5-4BC9-9E46-C46E7F2F5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CDB9D-247E-4EE6-8F76-35C767ED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EF285-E545-4AAD-AEFA-4B49517F6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997CBE-9611-4F0C-8697-E35C6F1E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3903832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DB3B51-C811-444D-934C-B2F93AE3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69120-4599-44F9-98AF-AF758E74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e1daad06ee4f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A2F1B-C07C-4554-A001-793B0062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87BEC-352C-4F61-9200-5571C8567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DE76A-E55A-4F91-876E-B8C67500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能独立执行“行动／语言—视角—结构—人物／主题”，并说明每一步理由。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E38464-C444-42C9-8D68-2A495478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8FDEEE-B4C8-460F-8B45-9158E42D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BF5B1A-E29C-4A35-A1B3-F0825650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【原创训练材料｜参数为训练所设】配角只出现两次：第一次替主角说谎，第二次拒绝再替他解释。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配角的结构功能是什么？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C914AB-076B-428A-BDD1-85ECEF5C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高频错因：以性格标签替代情节证据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17F6D0-E012-4CCF-99ED-371B5039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B20386-2E2E-4EF1-9BE4-F2C7DDAE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AEF67A-4E4B-4C76-912F-1D89792E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3FC7B3-E3BE-4620-B27E-78D69D463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2B8AED-159D-42D4-9A8C-2983C9BF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5D7D2A-C93A-48EC-9FE1-D8478203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314817-BFFB-4465-810B-77DFC168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0480982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79B68C-3D0A-4E7D-9C2D-4CF9A98F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17C36-A331-411E-BC5A-F36A3947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09ad82a4034c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44A0E-BD6D-43D8-8805-F9B4FA84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1BD7B1-CDFC-476E-AE19-B7708AE5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32B86-CB99-4A43-9BBE-738599B56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ABE64-4DF3-40BD-B175-898ABDD7E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4C5A9-EF3C-454D-A4B8-215424C3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5A8402-1B76-4DFB-93CE-850B2DB38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AB71E6-48D3-4179-A83D-AEEA62F52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C67AA8-7026-4F09-9424-0A320B84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E5FD34-6F0D-4645-9102-2C710C8D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50AEC0-F28E-4BC3-8F2A-FB5DC4C9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A27317-EF0A-47EC-A4DC-1935B1F7A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人物／主题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A7AC77-F9CA-4421-A216-E3FD9CB5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2E03A3-3A9A-4CF8-9320-C6FB46CF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9D5F88-7897-4AEE-9BBA-A1995DBC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【原创训练材料｜参数为训练所设】配角只出现两次：第一次替主角说谎，第二次拒绝再替他解释。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配角的结构功能是什么？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6732DF-16FC-43AB-9A9B-9F963B9A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FFD540-2DC9-42E5-8519-342F03C4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0C1B9F-87C7-4CAD-89FF-DCD57BD36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正确结论：两次态度变化量度了主角行为的后果，并迫使主角由依赖他人掩护转向自行承担。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解析：配角分析回扣主角弧线和情节推进。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AC9B2C-6A71-43FC-A28E-DBE88E0E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2E21A7-BC1A-41B2-9017-78A729D30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61C2AA-C0C5-46A1-B136-E54C36A2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C64CA9-C93C-4F35-A796-7ADAEE16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34853655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AFEAB8-E2F1-426E-A5EA-77F2CC7DB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136DA7-4EFD-4455-9A35-CEB72A71B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242286bb0e48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8F8120-0A2E-4D3A-990E-B1C492729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14D3A1-6BEA-44C2-A3D5-5C35D4C2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C97724-2E6C-4D41-939C-4F8B0DDB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E3B9C5-A2C0-4948-8165-E87BA570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EB1B0A-A62B-4C54-AD13-EB9E08F4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278189-67B0-454F-8247-6C82C0A0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40717-E1F0-4700-BD7C-81E0CEE9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7923E7-FB2C-4ECC-AD33-ED26FA29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2D14EF-2E60-4F28-B42C-F2B299CD5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70A1B5-B72B-47EA-9572-3773E7D6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FF8FA6-FF36-4F00-BD97-581FB3D8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14B7B4-1124-40EA-8390-F1E7488D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CB8883-A8BC-47A0-9152-E4F7E0F23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8B4AB3-38BA-4265-888C-CEC21084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62A653-4609-40DA-B748-288F8D4BA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FEB775-177B-405C-BBCB-920E10255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E08550-C06E-4EB6-84CE-AD9D33A6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A14FB1-D4D3-45A0-B504-CB90EB811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9A6A46-9A94-4A21-88E2-F2168C00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3827273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0656E3-6E85-4C04-8DBB-78A92425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0CD8AE-2F28-4238-80E6-5B9D644F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1ed4980444d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E5FCF6-A5D5-4439-841C-355D7CA0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CC7A2E-EA1B-4288-88FF-69BB37B4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6E1B45-A098-46C7-AB93-64F5129C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E48C9C-369A-4AB8-9837-B7F48931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A5413-211A-4C91-88C2-1F0F29E5D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980F4-F9E1-446B-B2C7-1E5CAD69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6B7C75-22CD-463D-8E53-1AD22D45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9E4FB2-BA76-416A-A307-28B2F579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AD77F0-617B-4244-9151-D57BD4B6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2284C-262E-4960-B25B-3B999CE1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9A5A05-A9F2-4778-A196-72761E60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42CF9E-A75A-4684-8793-21D3ADC0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AA3306-F23E-4949-9E4B-CCFFA2DAC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BAC8D9-9846-4796-A8E5-A6EC36A2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AA9F45-F24E-4DBC-B72C-6A60A778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FF776D-A93D-48EF-82C8-071D6CEC9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DDA9E-EBAB-4242-BDCF-21078034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5528131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53EA89-60DB-410A-89B3-8BF650E8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87878-A259-4B87-A8E7-84366B774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32d7ec2a9e49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E3804B-5B88-44CC-9A48-00AA6A887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7B1107-2AD7-4384-AEE7-3E55AB74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F952FA-05CE-4859-82A2-7702D99A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9F198B-FE6B-4BC9-8E84-1816DE7E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中国文学卷二小说赏析能力切片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C617B5-D880-45DF-8B2C-9963195D8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BF581D-7351-4CBC-A35D-99894FDCD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B988C5-306E-4460-9452-1386AF61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7D725-A1FC-4934-9709-BAC1C46DD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3144B-3356-4A11-9465-A3D30A3F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0FCC1D-0E64-4D75-9665-9768CB01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AF771F-F435-4DA4-94B9-F2075FD9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866407-2337-4DB7-8356-E4ED9939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70578C-F7F9-4A53-8478-1F8FE3C4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0386FF-EB5B-46C6-B9BC-C2AF0913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7C572F-064E-4158-AC96-F7AFD9910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707657-78E6-48EB-A588-43099664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BF5B7-B774-4742-A7CE-8C92E54AA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472193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2E2415-D685-451F-986C-4723EA9F0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17A6B0-88EE-4C64-B47B-3A84BB9F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4531582a434a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DD88F5-9255-4EDC-8A35-3553B5C7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76C579-3E57-4E70-AAD9-F42738B3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45C6F5-07CB-4A4F-9063-BE294F83E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CE008-10CC-4B3B-AB3E-ADB01727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中国文学卷二小说赏析能力切片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【原创训练材料｜参数为训练所设】故事只通过儿童视角写大人搬家具，却不解释父母争执。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限制视角有何效果？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23E81-9285-44B0-B083-EA5FB58A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Framework、课程及评估指引与公开评核资料｜中国文学卷二小说赏析能力切片·关键词解释·原创模考任务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8C767E-A638-4D76-B8CE-EDCBD8B7B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5D40E-6686-48D3-BE3C-CCE70DE5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3592BE-7567-41BD-BD42-EC9BB35C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7F2001-C268-462F-8D66-83AE6C2B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41DF42-D826-4EEF-AB3D-B86C36597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F73AA0-A945-4870-833B-015774F93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24EDC2-22DE-47BE-81E7-0B1325D6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EFAA8D-07BC-4511-A467-8351A9CD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4354F7-02DD-40E4-B180-90A5AA33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07E5E0-CF4E-4CB2-9AA5-07590C1C3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65359B-AF60-46D0-BB7B-9374C573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64852C-D5AD-4AEF-AE6F-E682F184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8314ED-FD15-446D-801C-EE85ED29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C1516E-3854-4996-8767-1B2E13F6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6635981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81DEA9-AD78-45C4-B903-2C5379E4D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32CBC3-01DD-4820-9C0F-9D37E96AA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8d428e07246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80789-82DB-4AFE-9AC2-B935F108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0435B-4242-4A74-90AD-39F7F6D02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154F8-2FBD-436C-A245-90F6DC00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788682-A3C1-4A4C-AD34-9C515AB4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E886E8-72A0-4A51-977F-D61852B90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中国文学卷二小说赏析能力切片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【原创训练材料｜参数为训练所设】配角只出现两次：第一次替主角说谎，第二次拒绝再替他解释。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配角的结构功能是什么？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A7117E-43CD-4BDC-8EB9-5B3CEC51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BD6383-D5AF-49F7-A4F7-EB858BB3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535C9D-E856-4B4A-82AC-EC47D8F9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D2111E-3064-4BC0-A489-4A4D76391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中国文学卷二小说赏析能力切片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【原创训练材料｜参数为训练所设】故事只通过儿童视角写大人搬家具，却不解释父母争执。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限制视角有何效果？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A8938E-01EE-49EA-A433-E580345B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6B96E8-3CB2-4779-91C6-CB816251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0BB5FE-0AFF-41D2-A750-E4E40856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5F1586-3548-4AE3-AB80-C5960E10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中国文学卷二小说赏析能力切片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【原创训练材料｜参数为训练所设】学生断言开放结局表示作者不知道怎样收尾。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怎样以文学分析修正？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7D8FB2-CD5E-4E43-9A7F-D9199F224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487E2E-1D43-4444-B07B-5F09A344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C4724F-7AD3-4736-A28E-78EAC0EB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62B52A-0994-469E-BBE8-93E80FC5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39590628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913634-0181-4142-99E1-329F6939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2B1F24-7BC4-4318-8D8C-FB6F997A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dbc246d5ac4e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BA70A6-671D-44C8-8832-E432FAF7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E73CDC-5DF2-4EA5-A705-279BA62F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FB50C0-8142-4A47-A3E8-22BCAECD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952098-97EC-443A-B9A1-24D63C23D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B36F3A-11F2-4E99-81BF-3F64805A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5C8E5-3A50-459A-938F-DD113AF7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33A8CC-6B38-4412-9B19-117B3A64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5DBAD6-A7AB-468F-811D-67265EDD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正确结论：儿童只能看到异常动作，读者须从缺失的信息推断家庭变化，既保留悬念，也放大儿童的不安与无助。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解析链：视角限制影响信息量与情感距离。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9BDCD7-E68C-480E-B514-CFC36163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CF7A5F-B3EA-46CF-AE77-219E91D3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599C5E-F78B-406C-9214-973A4F549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8A009-E4E5-4DDF-952A-68275DB72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7993908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21A135-5B28-4CBC-9035-8391D968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4B471F-7A3C-4C8F-B392-02770CF7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8245e099449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9489E9-1F47-4CFE-9A43-C9DFBA01F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C7E4D-1B34-4161-B2BD-D7B50749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CA7D57-9D6E-4C26-96E2-34B4A398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9104C3-6161-4201-8BFE-739CE9435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中国文学卷二小说赏析能力切片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【原创训练材料｜参数为训练所设】学生断言开放结局表示作者不知道怎样收尾。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怎样以文学分析修正？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B6A07A-1312-48E7-8C97-C30DE320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81CFB4-4013-4A35-99EF-8BC1A728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512558-1A6F-4EA7-8175-0CF78F2F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627534-4764-4053-9654-34D12960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6D2AD-F2F7-4781-B1EB-65386288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44CB17-C93C-4B1D-A244-89DB0CE1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783F1B-8AC9-4128-9E0F-D6C3E23D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81ACC5-EA58-47C8-84D8-B6F11CA2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4DA1FB-ECF4-4B20-B829-9D520260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957719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81CD11-BFBF-40B5-9EE5-4B75C2A4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D0ACE-F5C9-4648-9320-93DC6657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35ce8e28748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A2E69-6D0F-4D18-ABF3-F12DEC542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1B0D0E-79A1-4861-8F6F-496392E5F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280C84-39EA-4AE8-B0E6-DCD6A1F6B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B7241B-375B-4AD2-BD3D-ABC82E62D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A7441-96A4-4568-A560-E5ADD995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9DEF3C-7000-4D71-8414-6279936AE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【原创训练材料｜参数为训练所设】开篇出现一枚不会走的表，结尾人物在离家前为它换上电池。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这一伏笔怎样在结尾完成？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1FFF3C-C954-446A-8272-671701AFE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高频错因：以性格标签替代情节证据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3D4127-60EC-404C-B0A7-B93EBFD8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5079AC-53C9-43BD-9178-9684C9C13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F21DD4-53EB-43B5-9E24-07071C19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1C90EF-6624-404E-BDA2-02216441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7402EE-FE3F-417B-98FE-1CD14ED8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4659A5-D111-49AA-AC81-106340614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48A5FD-134F-49E8-B351-3634D6F0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6367393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A44368-66EA-4F4E-9CFF-C4AB1E10E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9219F-A077-448E-9962-93D26112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b8a782bd84c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79C4E-EE3A-4D84-BA19-394DB509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CC7EC-5EC7-4B16-B10D-10C9376B8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EE567B-0934-4054-B48D-8BE30D2C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26A96-7435-4F6B-B015-6F1AC9FF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A1389D-CE5E-4BF3-9793-5C30DF89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39609-B0D9-413D-96AB-409F2356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1F210-3EC9-4CE7-AE6F-0EFCB970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AE7BD2-2DFA-4C7E-939B-A907F331E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9158EB-6A5E-4129-8831-B6D098AC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47DBBF-31FF-40DD-B359-7409A25D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7AFCD6-F105-482F-BDCC-75FE44818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人物／主题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EBA693-88B3-4115-958B-4C06B3A88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DE3597-D74B-47E4-B7AE-38AE0556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F48283-C9C2-4DFE-A09E-B97F3194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【原创训练材料｜参数为训练所设】开篇出现一枚不会走的表，结尾人物在离家前为它换上电池。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这一伏笔怎样在结尾完成？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A4247A-3865-4EB4-85EF-9766E82F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D77B7F-AF67-4BCD-A1C7-D0E5F697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20F945-5272-4818-9BF9-9E286EF2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正确结论：停表先暗示生活停滞，换电池的行动使人物重新面对时间，物件变化与离家决定互相印证。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解析：伏笔分析须解释前后功能，不只指出重复。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C25989-5034-416C-AD40-50C992FB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687374-CF49-457E-B095-28428B27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43BA44-4F17-40ED-97E3-74DC3B27A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A5E0D6-BFB7-4ACA-9D45-96A63198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2387977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6A0F43-0B1B-4BFF-A1CE-E72DAB54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DA81CB-792F-4477-81B7-85EDB148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fa233d1634c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D59FCF-3EA9-4F29-A432-BE3763CC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0B657-4C8B-4351-BC96-E9E3052B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842E5B-E881-44A5-B740-B691E62DB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FDEF01-E1EE-4105-8FC6-84888833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620905-CA61-41D5-8089-39B21BC9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0F33C3-5D9E-4533-A779-AFD211B8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8A6A1F-2472-4B43-8907-26FC5120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71B6B1-78CD-4A52-BC1E-75D408AD1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AF7465-1BC5-44D2-8893-F4490913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B0F330-B6C3-45E0-A38E-00F430BD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685A95-F728-470B-BBDB-49621A3E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7D8054-23BD-431F-84DE-F020E2C9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100A2C-41D9-4AC7-B02A-3F572FFE4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82719F-AAF0-443B-BCFB-ADF44C83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81E188-4EE1-4E86-AF6C-0003DD48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C723C1-E2D2-468C-8DCE-19FB06B6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936153-39FF-4D10-9B69-1DB4792E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C27509-CEEE-4E40-A80E-944905D8B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52CC5D-3CA0-4A1D-8DAF-086F5277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3978162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1CA92C-9F38-47A6-A261-EB4542C8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F2A8F-4155-4381-818E-308D2553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146caf336343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BFB51E-6407-40FD-9A6B-D582A858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6A514E-5BB6-4EA7-9AB6-DB2F7859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48E3FE-B3C8-4B47-B706-5512F414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72432-9D98-4BC8-BB99-2010705D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C972A2-5B85-401E-AA7E-4B1E71AAD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2D70C5-91A4-4F8F-ABC5-6A2B8ED76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01E782-C14A-4652-A3BF-8F3BF8B0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3E3756-ECE8-45ED-AD36-1053C5A4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273DE0-66F1-4AD1-B001-28CDC079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EB91FB-7C45-4C32-91AB-57BDA517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F8C1D3-E074-49C9-B3A7-3973D017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D247F7-9E10-4976-8624-EF67E06D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F500A4-0944-4805-8649-EBA932FC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6AD5A3-3E2B-48D6-9312-AD26F4ED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68EA4E-655E-4999-9657-14BF4A85E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C5F969-D858-4F10-B609-794E4BE0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8AC375-BEC9-4438-BEBC-14A9C5262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5564507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B2D24B-01DE-448F-AF66-23A56CEB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0283DC-9D6E-4D86-8A75-2B9FC804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849eadf5994b0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6255D-8E47-4F07-8ABE-43EB87FB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578893-42F3-4C5F-82C9-E2C7A5519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39FF5F-5207-4F5A-ABE0-3C10930A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4057A-921D-4F4B-97CB-C998FD62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中国文学卷二小说赏析能力切片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0F49F-3A10-4D45-8785-A806652A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132AD-EFDE-4806-A84B-1358CD9F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232407-2E5D-413C-9F4A-241DF6B6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A4ABF8-9102-4F48-A480-0058CA0D9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1DE23F-629C-45EC-98C7-BD0B7751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586AB-591B-4809-B5B7-C8F3525AE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C29C7B-2509-4D11-B52A-9B15D478A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DC13AB-FB77-4A16-BB51-96ED48A2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0ECA1F-F134-4223-9C49-E0B652F10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B3C1FB-7836-49C3-B505-DD92964D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D08815-90A3-412C-9726-22818D58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79119B-A147-4215-8AD3-FBCE9F8D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4CD51F-2EE6-4B3D-9A9E-8DE17F3F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184813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7959B2-F9EE-484D-945F-F1FF73EA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F917D-8943-448F-AA68-8178283B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ec5008925146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CE3D0-9D0A-45CA-918C-DCAF1BA7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A2E0D7-019B-4AEE-B5E1-80AA73F2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AA28E-CAC7-489D-8371-3F4AD64F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44A99-5C7D-46D6-AD97-9AB1376D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中国文学卷二小说赏析能力切片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【原创训练材料｜参数为训练所设】学生断言开放结局表示作者不知道怎样收尾。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怎样以文学分析修正？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9D07A3-87D8-4C99-B31C-C607AB333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Framework、课程及评估指引与公开评核资料｜中国文学卷二小说赏析能力切片·关键词解释·原创模考任务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93ABC7-56A1-4047-BF08-4901CF0A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604468-1019-48C3-81AD-888DB910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37EECF-D7EC-4330-BFAF-04425DFA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AA03B7-8A3F-4802-9B42-4D0FFABD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0E7620-0293-4073-956B-D2E72A972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863339-8743-4C84-ACF9-6A061D7E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19A81E-446F-4875-B442-30E9CB53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686BDD-988C-4DCE-913B-C1A8B61D1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EA10EA-B94A-400D-A2BE-88C16561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B706A5-5172-4B1B-AFE9-836CC96DD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1FF902-D34D-4BB3-9349-6E3993B5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8D4857-C5DE-4F09-B354-4347D11B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C235FE-9FFE-4CEC-9237-5EF84D2F7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518FB1-BB26-4BF1-9A8A-41E6C1E9A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6497147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74BADC-EDFB-49D9-B516-F494C5DAA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5F72E-DD4E-4000-9CCE-51A2F6B9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40f20564c349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D1188-5EC0-4E6A-81FB-ABFFB0C40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607A15-57E5-4A38-93E2-32B79150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7D492-25DF-446E-B146-57121E1F5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3E802D-22BF-48E6-BE86-F2831459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8C66D5-599E-4BC7-B9D3-87268406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中国文学卷二小说赏析能力切片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【原创训练材料｜参数为训练所设】开篇出现一枚不会走的表，结尾人物在离家前为它换上电池。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这一伏笔怎样在结尾完成？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994340-87E0-4DD8-8080-BFA9DCB8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DC8DB4-F342-4F4F-BF84-987D269D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B2CE6F-6864-424B-BB1D-E467511D8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7747C1-F3A6-4225-A77E-3884BBB04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中国文学卷二小说赏析能力切片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【原创训练材料｜参数为训练所设】学生断言开放结局表示作者不知道怎样收尾。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怎样以文学分析修正？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FD227E-BA05-4309-A476-C3C5DB06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DED58A-7B14-49FD-A41D-FD09C7C0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6B9C2A-33F6-4D19-98CF-7D2F2CBD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79B37-9317-4492-831B-2D36C995E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中国文学卷二小说赏析能力切片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【原创训练材料｜参数为训练所设】高潮场景写停电，所有对白被手电筒光断续照亮。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环境描写如何参与冲突？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88D2A6-8082-4EF8-AE75-4F3B0D705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0F21E2-EB83-4AE6-A030-A24A8B03E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E8135A-A67F-4119-932D-7318313D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5246AB-420B-454A-A11C-08882B34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3156097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6F369E-EBD6-4E3D-AD7D-8F71FCC0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395A1E-A38A-46B8-9B29-D9CBFE91D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13ba6d0adf42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08F34-032F-4EDB-B7F0-89F4FC89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3DB93-2E01-4F01-A1E1-3EE939A3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9DCF0D-940D-4A1A-B746-CCCE5A17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25F0CA-4A30-47DC-91D7-79FAD0E0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EDDA8-C4EE-4200-986D-155D83E0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B92E4-999E-4012-B1C3-24B10A9D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4877B-2698-409C-B471-F7588F3F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8E367B-D35F-4BB4-80C0-C06E9EA0C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正确结论：应检视结尾保留了哪些选择、前文铺垫是否足以支持多种结果，以及未决状态怎样延续作品核心冲突。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解析链：开放结局须从结构功能评价，不能猜测作者能力。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BBACB5-83B0-467F-81AC-F028A65DA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110553-5DDF-46C7-A027-B77D0571C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237F5D-8084-4A6E-AF8A-19B8C6D0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6FA047-F5D3-46BA-A9FE-60EF67A8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2351585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7DD69F-998D-4C19-A483-95A8BC5B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F1D38-C410-4F1E-8C8A-2311FD6D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9f181cc8fa41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DDCFF-A15F-4975-8240-1E6BADD1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C0D87C-8DC9-4B99-8622-E26AD6A1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6F3A4D-2A66-484E-832D-88E8B8E9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2BE913-86A0-43C1-91A6-10020EB5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中国文学卷二小说赏析能力切片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【原创训练材料｜参数为训练所设】高潮场景写停电，所有对白被手电筒光断续照亮。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环境描写如何参与冲突？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F1E18-2365-4BDB-A670-E292B6CC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03E553-1B3B-42C0-A05D-A327A014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BA78C-4B86-49F1-98D3-3C52B671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BF9961-E4EF-4156-A636-ADAD026C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A2F0A6-793C-4EC7-B26D-083456DF5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5FB140-69C6-4DAD-83EE-3471454E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C25419-85BE-413C-906A-2665C70F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E4DBBF-9DBF-454E-83E6-973D7631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小说赏析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305E42-EE3B-44D8-A42E-040279E5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43039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2026-08-19T08:56:00.7620000Z</dcterms:created>
  <dcterms:modified xsi:type="dcterms:W3CDTF">2026-08-19T08:56:00.7620000Z</dcterms:modified>
</coreProperties>
</file>