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41b0ef86504dd1" /><Relationship Type="http://schemas.openxmlformats.org/officeDocument/2006/relationships/extended-properties" Target="/docProps/app.xml" Id="R9c4e5f3cb4134c65" /><Relationship Type="http://schemas.openxmlformats.org/officeDocument/2006/relationships/officeDocument" Target="/ppt/presentation.xml" Id="Rab767df02ef143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48156f85554a60"/>
  </p:sldMasterIdLst>
  <p:notesMasterIdLst>
    <p:notesMasterId xmlns:r="http://schemas.openxmlformats.org/officeDocument/2006/relationships" r:id="R47c8ebb99cf04422"/>
  </p:notesMasterIdLst>
  <p:sldIdLst>
    <p:sldId xmlns:r="http://schemas.openxmlformats.org/officeDocument/2006/relationships" id="256" r:id="Rf18ed24fb35042d4"/>
    <p:sldId xmlns:r="http://schemas.openxmlformats.org/officeDocument/2006/relationships" id="257" r:id="Ra2ad450ebe754b84"/>
    <p:sldId xmlns:r="http://schemas.openxmlformats.org/officeDocument/2006/relationships" id="258" r:id="R771676b587e647b0"/>
    <p:sldId xmlns:r="http://schemas.openxmlformats.org/officeDocument/2006/relationships" id="259" r:id="R68643544e86c4161"/>
    <p:sldId xmlns:r="http://schemas.openxmlformats.org/officeDocument/2006/relationships" id="260" r:id="Ra6e632d05ac443cf"/>
    <p:sldId xmlns:r="http://schemas.openxmlformats.org/officeDocument/2006/relationships" id="261" r:id="Rcbd273af7c3d40d6"/>
    <p:sldId xmlns:r="http://schemas.openxmlformats.org/officeDocument/2006/relationships" id="262" r:id="R2f772186a0ad431c"/>
    <p:sldId xmlns:r="http://schemas.openxmlformats.org/officeDocument/2006/relationships" id="263" r:id="R39c6886710174459"/>
    <p:sldId xmlns:r="http://schemas.openxmlformats.org/officeDocument/2006/relationships" id="264" r:id="R902b6e6703d0497b"/>
    <p:sldId xmlns:r="http://schemas.openxmlformats.org/officeDocument/2006/relationships" id="265" r:id="R2828e137309646d2"/>
    <p:sldId xmlns:r="http://schemas.openxmlformats.org/officeDocument/2006/relationships" id="266" r:id="Ra91e99ca09934d22"/>
    <p:sldId xmlns:r="http://schemas.openxmlformats.org/officeDocument/2006/relationships" id="267" r:id="R8acfd92cb5c84a84"/>
    <p:sldId xmlns:r="http://schemas.openxmlformats.org/officeDocument/2006/relationships" id="268" r:id="Rbb9d5b190605474e"/>
    <p:sldId xmlns:r="http://schemas.openxmlformats.org/officeDocument/2006/relationships" id="269" r:id="R58895524917c4f43"/>
    <p:sldId xmlns:r="http://schemas.openxmlformats.org/officeDocument/2006/relationships" id="270" r:id="Rd10b922c9c6542ff"/>
    <p:sldId xmlns:r="http://schemas.openxmlformats.org/officeDocument/2006/relationships" id="271" r:id="R3ef2f21dca1f4bd6"/>
    <p:sldId xmlns:r="http://schemas.openxmlformats.org/officeDocument/2006/relationships" id="272" r:id="R4aacafa9ea14460b"/>
    <p:sldId xmlns:r="http://schemas.openxmlformats.org/officeDocument/2006/relationships" id="273" r:id="R9205a91b2e084221"/>
    <p:sldId xmlns:r="http://schemas.openxmlformats.org/officeDocument/2006/relationships" id="274" r:id="Rac8a0dcdc9ef4912"/>
    <p:sldId xmlns:r="http://schemas.openxmlformats.org/officeDocument/2006/relationships" id="275" r:id="R5cbd561c166f4f8a"/>
    <p:sldId xmlns:r="http://schemas.openxmlformats.org/officeDocument/2006/relationships" id="276" r:id="R6744442df0ae4a5e"/>
    <p:sldId xmlns:r="http://schemas.openxmlformats.org/officeDocument/2006/relationships" id="277" r:id="Rebe4ddfdc4904f92"/>
    <p:sldId xmlns:r="http://schemas.openxmlformats.org/officeDocument/2006/relationships" id="278" r:id="R0090137da8014b3a"/>
    <p:sldId xmlns:r="http://schemas.openxmlformats.org/officeDocument/2006/relationships" id="279" r:id="Rd39ca196272542df"/>
    <p:sldId xmlns:r="http://schemas.openxmlformats.org/officeDocument/2006/relationships" id="280" r:id="R3e99d5d2545c4ca3"/>
    <p:sldId xmlns:r="http://schemas.openxmlformats.org/officeDocument/2006/relationships" id="281" r:id="R32226c56b3284713"/>
    <p:sldId xmlns:r="http://schemas.openxmlformats.org/officeDocument/2006/relationships" id="282" r:id="Rea2e7aef61464069"/>
    <p:sldId xmlns:r="http://schemas.openxmlformats.org/officeDocument/2006/relationships" id="283" r:id="R1e6315b2e74b44b6"/>
    <p:sldId xmlns:r="http://schemas.openxmlformats.org/officeDocument/2006/relationships" id="284" r:id="R2e9a35084e304027"/>
    <p:sldId xmlns:r="http://schemas.openxmlformats.org/officeDocument/2006/relationships" id="285" r:id="R96729cd4ea7846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99d4b9454814822" /><Relationship Type="http://schemas.openxmlformats.org/officeDocument/2006/relationships/slideMaster" Target="/ppt/slideMasters/slideMaster1.xml" Id="R1d48156f85554a60" /><Relationship Type="http://schemas.openxmlformats.org/officeDocument/2006/relationships/notesMaster" Target="/ppt/notesMasters/notesMaster1.xml" Id="R47c8ebb99cf04422" /><Relationship Type="http://schemas.openxmlformats.org/officeDocument/2006/relationships/presProps" Target="/ppt/presProps.xml" Id="R0eb1ad9da010437f" /><Relationship Type="http://schemas.openxmlformats.org/officeDocument/2006/relationships/tableStyles" Target="/ppt/tableStyles.xml" Id="Ra40e9ef94e014dca" /><Relationship Type="http://schemas.openxmlformats.org/officeDocument/2006/relationships/slide" Target="/ppt/slides/slide1.xml" Id="Rf18ed24fb35042d4" /><Relationship Type="http://schemas.openxmlformats.org/officeDocument/2006/relationships/slide" Target="/ppt/slides/slide2.xml" Id="Ra2ad450ebe754b84" /><Relationship Type="http://schemas.openxmlformats.org/officeDocument/2006/relationships/slide" Target="/ppt/slides/slide3.xml" Id="R771676b587e647b0" /><Relationship Type="http://schemas.openxmlformats.org/officeDocument/2006/relationships/slide" Target="/ppt/slides/slide4.xml" Id="R68643544e86c4161" /><Relationship Type="http://schemas.openxmlformats.org/officeDocument/2006/relationships/slide" Target="/ppt/slides/slide5.xml" Id="Ra6e632d05ac443cf" /><Relationship Type="http://schemas.openxmlformats.org/officeDocument/2006/relationships/slide" Target="/ppt/slides/slide6.xml" Id="Rcbd273af7c3d40d6" /><Relationship Type="http://schemas.openxmlformats.org/officeDocument/2006/relationships/slide" Target="/ppt/slides/slide7.xml" Id="R2f772186a0ad431c" /><Relationship Type="http://schemas.openxmlformats.org/officeDocument/2006/relationships/slide" Target="/ppt/slides/slide8.xml" Id="R39c6886710174459" /><Relationship Type="http://schemas.openxmlformats.org/officeDocument/2006/relationships/slide" Target="/ppt/slides/slide9.xml" Id="R902b6e6703d0497b" /><Relationship Type="http://schemas.openxmlformats.org/officeDocument/2006/relationships/slide" Target="/ppt/slides/slide10.xml" Id="R2828e137309646d2" /><Relationship Type="http://schemas.openxmlformats.org/officeDocument/2006/relationships/slide" Target="/ppt/slides/slide11.xml" Id="Ra91e99ca09934d22" /><Relationship Type="http://schemas.openxmlformats.org/officeDocument/2006/relationships/slide" Target="/ppt/slides/slide12.xml" Id="R8acfd92cb5c84a84" /><Relationship Type="http://schemas.openxmlformats.org/officeDocument/2006/relationships/slide" Target="/ppt/slides/slide13.xml" Id="Rbb9d5b190605474e" /><Relationship Type="http://schemas.openxmlformats.org/officeDocument/2006/relationships/slide" Target="/ppt/slides/slide14.xml" Id="R58895524917c4f43" /><Relationship Type="http://schemas.openxmlformats.org/officeDocument/2006/relationships/slide" Target="/ppt/slides/slide15.xml" Id="Rd10b922c9c6542ff" /><Relationship Type="http://schemas.openxmlformats.org/officeDocument/2006/relationships/slide" Target="/ppt/slides/slide16.xml" Id="R3ef2f21dca1f4bd6" /><Relationship Type="http://schemas.openxmlformats.org/officeDocument/2006/relationships/slide" Target="/ppt/slides/slide17.xml" Id="R4aacafa9ea14460b" /><Relationship Type="http://schemas.openxmlformats.org/officeDocument/2006/relationships/slide" Target="/ppt/slides/slide18.xml" Id="R9205a91b2e084221" /><Relationship Type="http://schemas.openxmlformats.org/officeDocument/2006/relationships/slide" Target="/ppt/slides/slide19.xml" Id="Rac8a0dcdc9ef4912" /><Relationship Type="http://schemas.openxmlformats.org/officeDocument/2006/relationships/slide" Target="/ppt/slides/slide20.xml" Id="R5cbd561c166f4f8a" /><Relationship Type="http://schemas.openxmlformats.org/officeDocument/2006/relationships/slide" Target="/ppt/slides/slide21.xml" Id="R6744442df0ae4a5e" /><Relationship Type="http://schemas.openxmlformats.org/officeDocument/2006/relationships/slide" Target="/ppt/slides/slide22.xml" Id="Rebe4ddfdc4904f92" /><Relationship Type="http://schemas.openxmlformats.org/officeDocument/2006/relationships/slide" Target="/ppt/slides/slide23.xml" Id="R0090137da8014b3a" /><Relationship Type="http://schemas.openxmlformats.org/officeDocument/2006/relationships/slide" Target="/ppt/slides/slide24.xml" Id="Rd39ca196272542df" /><Relationship Type="http://schemas.openxmlformats.org/officeDocument/2006/relationships/slide" Target="/ppt/slides/slide25.xml" Id="R3e99d5d2545c4ca3" /><Relationship Type="http://schemas.openxmlformats.org/officeDocument/2006/relationships/slide" Target="/ppt/slides/slide26.xml" Id="R32226c56b3284713" /><Relationship Type="http://schemas.openxmlformats.org/officeDocument/2006/relationships/slide" Target="/ppt/slides/slide27.xml" Id="Rea2e7aef61464069" /><Relationship Type="http://schemas.openxmlformats.org/officeDocument/2006/relationships/slide" Target="/ppt/slides/slide28.xml" Id="R1e6315b2e74b44b6" /><Relationship Type="http://schemas.openxmlformats.org/officeDocument/2006/relationships/slide" Target="/ppt/slides/slide29.xml" Id="R2e9a35084e304027" /><Relationship Type="http://schemas.openxmlformats.org/officeDocument/2006/relationships/slide" Target="/ppt/slides/slide30.xml" Id="R96729cd4ea7846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a6486c28e8488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efdc53b48d4a26" /><Relationship Type="http://schemas.openxmlformats.org/officeDocument/2006/relationships/notesMaster" Target="/ppt/notesMasters/notesMaster1.xml" Id="R7a7e6d1d716b41c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3d46e489dd4a7e" /><Relationship Type="http://schemas.openxmlformats.org/officeDocument/2006/relationships/notesMaster" Target="/ppt/notesMasters/notesMaster1.xml" Id="R8971d121559f4d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3a103a43ec44af" /><Relationship Type="http://schemas.openxmlformats.org/officeDocument/2006/relationships/notesMaster" Target="/ppt/notesMasters/notesMaster1.xml" Id="R27447f0e710448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bfd18734964435" /><Relationship Type="http://schemas.openxmlformats.org/officeDocument/2006/relationships/notesMaster" Target="/ppt/notesMasters/notesMaster1.xml" Id="Re3b3d255fc6845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15bd21e56646b6" /><Relationship Type="http://schemas.openxmlformats.org/officeDocument/2006/relationships/notesMaster" Target="/ppt/notesMasters/notesMaster1.xml" Id="R531d256e2ae94d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0181d3d49de439a" /><Relationship Type="http://schemas.openxmlformats.org/officeDocument/2006/relationships/notesMaster" Target="/ppt/notesMasters/notesMaster1.xml" Id="R3cfb937d81674b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5ccf708afbf4427" /><Relationship Type="http://schemas.openxmlformats.org/officeDocument/2006/relationships/notesMaster" Target="/ppt/notesMasters/notesMaster1.xml" Id="R13aba07096824f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30535d944f43b4" /><Relationship Type="http://schemas.openxmlformats.org/officeDocument/2006/relationships/notesMaster" Target="/ppt/notesMasters/notesMaster1.xml" Id="R4018f0797082425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45c3d46c07846fa" /><Relationship Type="http://schemas.openxmlformats.org/officeDocument/2006/relationships/notesMaster" Target="/ppt/notesMasters/notesMaster1.xml" Id="Rac905d74c3e543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92d824b2c0f41e5" /><Relationship Type="http://schemas.openxmlformats.org/officeDocument/2006/relationships/notesMaster" Target="/ppt/notesMasters/notesMaster1.xml" Id="R388cfd73e01941e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1eebe43a0be4ecb" /><Relationship Type="http://schemas.openxmlformats.org/officeDocument/2006/relationships/notesMaster" Target="/ppt/notesMasters/notesMaster1.xml" Id="Rd448084ac819460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540875510264c35" /><Relationship Type="http://schemas.openxmlformats.org/officeDocument/2006/relationships/notesMaster" Target="/ppt/notesMasters/notesMaster1.xml" Id="R1a006e524fc54e9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70394c4e82e49f7" /><Relationship Type="http://schemas.openxmlformats.org/officeDocument/2006/relationships/notesMaster" Target="/ppt/notesMasters/notesMaster1.xml" Id="Rf7b708259f7d4cc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acf8ef6356344c7" /><Relationship Type="http://schemas.openxmlformats.org/officeDocument/2006/relationships/notesMaster" Target="/ppt/notesMasters/notesMaster1.xml" Id="Ra6f1b6a1f81d4aa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a6a236cc657475e" /><Relationship Type="http://schemas.openxmlformats.org/officeDocument/2006/relationships/notesMaster" Target="/ppt/notesMasters/notesMaster1.xml" Id="Rc0217e5c56104df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a9fd0c942a845b0" /><Relationship Type="http://schemas.openxmlformats.org/officeDocument/2006/relationships/notesMaster" Target="/ppt/notesMasters/notesMaster1.xml" Id="R3d99578cb3ad437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8a5d87f3e744a27" /><Relationship Type="http://schemas.openxmlformats.org/officeDocument/2006/relationships/notesMaster" Target="/ppt/notesMasters/notesMaster1.xml" Id="R90260e4439cc420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7ed74fe8a194c11" /><Relationship Type="http://schemas.openxmlformats.org/officeDocument/2006/relationships/notesMaster" Target="/ppt/notesMasters/notesMaster1.xml" Id="Ra21b2f8e34094ba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cddd5b97fa04219" /><Relationship Type="http://schemas.openxmlformats.org/officeDocument/2006/relationships/notesMaster" Target="/ppt/notesMasters/notesMaster1.xml" Id="Rb770a4f02915481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1a4e7476b7e45e5" /><Relationship Type="http://schemas.openxmlformats.org/officeDocument/2006/relationships/notesMaster" Target="/ppt/notesMasters/notesMaster1.xml" Id="Rd8ae11e0b554459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1be1865992944c2" /><Relationship Type="http://schemas.openxmlformats.org/officeDocument/2006/relationships/notesMaster" Target="/ppt/notesMasters/notesMaster1.xml" Id="R5da437f5b45a499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e689bd37e0144ae" /><Relationship Type="http://schemas.openxmlformats.org/officeDocument/2006/relationships/notesMaster" Target="/ppt/notesMasters/notesMaster1.xml" Id="R00c781bcbc8a470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5c7ef7bf51c4814" /><Relationship Type="http://schemas.openxmlformats.org/officeDocument/2006/relationships/notesMaster" Target="/ppt/notesMasters/notesMaster1.xml" Id="R3337fd44efbf451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46d2341c02142d5" /><Relationship Type="http://schemas.openxmlformats.org/officeDocument/2006/relationships/notesMaster" Target="/ppt/notesMasters/notesMaster1.xml" Id="Rae0f2ccb089240a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db0e9575fbd42a4" /><Relationship Type="http://schemas.openxmlformats.org/officeDocument/2006/relationships/notesMaster" Target="/ppt/notesMasters/notesMaster1.xml" Id="R26a3c53b0c79497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6954213d5bc49b8" /><Relationship Type="http://schemas.openxmlformats.org/officeDocument/2006/relationships/notesMaster" Target="/ppt/notesMasters/notesMaster1.xml" Id="R8d5efa9a5093422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1ebff9caede42b9" /><Relationship Type="http://schemas.openxmlformats.org/officeDocument/2006/relationships/notesMaster" Target="/ppt/notesMasters/notesMaster1.xml" Id="R37f40320e02b4dc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cac638c5bd4472f" /><Relationship Type="http://schemas.openxmlformats.org/officeDocument/2006/relationships/notesMaster" Target="/ppt/notesMasters/notesMaster1.xml" Id="R7617f652585d405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faa848316b8462b" /><Relationship Type="http://schemas.openxmlformats.org/officeDocument/2006/relationships/notesMaster" Target="/ppt/notesMasters/notesMaster1.xml" Id="R8acd93a26dc0454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db3ac25c9b242d2" /><Relationship Type="http://schemas.openxmlformats.org/officeDocument/2006/relationships/notesMaster" Target="/ppt/notesMasters/notesMaster1.xml" Id="Rd994057201654c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中国文学 的“文学术语与表达”学习单元。本套课件共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讲稿】明确告诉学生：本单元只训练“文学术语与表达”。先解释知识范围，再用一句话建立核心判断，最后示范标准方法。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【互动提问】请用自己的话复述“术语只有解释文本运作时才有价值”，并举一个会触发“以术语数量冒充深度”的错误例子。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中国文学卷二文学术语运用能力切片 · 指令核对
指令焦点：先判断题目要求找、解、析、比、评中的哪一种动作。
【原创训练材料｜参数为训练所设】叙述在结尾才交代开篇“陌生人”其实是成年后的主人公。
哪个术语最能描述信息安排，并须怎样解释？ 选项为 A.还须说明走廊被赋予“吞下”动作，使声音消失带有不可追回感，并强化人物离开后的空寂。；B.可称为延宕揭示；身份信息被保留到结尾，迫使读者重读开篇并重新理解叙述距离。；C.前处细节须在后文获得回应并帮助解释事件；若只是重复出现而无前后因果或预示功能，不能仅凭重复称伏笔。；D.先判断两组感觉如何相互限定，再说明冷暖张力是在分开人物、连接记忆，还是制造语气反差。。讲解时强调：术语只有解释文本运作时才有价值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【预期回答】学生能说出“认细节—选术语—说运作—析效果”中的起始动作，并避开“以术语数量冒充深度”。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认细节—选术语—说运作—析效果”，最后说明结论“可称为延宕揭示；身份信息被保留到结尾，迫使读者重读开篇并重新理解叙述距离。”怎样由证据推出。完整解析：术语后必须说明信息何时被隐藏、何时改变理解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中国文学 2027/2028 Assessment Framework、课程及评估指引与公开评核资料｜中国文学卷二文学术语运用能力切片·指令核对·原创模考任务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【预期回答】学生能把失分归入“以术语数量冒充深度”或更精确的个人错因，并写出可执行检查动作。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讲稿】逐项解释“文学术语与表达”中的专有名词、符号、对象和单位。特别强调：以术语数量冒充深度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讲稿】用“条件—表示—方法—核验”重建本知识点。示范时逐步引用：认细节—选术语—说运作—析效果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讲稿】带学生逐句读取任务，不先求答案。要求指出材料中的有效条件，再按“认细节—选术语—说运作—析效果”作答。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讲稿】先展示错误路径，再用解析链复原第一失分点。禁止只说“粗心”；必须落到“以术语数量冒充深度”或更精确的动作。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中国文学卷二文学术语运用能力切片 · 指令核对
指令焦点：先判断题目要求找、解、析、比、评中的哪一种动作。
【原创训练材料｜参数为训练所设】戏剧人物说“请坐”，却把唯一椅子移走。
哪个概念最有解释力？ 选项为 A.只保留能由短引文证明且能解释人物、情感或结构变化的术语；其余改写为具体语言观察。；B.言语与动作形成反讽及潜台词；表面礼貌被行动否定，实际传达排拒。；C.可称为延宕揭示；身份信息被保留到结尾，迫使读者重读开篇并重新理解叙述距离。；D.还须说明走廊被赋予“吞下”动作，使声音消失带有不可追回感，并强化人物离开后的空寂。。讲解时强调：术语只有解释文本运作时才有价值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【预期回答】学生能说出“认细节—选术语—说运作—析效果”中的起始动作，并避开“以术语数量冒充深度”。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认细节—选术语—说运作—析效果”，最后说明结论“言语与动作形成反讽及潜台词；表面礼貌被行动否定，实际传达排拒。”怎样由证据推出。完整解析：可使用多个术语，但须指出它们解释的是同一舞台张力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中国文学 2027/2028 Assessment Framework、课程及评估指引与公开评核资料｜中国文学卷二文学术语运用能力切片·指令核对·原创模考任务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【预期回答】学生能把失分归入“以术语数量冒充深度”或更精确的个人错因，并写出可执行检查动作。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讲稿】逐项解释“文学术语与表达”中的专有名词、符号、对象和单位。特别强调：以术语数量冒充深度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讲稿】用“条件—表示—方法—核验”重建本知识点。示范时逐步引用：认细节—选术语—说运作—析效果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讲稿】带学生逐句读取任务，不先求答案。要求指出材料中的有效条件，再按“认细节—选术语—说运作—析效果”作答。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讲稿】先展示错误路径，再用解析链复原第一失分点。禁止只说“粗心”；必须落到“以术语数量冒充深度”或更精确的动作。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中国文学卷二文学术语运用能力切片 · 指令核对
指令焦点：先判断题目要求找、解、析、比、评中的哪一种动作。
【原创训练材料｜参数为训练所设】故事中一个次要动作在后文解释主要事件。
何时可称为伏笔？ 选项为 A.先判断两组感觉如何相互限定，再说明冷暖张力是在分开人物、连接记忆，还是制造语气反差。；B.言语与动作形成反讽及潜台词；表面礼貌被行动否定，实际传达排拒。；C.前处细节须在后文获得回应并帮助解释事件；若只是重复出现而无前后因果或预示功能，不能仅凭重复称伏笔。；D.只保留能由短引文证明且能解释人物、情感或结构变化的术语；其余改写为具体语言观察。。讲解时强调：术语只有解释文本运作时才有价值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【预期回答】学生能说出“认细节—选术语—说运作—析效果”中的起始动作，并避开“以术语数量冒充深度”。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认细节—选术语—说运作—析效果”，最后说明结论“前处细节须在后文获得回应并帮助解释事件；若只是重复出现而无前后因果或预示功能，不能仅凭重复称伏笔。”怎样由证据推出。完整解析：术语有可核查的结构条件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中国文学 2027/2028 Assessment Framework、课程及评估指引与公开评核资料｜中国文学卷二文学术语运用能力切片·指令核对·原创模考任务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【预期回答】学生能把失分归入“以术语数量冒充深度”或更精确的个人错因，并写出可执行检查动作。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讲稿】逐项解释“文学术语与表达”中的专有名词、符号、对象和单位。特别强调：以术语数量冒充深度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讲稿】用“条件—表示—方法—核验”重建本知识点。示范时逐步引用：认细节—选术语—说运作—析效果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讲稿】带学生逐句读取任务，不先求答案。要求指出材料中的有效条件，再按“认细节—选术语—说运作—析效果”作答。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讲稿】先展示错误路径，再用解析链复原第一失分点。禁止只说“粗心”；必须落到“以术语数量冒充深度”或更精确的动作。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Literature 2028 assessment framework: https://www.hkeaa.edu.hk/DocLibrary/HKDSE/Subject_Information/clit/2028hkdse-c-clit-i81.pdf（访问日期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中国文学 2027/2028 Assessment Framework、课程及评估指引与公开评核资料｜中国文学卷二文学术语运用能力切片·推论边界·原创模考任务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57a273e45d4e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97ffba62e8421d" /><Relationship Type="http://schemas.openxmlformats.org/officeDocument/2006/relationships/slideLayout" Target="/ppt/slideLayouts/slideLayout1.xml" Id="Re76a0e4f4584402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76a0e4f4584402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c86d587c254504" /><Relationship Type="http://schemas.openxmlformats.org/officeDocument/2006/relationships/image" Target="/ppt/media/image.png" Id="R68d95c026a904152" /><Relationship Type="http://schemas.openxmlformats.org/officeDocument/2006/relationships/notesSlide" Target="/ppt/notesSlides/notesSlide1.xml" Id="Rf045f3b654dd49c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fef118ff5f497e" /><Relationship Type="http://schemas.openxmlformats.org/officeDocument/2006/relationships/image" Target="/ppt/media/image2.png" Id="R2a9edc38c2a64715" /><Relationship Type="http://schemas.openxmlformats.org/officeDocument/2006/relationships/notesSlide" Target="/ppt/notesSlides/notesSlide2.xml" Id="R51f960d8041c435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9e2aa49c684713" /><Relationship Type="http://schemas.openxmlformats.org/officeDocument/2006/relationships/image" Target="/ppt/media/image3.png" Id="Rc049f6fc9baa40d1" /><Relationship Type="http://schemas.openxmlformats.org/officeDocument/2006/relationships/notesSlide" Target="/ppt/notesSlides/notesSlide3.xml" Id="Rb009d251247b4aa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26fb184a3410c" /><Relationship Type="http://schemas.openxmlformats.org/officeDocument/2006/relationships/image" Target="/ppt/media/image4.png" Id="R06eb445636f04626" /><Relationship Type="http://schemas.openxmlformats.org/officeDocument/2006/relationships/notesSlide" Target="/ppt/notesSlides/notesSlide4.xml" Id="R8bef2bf155d54a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d02ed106094f4c" /><Relationship Type="http://schemas.openxmlformats.org/officeDocument/2006/relationships/image" Target="/ppt/media/image5.png" Id="Rf78641a1e905416c" /><Relationship Type="http://schemas.openxmlformats.org/officeDocument/2006/relationships/notesSlide" Target="/ppt/notesSlides/notesSlide5.xml" Id="Rc056c730477440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35d54a01c14e2d" /><Relationship Type="http://schemas.openxmlformats.org/officeDocument/2006/relationships/image" Target="/ppt/media/image6.png" Id="Rc57533dadbf648b4" /><Relationship Type="http://schemas.openxmlformats.org/officeDocument/2006/relationships/notesSlide" Target="/ppt/notesSlides/notesSlide6.xml" Id="R23e26475e0b143b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62724a7cc54cf3" /><Relationship Type="http://schemas.openxmlformats.org/officeDocument/2006/relationships/image" Target="/ppt/media/image7.png" Id="R5e3feb6896f34482" /><Relationship Type="http://schemas.openxmlformats.org/officeDocument/2006/relationships/notesSlide" Target="/ppt/notesSlides/notesSlide7.xml" Id="Ra4a1d1b8016a4f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bd3c015b1a4633" /><Relationship Type="http://schemas.openxmlformats.org/officeDocument/2006/relationships/image" Target="/ppt/media/image8.png" Id="R4b2ac341f5744a9f" /><Relationship Type="http://schemas.openxmlformats.org/officeDocument/2006/relationships/notesSlide" Target="/ppt/notesSlides/notesSlide8.xml" Id="R2ef68c7311064a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f3d33ddc5f4f99" /><Relationship Type="http://schemas.openxmlformats.org/officeDocument/2006/relationships/image" Target="/ppt/media/image9.png" Id="R26e8f689f4964f35" /><Relationship Type="http://schemas.openxmlformats.org/officeDocument/2006/relationships/notesSlide" Target="/ppt/notesSlides/notesSlide9.xml" Id="Rb565db164e7844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90eafb7d774efb" /><Relationship Type="http://schemas.openxmlformats.org/officeDocument/2006/relationships/image" Target="/ppt/media/image10.png" Id="Rd303306518724d0a" /><Relationship Type="http://schemas.openxmlformats.org/officeDocument/2006/relationships/notesSlide" Target="/ppt/notesSlides/notesSlide10.xml" Id="R3c971eab9b8c46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abad9350824a4e" /><Relationship Type="http://schemas.openxmlformats.org/officeDocument/2006/relationships/image" Target="/ppt/media/image11.png" Id="R6eb60163ff5d487f" /><Relationship Type="http://schemas.openxmlformats.org/officeDocument/2006/relationships/notesSlide" Target="/ppt/notesSlides/notesSlide11.xml" Id="Ra38e22a81c934d5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4fb43a994c4a05" /><Relationship Type="http://schemas.openxmlformats.org/officeDocument/2006/relationships/image" Target="/ppt/media/image12.png" Id="R6715a2f8d3e14115" /><Relationship Type="http://schemas.openxmlformats.org/officeDocument/2006/relationships/notesSlide" Target="/ppt/notesSlides/notesSlide12.xml" Id="Re6c94a4e76eb474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820dc2ed3147a9" /><Relationship Type="http://schemas.openxmlformats.org/officeDocument/2006/relationships/image" Target="/ppt/media/image13.png" Id="R46dad37b49c848e2" /><Relationship Type="http://schemas.openxmlformats.org/officeDocument/2006/relationships/notesSlide" Target="/ppt/notesSlides/notesSlide13.xml" Id="R94350e2188524d4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ea59223fdd4c7e" /><Relationship Type="http://schemas.openxmlformats.org/officeDocument/2006/relationships/image" Target="/ppt/media/image14.png" Id="Ra7bde997822d4add" /><Relationship Type="http://schemas.openxmlformats.org/officeDocument/2006/relationships/notesSlide" Target="/ppt/notesSlides/notesSlide14.xml" Id="R4aae8fccf33043b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7cea973dc04061" /><Relationship Type="http://schemas.openxmlformats.org/officeDocument/2006/relationships/image" Target="/ppt/media/image15.png" Id="Rc7852c7ac9154369" /><Relationship Type="http://schemas.openxmlformats.org/officeDocument/2006/relationships/notesSlide" Target="/ppt/notesSlides/notesSlide15.xml" Id="R7b6ae1281e2a49d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cdb80b1bcf49bf" /><Relationship Type="http://schemas.openxmlformats.org/officeDocument/2006/relationships/image" Target="/ppt/media/image16.png" Id="R59ca1e5070cb435f" /><Relationship Type="http://schemas.openxmlformats.org/officeDocument/2006/relationships/notesSlide" Target="/ppt/notesSlides/notesSlide16.xml" Id="Ra70d9b0ee566462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0b2f8f233645e3" /><Relationship Type="http://schemas.openxmlformats.org/officeDocument/2006/relationships/image" Target="/ppt/media/image17.png" Id="R6d3d842284334579" /><Relationship Type="http://schemas.openxmlformats.org/officeDocument/2006/relationships/notesSlide" Target="/ppt/notesSlides/notesSlide17.xml" Id="R5810b0c47a5f437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87939036d742c3" /><Relationship Type="http://schemas.openxmlformats.org/officeDocument/2006/relationships/image" Target="/ppt/media/image18.png" Id="Rade545c45ff943c0" /><Relationship Type="http://schemas.openxmlformats.org/officeDocument/2006/relationships/notesSlide" Target="/ppt/notesSlides/notesSlide18.xml" Id="R6250c49ec0214f4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69c2a0942b4c75" /><Relationship Type="http://schemas.openxmlformats.org/officeDocument/2006/relationships/image" Target="/ppt/media/image19.png" Id="Rc624249a9e694c18" /><Relationship Type="http://schemas.openxmlformats.org/officeDocument/2006/relationships/notesSlide" Target="/ppt/notesSlides/notesSlide19.xml" Id="R5d5acbbbc7f24cb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5010384b124036" /><Relationship Type="http://schemas.openxmlformats.org/officeDocument/2006/relationships/image" Target="/ppt/media/image20.png" Id="Rf09149e380c44e27" /><Relationship Type="http://schemas.openxmlformats.org/officeDocument/2006/relationships/notesSlide" Target="/ppt/notesSlides/notesSlide20.xml" Id="R03bd99f38697462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dff352a7994b84" /><Relationship Type="http://schemas.openxmlformats.org/officeDocument/2006/relationships/image" Target="/ppt/media/image21.png" Id="R5d276697138745dd" /><Relationship Type="http://schemas.openxmlformats.org/officeDocument/2006/relationships/notesSlide" Target="/ppt/notesSlides/notesSlide21.xml" Id="Rad14cf8eac474e5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37f6bb3e354a93" /><Relationship Type="http://schemas.openxmlformats.org/officeDocument/2006/relationships/image" Target="/ppt/media/image22.png" Id="R8264c059b1a84913" /><Relationship Type="http://schemas.openxmlformats.org/officeDocument/2006/relationships/notesSlide" Target="/ppt/notesSlides/notesSlide22.xml" Id="R24eea9ae6ecc490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4e781a2fa84ec6" /><Relationship Type="http://schemas.openxmlformats.org/officeDocument/2006/relationships/image" Target="/ppt/media/image23.png" Id="Rdf30608167bd4cef" /><Relationship Type="http://schemas.openxmlformats.org/officeDocument/2006/relationships/notesSlide" Target="/ppt/notesSlides/notesSlide23.xml" Id="R4a0df5dbdc02461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57fdf9cd2438e" /><Relationship Type="http://schemas.openxmlformats.org/officeDocument/2006/relationships/image" Target="/ppt/media/image24.png" Id="R83940b0270494c2f" /><Relationship Type="http://schemas.openxmlformats.org/officeDocument/2006/relationships/notesSlide" Target="/ppt/notesSlides/notesSlide24.xml" Id="R3ecbca3da629454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500e635079401e" /><Relationship Type="http://schemas.openxmlformats.org/officeDocument/2006/relationships/image" Target="/ppt/media/image25.png" Id="Ra6ac60a8e7ab438b" /><Relationship Type="http://schemas.openxmlformats.org/officeDocument/2006/relationships/notesSlide" Target="/ppt/notesSlides/notesSlide25.xml" Id="Rf7d09cf37d224a2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fff0cb9b2f47a9" /><Relationship Type="http://schemas.openxmlformats.org/officeDocument/2006/relationships/image" Target="/ppt/media/image26.png" Id="R4eb9e71200c84bad" /><Relationship Type="http://schemas.openxmlformats.org/officeDocument/2006/relationships/notesSlide" Target="/ppt/notesSlides/notesSlide26.xml" Id="R8ab0798634b2444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704bcf17dc487e" /><Relationship Type="http://schemas.openxmlformats.org/officeDocument/2006/relationships/image" Target="/ppt/media/image27.png" Id="Rd5c1c34c02ff438f" /><Relationship Type="http://schemas.openxmlformats.org/officeDocument/2006/relationships/notesSlide" Target="/ppt/notesSlides/notesSlide27.xml" Id="Rde5d31dda6194a8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5c52a8eef8434b" /><Relationship Type="http://schemas.openxmlformats.org/officeDocument/2006/relationships/image" Target="/ppt/media/image28.png" Id="R85c0a26df0174199" /><Relationship Type="http://schemas.openxmlformats.org/officeDocument/2006/relationships/notesSlide" Target="/ppt/notesSlides/notesSlide28.xml" Id="R6ab958bf062e4ae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bdb523968c49d5" /><Relationship Type="http://schemas.openxmlformats.org/officeDocument/2006/relationships/image" Target="/ppt/media/image29.png" Id="Rb4f11b12e3594e45" /><Relationship Type="http://schemas.openxmlformats.org/officeDocument/2006/relationships/notesSlide" Target="/ppt/notesSlides/notesSlide29.xml" Id="R9f7f6b684a80416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712e1b20f34cd0" /><Relationship Type="http://schemas.openxmlformats.org/officeDocument/2006/relationships/image" Target="/ppt/media/image30.png" Id="Re5d5b8c5754b4294" /><Relationship Type="http://schemas.openxmlformats.org/officeDocument/2006/relationships/notesSlide" Target="/ppt/notesSlides/notesSlide30.xml" Id="R0e94931484d441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A0966E-8190-4506-879A-8416B0A4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6CE12C-1D17-410E-96F4-152E56CA0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8EFD73-9016-4CC2-B47E-2AA8A4BF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CLIT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EC3251-3A0F-4485-8567-E45407E3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文学术语与表达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D629E8-684D-41B1-831B-32116F9A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准确运用叙事、诗学、修辞与结构术语。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50B2F9-469C-4A94-8855-B9C49287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FE8224-A6EE-45AD-B995-341B1C9B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CC70BC-69A3-4DB6-AFC8-4C7997244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51DD87-3872-47C6-A4F1-12BDA9A4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d95c026a9041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4C8E81-1BA3-4E33-99FD-E2178629B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6A0CB2-A594-411E-B0DC-16CA98A7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AB9EE7-65EF-4DFC-AA8E-E11348E8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630CF1-7052-4CA9-BFD2-F3BF45FA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7F5352-CF04-4030-9FBB-FA450D5DE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E2EEEF-16BE-4835-9F15-F9BF745D0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9BDD6-9C53-4DAC-BF36-9C61DC920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B603E8-B818-4D8D-A543-35C3A42B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882601-122B-40C3-A139-B6CEFB2F4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183864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0C79C0-0EB7-48E4-9CAC-7333E6F3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0A4212-61F3-4951-A185-EAABCEFFD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9edc38c2a647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BE152-59FE-476D-A901-65516AAC0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D59946-CC1D-4295-B0BD-EAC193203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58F520-2F8A-4E7E-9700-1ADD983B2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4D37A5-A9B6-4007-8803-AC63CC1AA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55EE7F-EC79-414E-96EA-2DD7C012C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6A3333-B702-4594-89B8-782119D95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10056D-BE45-4651-A4FF-87665F74B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633A03-8CF2-4B40-BB70-F5112A1C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785B5-7350-4E3B-AB58-8D933F488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EB7F5F-DEC7-46C6-BBAE-E1F05C32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349A38-FE38-4759-96BF-B4954999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4B5930-E76C-4B3A-8DB3-32A39E0E0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883C3B-D89A-4701-AD29-F80CC0CC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05E6FB-8C5B-471A-B54D-79E11CCA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8C4EE3-3C03-4083-B056-B0BD575F4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8D0148-69B8-422B-A4CC-287A944F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A0E576-2D38-416E-826F-01EC6878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成功标准｜术语只有解释文本运作时才有价值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8A5061-C01C-45F5-B3E5-E30EEB3A7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3F2917-5BF8-46C9-9B55-33C983B86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DDDC62-9887-43FA-A2D0-C830BD61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959897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7A1915-46CF-4108-A0BA-7DA84718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246FB-974F-49DB-93BE-A24F91BE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49f6fc9baa40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B6268-BE4A-4A55-A041-0EB4AD0D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文学术语与表达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5A0333-7214-4CB2-874A-A9FEDBD78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ACE2A9-0178-4D4E-9D13-83288C170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406460-77DA-4A97-9932-B90C33BB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DECB39-9E04-49E8-824D-D4B99CA98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120CE6-609F-4349-952B-2378A498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边界提醒｜以术语数量冒充深度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263B3A-569F-4C6B-9A36-F32B63B16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0AE96F-A077-4DA0-A09E-48F937BF3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297A7D-CD14-4FE4-9308-5B050AF2C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准确运用叙事、诗学、修辞与结构术语。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6E8DF1-27C5-4911-9BF5-90838B3B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FE2879-498D-4F3D-8D6B-AB42F298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F78FB9-E4A6-4BC6-A82C-4CD3F3973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1D2229-ED7E-4295-BDDE-CCBFCE8A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中国文学 2027/2028 Assessment Framework、课程及评估指引与公开评核资料｜中国文学卷二文学术语运用能力切片·指令核对·原创模考任务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F0BF42-D416-4E97-A41A-7C28E8829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155E9D-3180-47A6-981B-9239052E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8A69B0-E4BC-4553-9F73-8B08E5331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3BB573-D8A7-4926-B1F3-76F74D57E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2707384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1CD05D-EC71-42B8-829C-65810DD29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A9649D-8E75-4AD6-8C07-D5405B125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eb445636f046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58C37-0F62-4C61-A293-5FF13C6F3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AD01A8-4D99-47B4-896E-E35499886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52151-9F3A-4011-913A-BBCB2AAB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能解释“术语只有解释文本运作时才有价值”，并识别一个反例或边界。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B0ADE4-7D5A-410F-BC65-B13BF8727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1E565F-E4ED-4B00-B5BE-82A853CEA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98D354-4D71-4BC0-A650-E71F42DD9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5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【原创训练材料｜参数为训练所设】叙述在结尾才交代开篇“陌生人”其实是成年后的主人公。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哪个术语最能描述信息安排，并须怎样解释？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3DBAC6-211A-4FB6-AA2B-915809BE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高频错因：以术语数量冒充深度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46D1C8-B044-4CC7-8778-5BF536B3D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59C4A9-F406-467F-8392-5719FD79E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921C11-8221-4692-AA1C-C4CBEBDE9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9829C4-4047-4055-B082-948C5A74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F1AFD1-7025-4EA0-B6C0-7664615F5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B1CF0A-F7F3-42CB-AC11-6B21C279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E8BF0F-782E-4AA7-912F-CC5E08A8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125177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C26818-DD8F-4EB3-89F1-970210A7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C5584D-728D-455F-A2DF-34E271545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8641a1e90541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906467-0535-4D26-B95C-AE2A4CAFA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DF5A8-0F78-4CDE-9B50-50EE22726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2E8367-3F3A-4BEE-9C1D-1131480E1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BBFD1-A60F-4958-901D-00A65DE1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79C01D-0CC4-49B4-BBA3-88AF89BB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CBAFC5-16F0-4878-8D10-8C2DB8EA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C2B61A-803C-4B11-9E27-480F7FC1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选术语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C9A1AA-8F3F-4318-8B89-CD06FB100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44B30D-401F-4C12-950E-2F021DC43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说运作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C4802B-31BC-45EA-AF87-C0C95CF0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1ED150-13BC-4174-BA63-136F453F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析效果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C30576-0157-4901-A95F-C9769FAE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9F8094-62E1-48EF-A944-99710DA1C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A49C0D-F85B-46CB-9C58-9C7B24FAF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【原创训练材料｜参数为训练所设】叙述在结尾才交代开篇“陌生人”其实是成年后的主人公。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哪个术语最能描述信息安排，并须怎样解释？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85EC1E-2696-491E-86E8-11EA1416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B54146-657A-494A-918E-6B5746FD0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E3D3FC-10C6-436E-99C8-44C00714E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正确结论：可称为延宕揭示；身份信息被保留到结尾，迫使读者重读开篇并重新理解叙述距离。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解析：术语后必须说明信息何时被隐藏、何时改变理解。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27F59E-DDDB-4AED-998B-FDD974E6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C19B98-B1D6-48C8-8B8E-3AFD48A8B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72AA98-C0F0-41B5-96B1-77B10521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F05462-70E3-408C-9C84-B508577F9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2354511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083439-180A-49B0-8421-4382A77B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52B7BF-34E2-4EE3-9E96-74BA5FA8E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533dadbf648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7F117-038E-43C5-A42C-1E315069D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5D83D-1A16-4284-80D2-7BE076DF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5D8F33-CFE2-4602-9999-E822E2C8E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929FAC-EFEC-4339-A975-A6689F9C3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E539E6-D840-4DC5-A4A7-702D746DF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2CFFA6-7C42-4B3B-841D-DCCF694D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6760E7-3278-48C6-8658-7F317C92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382D20-B3FA-4DFA-9489-AA8F6B78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B0BED4-1EF1-4C7C-B139-38082380E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EACBE0-2759-4A7B-883B-309051E7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E9249A-4A64-4CCE-B538-4A705B654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F55CC7-F428-4458-A2F6-FE4F696E5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2E1C19-F10F-463A-B139-460EDD970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E51D71-1532-4BC2-A208-82CB136C7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6450AC-7624-42D9-8EE0-AB8EFF796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D1D410-D3D5-42A6-8128-28FE7CAA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19BE8B-0132-4AA3-A459-082CFF1B0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837F89-D834-4007-AB28-0C134879D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C5F724-7B74-48B6-8556-A6BFCF20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499621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BD060E-A008-4B79-9166-4E2CFB582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6578F2-ADBD-4020-8EB1-E9F21C17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3feb6896f3448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1FBBD7-291B-41A3-8E04-97B45C570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A37E35-4016-48A4-BCC3-C6CF1C8F1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516360-554C-43A1-8863-BD1923BB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8A5ED2-501C-4BB0-884A-F7B182A7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文学术语与表达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068C2E-69DF-4CAC-B811-69D255B9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B048C-D4EF-4D2E-BE3F-AB79894A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B3471F-08CA-4045-A224-150EEEF5C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809972-3834-43C0-B558-34ACE3656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1F6B83-664C-4C76-994B-602F8895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2F51F7-284F-4E2B-A526-6771D03B9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1AE037-7A1D-4FE8-B3B2-AB8350C60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065055-85EE-44AB-A230-B4A5CB28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424522-29C0-4358-A36B-77A495EA9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A4AE3E-DF9E-49FC-BE64-38B27920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11AF82-3D2D-404B-A573-867A85DBF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9B5820-1ECD-43A8-B64C-7C6518CF3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F0EAE9-CDBE-4EC7-9F86-AFC835234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294076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9D1071-A021-4ADE-8D9B-E2E40606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C14474-580B-4B75-A3D7-F27CB691F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2ac341f5744a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FB79E4-DC2A-4C78-81CE-33787445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AE5E63-2186-4C6F-BF26-BCF32E3B3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62093B-2353-47C0-9438-53188D64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90178A-B9AA-436D-B6EE-049922267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中国文学卷二文学术语运用能力切片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A77CC8-1616-4521-ABF3-6950623E7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EE5084-20C7-4164-A13A-12D58BB56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CC4C2D-7449-4899-BD43-ACB7B5AAB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7F0578-FDD8-40C6-A8E9-6107A797E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806480-5DE6-4D7B-BE29-DE6DF1423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018FBB-ACA2-4873-A35A-CE6FE8425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713DEB-01B2-46DE-A4E1-A335A677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AB8B8F-808E-4CF0-A41D-B942C50C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411202-98D9-4392-BBEE-E93138DD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A33AA5-4180-4BC7-B911-49A6329A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79450E-E363-48E9-9CF5-50FCAFE96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F8FCC2-CCB3-4D63-B381-313E55DF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8C679E-4E6B-4B43-8221-1D1EE1977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465200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2B3639-A48B-48DC-BCF3-72F737009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7F78A-720A-4E5F-8B74-6054BE76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e8f689f4964f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432CA3-C2EF-4A79-887B-F269B64D4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3EEEEA-0595-48D7-A492-600ED74CD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04482E-DFF8-4B20-BC6F-29D8F591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32B098-E3B0-47DA-A683-A0756F7E2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【原创训练材料｜参数为训练所设】诗句中“冷灯”“暖雨”并置。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怎样避免机械称为对比？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7C07A2-2D14-4E89-B0BD-59877C3AB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Framework、课程及评估指引与公开评核资料｜中国文学卷二文学术语运用能力切片·关键词解释·原创模考任务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4D7AC8-6F9B-42FD-B2E7-384C87198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2ACDFF-828A-4315-9ECA-E3DE14FC1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9E0942-F842-40C2-ACD4-E824441FD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1EF3DA-8FBF-4F28-8B84-4628E74A0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03E0B1-210A-49D2-A994-1F110687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F6D9AC-DAD5-4752-995E-6155A12DB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1E2892-D1E3-41B5-9C71-B1B09C7E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F8589D-B93D-4B7E-886C-89C12ED4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121322-DD4A-4173-8794-D29ED2F6A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B36D65-7D56-4EAA-89D8-B728ED939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AF2E8B-1FFF-4FC0-A403-52850BF70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018DE6-359F-4E4C-87C2-C561BC5B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DA8AC5-0176-42FB-844E-16DB55974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D5F289-3991-46F3-AC35-443EDF1E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763944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AFF3D2-A760-4351-93C1-DBFE0B145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0C05B-334E-4932-95AE-BDD62A336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03306518724d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743798-775E-4419-9B40-C1EDD3B5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C9889D-A53D-425F-9B09-A6904B9C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9529F5-7B71-4158-8A60-2A970AE5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489D41-27EE-444F-9B45-C996DEF3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9C2844-1B3E-42BF-A65E-10318C158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中国文学卷二文学术语运用能力切片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【原创训练材料｜参数为训练所设】叙述在结尾才交代开篇“陌生人”其实是成年后的主人公。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哪个术语最能描述信息安排…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06767B-3E95-4637-9739-1AEB3632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7492EE-E4CD-4F16-8105-9F23ADF83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8942A4-7316-47A3-BD25-534F7753B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C0F9EB-EC26-4516-B0A5-9442EA90A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【原创训练材料｜参数为训练所设】诗句中“冷灯”“暖雨”并置。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怎样避免机械称为对比？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776A3C-9F6A-4FED-AA4F-22897E26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D4918A-40EB-489B-AEAE-138BCEC00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6A41B2-08D3-48B6-BE25-93D797E57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DC240F-C13B-4F64-9D8C-F03753186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7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中国文学卷二文学术语运用能力切片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【原创训练材料｜参数为训练所设】“走廊吞下最后一声脚步”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把它只标为拟人为什么不够？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DA150D-CAA5-4BA9-9F2C-2CF367A0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532639-E4F7-450A-A546-E91DEADDC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277FB4-3716-467C-9FD4-B3A37243D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12D7D2-1623-4E79-85BA-F809A7930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4414916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164FA6-28D7-43C3-BB0F-E530A1592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1ABD7A-BDCF-4672-98DB-B2AB38FC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60163ff5d48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C34BBC-8EDF-4421-B5D6-F78FAA74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775726-E059-464B-9D04-BECCAA39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5F0D17-6941-44D0-A8F6-E0AB62A8E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A4CE28-6B37-4388-9DFB-8C03091C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E9B435-5920-42E0-B62F-1D8284626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8C97CB-71D4-403E-9E0E-8E54706C1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A6DCCA-D301-48C2-867C-949E4FE7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7860C9-B1D7-44BD-9406-56845DF81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正确结论：先判断两组感觉如何相互限定，再说明冷暖张力是在分开人物、连接记忆，还是制造语气反差。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解析链：对比分析必须说清比较项和结果。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91FB84-7C59-4CDA-B5EC-759854ED3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D32665-8A59-48F8-B84C-D35987A6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B63A72-E5B7-405A-AB00-6BA62DB26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15161D-84A4-46EA-B5E9-5A76C83E0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633383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8A82A5-7591-43CF-87C6-F80BD49A2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BDC5C3-B214-4383-A6C1-C0FA365A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15a2f8d3e141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3795EB-3419-41CB-BF35-324C3689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8F359C-E712-40A5-A868-F936BA14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88B476-1E0C-48BF-A3F9-D06C750D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CFBC28-4A35-4C7D-886A-E826E19C1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中国文学卷二文学术语运用能力切片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【原创训练材料｜参数为训练所设】“走廊吞下最后一声脚步”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把它只标为拟人为什么不够？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2F8027-4F8A-47AB-BE4D-0F3D19D1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CC7A57-A8C0-4058-BB2C-1A7D24DAD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AED4C0-E41B-4E2D-B1CD-F1C5232DF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773BF6-746E-4D97-88FF-DFE7D193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66F3D0-C7D0-478C-9E09-621B908A1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E58E51-4280-4CBB-A6E1-5931A60E7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CD513B-3B43-4EF0-B028-2BA5A0CF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A073ED-0BA0-4318-9C4E-ADF899106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41E4C3-C46E-4DFA-AC1F-DD0624FA0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771878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50B27C-E2E8-4675-B247-EDF668ABB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88FA7-12DF-4A8C-B441-CB8744B8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dad37b49c848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7970EB-AF78-4ABE-B167-93F27A9E0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8152DE-777A-4516-B6C6-04E29F976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C0B46-7A85-4C71-89E6-509C3101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能独立执行“认细节—选术语—说运作—析效果”，并说明每一步理由。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21E270-9B7E-43A1-A223-66C37AE5B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8E506C-7626-49B7-B2B0-8C8191B48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5E0741-8284-4F8E-A1B7-BD414E79E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40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【原创训练材料｜参数为训练所设】戏剧人物说“请坐”，却把唯一椅子移走。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哪个概念最有解释力？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F11F2F-BA6F-48F0-A7BA-B2374427B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高频错因：以术语数量冒充深度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A824DF-B1B7-4C5F-8EDA-21F683781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A669AB-38F3-4D5C-9632-A0393227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21DDBB-E3B4-4D94-A3CC-0692DF3B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AC186B-EBA9-4613-9099-41438E4D4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B4E411-3E4C-4BDE-A19F-5B53FC5E8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3CEA78-F213-4315-80E7-3DC645245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B634FC-E52A-45F6-87E6-6793F879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217539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7AC908-1F04-4F50-9EEF-B6CAEDFBC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0A8BE2-3798-4E7D-9E2E-A1B82BA7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bde997822d4a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B65FB-EBE8-420F-89A7-5CDCDC129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72B8F4-0943-4C33-A961-B68E85EF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B6955D-D5B4-479E-85F3-6F8204AD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1720F-3B26-4868-AE91-2FC00EE10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AA3241-FF67-4632-A37C-EDC52BA90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7DC286-EF91-49C2-BEFD-30DDDE065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E4818D-56F1-43B7-A2A6-8CDD49C3D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选术语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4745F6-C1E6-4348-82F5-E4AB0CE26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46BAC5-37FE-4778-B964-8491DD139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说运作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20CBB8-0662-40BC-B612-5BD143A8A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9896C-5DAF-4FDE-94F9-4B73EF41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析效果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759097-B05E-4F5D-BC8C-C60EED8FE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CABC88-9EAF-4FC5-A8A7-3CB69660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796173-6DD2-4275-8C7A-69AE5C292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101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【原创训练材料｜参数为训练所设】戏剧人物说“请坐”，却把唯一椅子移走。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哪个概念最有解释力？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2D9FEC-D813-4F38-83B2-2165DEEBA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122828-ECB5-412D-983D-D1598C080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1C2F80-0856-4F02-9DC7-54B7EB0EA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正确结论：言语与动作形成反讽及潜台词；表面礼貌被行动否定，实际传达排拒。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解析：可使用多个术语，但须指出它们解释的是同一舞台张力。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F70EFC-8757-46A6-9030-6B88037A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816F80-742A-40C3-B326-D0627CCC2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0D8FED-2EFA-42EE-AE7B-53E6A3E6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E29886-36D3-4F60-9406-FAFF444C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426268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3E8CC3-6ADE-4A6B-990D-D01020E8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CA5AD-30A5-4941-8885-F6EBFD494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852c7ac91543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2BDDCC-00A2-46D2-9BE8-DCA71E60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7B3977-0A8F-4CB6-A2FE-A5896AAA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43E67B-913F-4D5B-A9CB-407AF6DB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30353F-4A9F-49D0-B0C6-E8C6A57B7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A5AEB1-92A3-4D81-89F0-A2E965C0C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26297B-C235-40A5-9178-E092ADEC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7B56A8-8E19-4201-B438-A63BE8DC6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43F360-80B0-4A7C-8B2A-AD2C5DDB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56ADFB-3967-4CD2-A132-50307F834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789D9-8DA2-4294-A523-6DB722056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1FF477-CB98-4C27-A073-57D30514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82E487-B458-483D-9746-9E460DD33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C8152C-34ED-487A-AB58-08661860C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8A8C8A-0323-4849-A4E0-3DFA7350F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326817-0BFA-4069-993D-C8EC9F387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0CC401-7342-41F7-85E5-0E300AB5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1DC427-5E1D-433D-861E-212740599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66501B-68D3-4253-88D6-30EAB51B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8294CC-ED04-478E-AE16-C2D89D05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3062286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395912-20D8-41D5-BA43-D17BD5AC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F774DD-D0F1-4676-B755-8D35C0EE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ca1e5070cb43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A96837-31FE-4038-B035-37572E397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1BD55D-7597-4A31-B4C4-3D4A9194D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37A3E-73B5-419F-A59D-7CAF2945A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442AE7-0FA9-43B9-A5FA-081498266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文学术语与表达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512A60-AF87-4D0A-AFDB-C6BBA352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9146F8-575F-4E84-867A-583BE9022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A462C3-AEA3-458B-B6AF-2C1488FF9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C889D0-C931-4705-BA74-76CFCF9F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707905-FD0E-4ED7-8A56-83CB57FB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B36D17-7895-481B-B9C8-D8ADFCB38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BBD9C-8C9E-409D-B959-BE862F47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E83CF6-84BA-4DDF-B387-2FFCACD6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D3B9F9-885F-4775-902D-0B27B9DE4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C0281D-1D6B-4599-8A6C-A7AF61CBE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05CA01-30DD-4174-8ED8-62ABB79E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8E48F6-26FE-42FE-8000-745DCE59C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0FA936-4546-4D55-8CC3-7A66669F1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2706161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D574E8-2110-41C0-B0E5-402D1E3CD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7D4B8F-5B60-41CE-9BE1-496B38325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3d8422843345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4027A9-BEC0-47CF-8992-4A2C5E739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B741CE-722F-4421-A736-CDA24147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DED6D1-8DF5-41B9-9448-5956DA83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46592-C540-4CB0-86FA-1A4467ADC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中国文学卷二文学术语运用能力切片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262FE9-2359-4709-A1CF-43564325A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33CAC0-D598-44AF-B0DE-D96803677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CB24DF-5C38-4643-ADD2-5A25824D9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D03DBB-0F67-4DF1-B348-7CA5BADC5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DD84CE-0D8F-4A8B-ABAB-0D6AD7DC4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B7C657-633D-4439-9698-A18127678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CF065F-DC53-404D-8D11-EB08B8A4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FB961E-C071-4369-8152-19AFD54EC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BC642A-A455-4E47-B3DB-AAAE61149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E87CFB-F2BF-4635-A84D-707F3A1BD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0787BD-A74F-4465-9BA6-C6E13D493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8055A0-5FF9-4D33-9D3D-6B02FD83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912676-318E-430D-8F96-C2996007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364534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AC4AC4-B159-496B-B38B-2DA8B058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87FFB6-7C2F-4CA5-846C-CA20B8E37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e545c45ff943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BBF917-B9A1-4FF8-B104-06C11D88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72F123-750A-4B68-BBC7-21D22B19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FC75A6-264B-4859-AC0D-3AC67B204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03BCE2-9F24-47B7-9950-08CAB3ED7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【原创训练材料｜参数为训练所设】“走廊吞下最后一声脚步”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把它只标为拟人为什么不够？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355BC3-0319-4A0A-8A43-137CC87CE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Framework、课程及评估指引与公开评核资料｜中国文学卷二文学术语运用能力切片·关键词解释·原创模考任务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456880-5DC8-4960-BF94-6A31CB0D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D334AD-11FD-4285-AAB7-0022F9EE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576B95-4243-496A-B6C4-D7DD49847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999908-A499-416E-81B8-D91C3E1D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DC3930-06A5-4D01-9B19-20CB061AF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F2A8CA-60DB-48F2-B887-9992CB72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E3F0DA-CC3F-41D2-B1B3-1A4476178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AE0253-A304-4BA2-A37E-96B8F25FA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6B129D-C724-4F2B-A603-00B771731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C43B2A-A593-4A82-8B01-BB02582C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3DE0E8-76C8-437D-8D7E-63FEEFD15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C2B3B2-1880-48F1-97AF-F17A588D6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2B35E7-6FD9-4503-89A8-6C04B86D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E779F4-C948-4C68-B25B-77BABBF11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09870513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1AC545-5858-4216-AEDE-22133798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90BDA3-8510-4FFE-8BF6-BBD40C28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24249a9e694c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30A0F-7876-4324-A16C-FED42E8F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D00002-4AB7-4008-9674-497E3DF0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E0E77B-38B9-43C7-9FB5-72B624B6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999E76-43DF-432F-86F9-B8CE8092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A1E4C2-815E-4C95-9765-8DEFF3D3C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中国文学卷二文学术语运用能力切片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【原创训练材料｜参数为训练所设】戏剧人物说“请坐”，却把唯一椅子移走。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哪个概念最有解释力？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6F5B6E-C93C-4F55-BFC7-34A80699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C4BF2F-E33C-47D0-B0ED-8477EA37B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7F88D4-6929-4F67-9262-9A88AE7E4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9D38FC-285B-4B33-96B3-223116BE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【原创训练材料｜参数为训练所设】“走廊吞下最后一声脚步”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把它只标为拟人为什么不够？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863CAB-C0E9-418C-9788-637BBF38C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64AD0E-C5F5-4960-AFB5-A1C1D6A16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5AD9EE-E650-4CFA-BDF2-D5AFD6A7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51D2C3-801E-491F-BFC5-6CE4CB188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7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中国文学卷二文学术语运用能力切片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【原创训练材料｜参数为训练所设】学生一段列出象征、借代、对偶、反衬四项。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最有效的删改原则是什么？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27836A-3293-4C35-98F5-FDFBDFAAE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9D06B9-CDF5-447E-AD05-D3C3CE07C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A89C3F-4B73-4711-B6AC-992E6ED46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26133F-506D-4620-96DB-416641A18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8872845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9806B6-A080-46E7-B8DA-219546D8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BB139B-A817-43C0-B36E-EF17931F0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9149e380c44e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2DA3C-4A8C-4509-A206-E4216C483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AC3BC8-F6C7-4ABF-8C1A-D3AC58CED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FC686C-D6DB-4EDF-877A-C2F0CE8CF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BC2A2-88D3-4B4D-AE8C-FFC28FA3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ED421F-E520-4039-B44E-06CD9317E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7B3205-FC0B-4450-B087-DDB83073B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2B7733-E874-4531-87CC-99C603D5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2920A5-6048-4A15-9EE0-4A1D03BE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正确结论：还须说明走廊被赋予“吞下”动作，使声音消失带有不可追回感，并强化人物离开后的空寂。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解析链：术语价值来自具体运作和效果。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39BF65-C5F8-4C66-901D-E6B4E3C8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63800A-45EA-47EC-9506-CB00254A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24C6A0-6F2E-4488-AFE9-7189D5B8A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71A930-703C-409B-9543-A440D6D65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9690958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993D94-65B3-430D-B0F7-953410B6A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B34075-0D74-4A4D-A1F5-90D2CF0C0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276697138745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6DBB59-8A9A-4BF3-A6BA-9A48F12F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B074F-B9E9-437C-96FF-8975F8BC8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CC317F-79E8-4B17-94C7-58899908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CFCB8C-6F7A-4B1D-9578-733365E42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中国文学卷二文学术语运用能力切片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【原创训练材料｜参数为训练所设】学生一段列出象征、借代、对偶、反衬四项。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最有效的删改原则是什么？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3B0BAC-D910-4F1B-B692-874D3EEC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D7FE1B-5D16-4E7E-9933-2FF743B4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61E7DE-B333-4AC5-B093-D5A1BAA96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A63FEE-57E6-4DC0-97C0-34F384606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B043A8-0FB5-47BC-AD14-29679F64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027A98-86BB-4AD8-85A8-BF924C42B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B926A-773B-48DA-99BA-3177E55C9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1E1212-6111-4DC7-9121-61DEC044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D1CE9A-85C8-44B9-A759-11B5D3204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4963186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3FDCCC-8A0D-4B3D-8665-4FC881496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1643D-A1FD-4F7A-8A34-5349AB20A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64c059b1a849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54EDA5-9285-474E-BD51-E0470B1DE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F9D1F1-2268-4689-ADCE-F0BE3444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9E27C2-8B3D-44EE-9473-5AACFC360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3DDA0B-575E-453A-A0D4-048B0375C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C37F54-7E15-49B6-AEB5-BB4966759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069DAD-E82E-4FB7-9B13-7E004E29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71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【原创训练材料｜参数为训练所设】故事中一个次要动作在后文解释主要事件。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何时可称为伏笔？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49292E-3C9B-412E-B7B0-3CC7308E2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高频错因：以术语数量冒充深度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82F783-EC9B-41BB-9910-9A0DFD6A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9B3443-2015-41D0-BC5E-A46C077A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36BE4E-1668-4DDB-BE7E-4D4BFDCF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F8EE0C-2FA2-4924-A3F3-1FBDE8D53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000895-F754-427B-90F5-EA60538A0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722203-E0AF-4F02-88BB-384E486DB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9B27F7-3F45-4B5F-960D-2885C87A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03574042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C806A0-233E-4D8F-BC85-6E7CB134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09C9A0-0C10-407A-9F38-21C44494F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30608167bd4c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CA5C8-75EB-4C0A-AB3B-2D9FAFD3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BA77C4-431E-4D6B-B9AF-F0D43D4B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03EC78-90EC-425D-A1E6-F42C476B5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902C3-0D8A-4751-9B8E-8F3475020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720090-DEB0-4121-B944-A264CCDAF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6A7064-F962-4B33-BCB8-1B9C4615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F575DA-8282-40E5-875A-411388577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选术语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BB1A4F-2E91-4007-8C3D-37DA8B9E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9232B7-7AF6-4F08-9458-911E58583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说运作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62CB54-44BB-43CA-A064-478E768D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E3FA6B-3A2C-48AE-9451-B7AA516C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析效果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7DA4D1-79D1-4F97-BAC0-E77A7E5C5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0305E2-8A6B-4C43-ABFF-ED389829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3754E4-B712-4964-A484-CB7355179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101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中国文学卷二文学术语运用能力切片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【原创训练材料｜参数为训练所设】故事中一个次要动作在后文解释主要事件。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何时可称为伏笔？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243D9F-CB2B-436F-95D5-D0F6686C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A2C63D-2E84-4245-A4DF-5052F873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3DDAC4-19B2-410E-8987-60EEA3608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正确结论：前处细节须在后文获得回应并帮助解释事件；若只是重复出现而无前后因果或预示功能，不能仅凭重复称伏笔。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解析：术语有可核查的结构条件。 本题只使用题内材料；情境与数值均为原创训练参数，不代表官方数据。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B3D888-E1E9-40E2-9E8B-086127337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023F9D-38EF-4416-BEFF-54382ADC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EAB35F-8EA5-4FDD-9DFA-C35BA099D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22F45B-C2A7-4257-A127-88E99598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43168169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A06ADA-ACDF-446A-BA74-6360C775B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5B94B8-3CD4-4DB5-A787-86E3F75D4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940b0270494c2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B5F767-6C32-4AF6-9236-29DAADD5F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E6A9CA-9D4E-468A-B833-5E359660C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CF17C6-E0BD-4E3C-AC78-48868D20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9BA0E8-D465-44BE-B492-CD2E2F674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BF4F25-5511-4490-A584-410B43BD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34D6DF-6059-4607-8476-853D408C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371213-9B2B-4CB0-8D1A-4E0E4C1C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DCD081-104E-43D3-B34D-22340D321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0BB368-6057-4F4A-8CB3-9CAA940A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C2BC60-6B1D-440E-A5FC-B81F2F270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13DF4F-84B1-4FB5-8FF1-D7F21211D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8F0B58-5438-465D-B69B-234A3D8C2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159E62-384B-4D8B-BBBA-00B2041E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E7F38F-6453-4D2C-9FFF-46D6A2C2C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9C2186-F430-4943-B9EA-9565ED6E1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D07AD0-F8E3-4BC0-B03E-61912A466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0DD3D9-DEB3-475A-9B24-C97F01990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804867-5E73-4912-AA5E-27B4262FC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1C42F5-A16A-49A5-BFC9-237CB2B12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547093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CE7B85-287D-43F3-8C28-B60A3A782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4A9938-D1C7-4E12-920B-7E872A771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ac60a8e7ab43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8265F3-FF26-4B0B-BED3-2F5244BD1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EDC42C-9A7F-486A-9991-3B2655E2A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32AEB-C94E-4E9C-966F-D52175D2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CE0D4-CFC0-4FA3-8C72-446ED87DC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文学术语与表达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981EF1-6EB1-4E44-A602-AA8985F3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7812A6-2212-49D4-B25C-AE358E744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4A6118-5328-4729-A881-106AB01C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B670FE-8300-4F59-91C0-BC0A0E76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809D49-BCD7-4760-ABD2-19B882CB1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609B26-48D9-4371-9B69-D446320E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4AB3C0-CCB8-4248-AA9B-5810FCCD9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042782-9EAF-496B-8B17-D92B58287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55ED02-F3C7-4829-8F4E-E8B484A8D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797909-C62A-419D-875D-B296A5644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8E4534-97B8-4A86-AA87-C306BE83D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34C7CE-8D34-41EC-9B90-85F372495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F15510-49DE-4D90-A765-CE9822B4A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39694170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4AAEEC-8841-4FB8-9CC7-F9D1850B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7B610-BAD2-4B25-8D55-7F83DD6C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b9e71200c84b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04689-52E9-406D-94F1-302E4766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D2F291-43FC-4A55-A76A-C88790C0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B1589B-8C70-49D8-8F2A-69756166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940D6-0BFB-42A7-BF05-B21663E0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中国文学卷二文学术语运用能力切片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3E2A33-4ABA-48E1-A36A-9A1583FB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85F91A-F317-4D0F-9BB9-BF58980F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8F0AC2-F1F0-4512-BBB2-41FA5EF47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术语只有解释文本运作时才有价值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BE6295-8AFB-43A6-9188-F8EBECFE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E973F3-8BF4-4FDF-A16C-CEE83407F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FD084D-B4E8-4AEE-81B3-0F25BB28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认细节—选术语—说运作—析效果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5830D1-8478-449D-A451-51F28BF93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FF7EB6-D54D-44AF-B6C7-FC91B47D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923686-BE01-46DF-BAAA-1C9483C7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检查：以术语数量冒充深度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ADEC72-6DD5-4C9B-A35F-B860D645A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2B820B-9E14-4E23-8F77-A15C890FA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4268D3-3188-432B-B700-2B3D1268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20B29E-1B8D-4BC7-AD52-DAA3BC3F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35064808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05A28A-1C38-465E-A33A-79DDAF8BD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CFFF64-A7AC-4821-8274-74479766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c1c34c02ff43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98233-4703-49DB-8D8D-287B4B99A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AEC84D-5CEB-4DE8-9E92-0D088750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8A4917-742F-4FC9-9D63-4987ED476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D1C063-A5EE-45DD-A170-60C57BFD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【原创训练材料｜参数为训练所设】学生一段列出象征、借代、对偶、反衬四项。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最有效的删改原则是什么？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C1D842-26BE-4E47-8BEC-BF1D5C9B3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中国文学 2027/2028 Assessment Framework、课程及评估指引与公开评核资料｜中国文学卷二文学术语运用能力切片·关键词解释·原创模考任务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127233-11E6-4A25-A06F-2BDAD495F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867DE-2ED2-4E26-BDCD-74A9C963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FA56C1-AC39-4392-B365-A7DCAB3A0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97DDA8-4DA3-47C8-9CD5-7DCEE13DE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838248-CEB7-4345-AF42-30C8A169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AD4CED-636C-4B9E-9C2E-221188E3E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4A4032-89AC-441E-A7BC-8D1D8635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E50D40-BF94-458D-8226-9DDC0E5E4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4AD847-7407-4FB7-AA0A-E0158E88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4C131D-8BD4-4EBA-8A00-1A1B19E9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918E43-E4F4-4790-A303-D6FE3A676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3F1E83-31B6-48D1-BF6A-DBA09435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2D93C2-DBC8-4C98-A69D-30FDB7E9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327894-E2AB-494C-A2A6-03B496FF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2399419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B1E0F4-9C3B-4AAE-ABC2-ED389AFC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F5AF12-5283-4592-AA35-E0ED7D8A0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0a26df01741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D9F80B-9917-4746-8051-466BBD8CF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46D551-9824-470E-B997-39D277226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7FD796-5756-46EB-8985-9C8C6631A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983E33-D600-4F17-B028-C0B4EE6C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4921E-8099-442D-9EFB-03007BE12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中国文学卷二文学术语运用能力切片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【原创训练材料｜参数为训练所设】故事中一个次要动作在后文解释主要事件。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何时可称为伏笔？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DF553-ABAB-4BC6-81CF-A29278B9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FC2D4F-5C76-4E40-8972-C99BCEFF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AB26F7-55CA-44F7-AB6D-2B2448BE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34AC4E-347C-4F1D-AF42-8185D883F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中国文学卷二文学术语运用能力切片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【原创训练材料｜参数为训练所设】学生一段列出象征、借代、对偶、反衬四项。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最有效的删改原则是什么？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142004-9C86-49C4-94C3-2661751B5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CF0FC3-1E34-4C1E-99AF-32BBABDDA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7E4AA3-8D59-41F0-8F18-A03174C83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37BF28-599B-4126-A2AF-5582BB588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7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中国文学卷二文学术语运用能力切片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【原创训练材料｜参数为训练所设】诗句中“冷灯”“暖雨”并置。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怎样避免机械称为对比？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53790D-88F0-48BA-A618-D4BFAB25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AA8991-BB49-4605-8B6E-39571F1CC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9941FC-694E-43F2-80B6-CFC9CBB8B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470B4D-84E1-45E5-8ADA-AF35077A7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1734245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F9D4C3-F1D0-48EE-9595-25C6DFC5C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93286-CF8D-4920-A78F-18A6AABA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f11b12e3594e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FDCB9C-A42B-4A17-B56A-3D34F3C44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9B85FD-708C-4656-8A24-485D61D9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07B97A-27EA-439E-B17B-56A45E9D0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FAD766-099A-4585-9A5C-95CE05470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以术语数量冒充深度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2E12EE-736C-4698-93EE-B142D8139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82D07B-F904-4EB6-B099-790A2A38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2D44AA-079F-479F-9676-B82719993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3F9F39-2358-4915-8136-E026DB482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正确结论：只保留能由短引文证明且能解释人物、情感或结构变化的术语；其余改写为具体语言观察。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解析链：术语数量不等于赏析深度。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24F6C8-C5B4-43C5-8965-94980FF6E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9C2682-7A5A-4A92-A5CE-9528C289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32B66F-6A34-409F-9C0D-21DC07C9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A1A7FA-AF75-445B-8FC5-346C7F52B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3107136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000EB8-A97B-4144-8369-5DD79FC7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E95BF3-529C-4175-BDE3-7F22012FB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d5b8c5754b42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4A9F78-9082-4FEE-8CF1-0ED1F3E9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5A279C-533A-4E97-9354-4FAE79C3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6CEEA-8E97-4540-A515-112DAC2C8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5F7DA-FEA4-4267-BE88-A1640459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中国文学卷二文学术语运用能力切片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【原创训练材料｜参数为训练所设】诗句中“冷灯”“暖雨”并置。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怎样避免机械称为对比？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34CFD5-2465-4F9E-AFC2-FB93A7C81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58DFAE-2DCE-40E7-B06E-6FDC6A7FA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4A6FF2-77A2-46E5-87B3-4BB1E848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ED167F-805C-4FD0-B30E-B094C5B9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332151-B36B-45F3-B451-570D99726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16C53E-A4C2-4B91-A767-8FC4CCBF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EAAFBF-CC57-4B84-A3A3-885BF595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8C4059-9394-40E8-94A9-2BE1F5E78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CLIT · 文学术语与表达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3C61F3-DF42-474D-98A8-DFE81147E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072146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2026-08-19T08:56:02.0260000Z</dcterms:created>
  <dcterms:modified xsi:type="dcterms:W3CDTF">2026-08-19T08:56:02.0260000Z</dcterms:modified>
</coreProperties>
</file>