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494a3ed8388443c" /><Relationship Type="http://schemas.openxmlformats.org/officeDocument/2006/relationships/extended-properties" Target="/docProps/app.xml" Id="R2b894398745046ae" /><Relationship Type="http://schemas.openxmlformats.org/officeDocument/2006/relationships/officeDocument" Target="/ppt/presentation.xml" Id="R4a6d05e7738b40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2425f785414f66"/>
  </p:sldMasterIdLst>
  <p:notesMasterIdLst>
    <p:notesMasterId xmlns:r="http://schemas.openxmlformats.org/officeDocument/2006/relationships" r:id="R04118e4902874ea0"/>
  </p:notesMasterIdLst>
  <p:sldIdLst>
    <p:sldId xmlns:r="http://schemas.openxmlformats.org/officeDocument/2006/relationships" id="256" r:id="Rba65fcd608d845a3"/>
    <p:sldId xmlns:r="http://schemas.openxmlformats.org/officeDocument/2006/relationships" id="257" r:id="Re5084b7b1141477f"/>
    <p:sldId xmlns:r="http://schemas.openxmlformats.org/officeDocument/2006/relationships" id="258" r:id="R73d5102cf1fa4a31"/>
    <p:sldId xmlns:r="http://schemas.openxmlformats.org/officeDocument/2006/relationships" id="259" r:id="R4ca7b1196571494b"/>
    <p:sldId xmlns:r="http://schemas.openxmlformats.org/officeDocument/2006/relationships" id="260" r:id="Re4f92feee38649e6"/>
    <p:sldId xmlns:r="http://schemas.openxmlformats.org/officeDocument/2006/relationships" id="261" r:id="R52d54300c0274554"/>
    <p:sldId xmlns:r="http://schemas.openxmlformats.org/officeDocument/2006/relationships" id="262" r:id="Rcce43bf5b16b43da"/>
    <p:sldId xmlns:r="http://schemas.openxmlformats.org/officeDocument/2006/relationships" id="263" r:id="Rb07431fb8e7a4db8"/>
    <p:sldId xmlns:r="http://schemas.openxmlformats.org/officeDocument/2006/relationships" id="264" r:id="Rf5967ef88575445f"/>
    <p:sldId xmlns:r="http://schemas.openxmlformats.org/officeDocument/2006/relationships" id="265" r:id="Ra6fbce147fe04ae0"/>
    <p:sldId xmlns:r="http://schemas.openxmlformats.org/officeDocument/2006/relationships" id="266" r:id="R9ec8d9653e214423"/>
    <p:sldId xmlns:r="http://schemas.openxmlformats.org/officeDocument/2006/relationships" id="267" r:id="Ra0544e0adfca4c34"/>
    <p:sldId xmlns:r="http://schemas.openxmlformats.org/officeDocument/2006/relationships" id="268" r:id="R15413a346a684716"/>
    <p:sldId xmlns:r="http://schemas.openxmlformats.org/officeDocument/2006/relationships" id="269" r:id="Rdacac0b79ab44460"/>
    <p:sldId xmlns:r="http://schemas.openxmlformats.org/officeDocument/2006/relationships" id="270" r:id="R137a3fb6d7d44956"/>
    <p:sldId xmlns:r="http://schemas.openxmlformats.org/officeDocument/2006/relationships" id="271" r:id="R046415fcac3442d1"/>
    <p:sldId xmlns:r="http://schemas.openxmlformats.org/officeDocument/2006/relationships" id="272" r:id="Rce90e7f13915410f"/>
    <p:sldId xmlns:r="http://schemas.openxmlformats.org/officeDocument/2006/relationships" id="273" r:id="R1d735ffff8564241"/>
    <p:sldId xmlns:r="http://schemas.openxmlformats.org/officeDocument/2006/relationships" id="274" r:id="Rc0a28d9fcef14c1e"/>
    <p:sldId xmlns:r="http://schemas.openxmlformats.org/officeDocument/2006/relationships" id="275" r:id="Re99e836a985d4bd0"/>
    <p:sldId xmlns:r="http://schemas.openxmlformats.org/officeDocument/2006/relationships" id="276" r:id="Rdbf7dafc82ff4748"/>
    <p:sldId xmlns:r="http://schemas.openxmlformats.org/officeDocument/2006/relationships" id="277" r:id="Raa560507103f4f4b"/>
    <p:sldId xmlns:r="http://schemas.openxmlformats.org/officeDocument/2006/relationships" id="278" r:id="Reaac35a5bcab4c89"/>
    <p:sldId xmlns:r="http://schemas.openxmlformats.org/officeDocument/2006/relationships" id="279" r:id="Rf2cdea3af3bd4363"/>
    <p:sldId xmlns:r="http://schemas.openxmlformats.org/officeDocument/2006/relationships" id="280" r:id="R454618045dea47cd"/>
    <p:sldId xmlns:r="http://schemas.openxmlformats.org/officeDocument/2006/relationships" id="281" r:id="Re8aedda5bcf24d3a"/>
    <p:sldId xmlns:r="http://schemas.openxmlformats.org/officeDocument/2006/relationships" id="282" r:id="R771fcdf4c99e4e2e"/>
    <p:sldId xmlns:r="http://schemas.openxmlformats.org/officeDocument/2006/relationships" id="283" r:id="Rd58062a8dd37448d"/>
    <p:sldId xmlns:r="http://schemas.openxmlformats.org/officeDocument/2006/relationships" id="284" r:id="R8f2282e8e8fd49af"/>
    <p:sldId xmlns:r="http://schemas.openxmlformats.org/officeDocument/2006/relationships" id="285" r:id="R02892b76d1254e8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b3f35d59a84ac3" /><Relationship Type="http://schemas.openxmlformats.org/officeDocument/2006/relationships/slideMaster" Target="/ppt/slideMasters/slideMaster1.xml" Id="R0e2425f785414f66" /><Relationship Type="http://schemas.openxmlformats.org/officeDocument/2006/relationships/notesMaster" Target="/ppt/notesMasters/notesMaster1.xml" Id="R04118e4902874ea0" /><Relationship Type="http://schemas.openxmlformats.org/officeDocument/2006/relationships/presProps" Target="/ppt/presProps.xml" Id="R094f7e45da4c4100" /><Relationship Type="http://schemas.openxmlformats.org/officeDocument/2006/relationships/tableStyles" Target="/ppt/tableStyles.xml" Id="R57f4020a239d448a" /><Relationship Type="http://schemas.openxmlformats.org/officeDocument/2006/relationships/slide" Target="/ppt/slides/slide1.xml" Id="Rba65fcd608d845a3" /><Relationship Type="http://schemas.openxmlformats.org/officeDocument/2006/relationships/slide" Target="/ppt/slides/slide2.xml" Id="Re5084b7b1141477f" /><Relationship Type="http://schemas.openxmlformats.org/officeDocument/2006/relationships/slide" Target="/ppt/slides/slide3.xml" Id="R73d5102cf1fa4a31" /><Relationship Type="http://schemas.openxmlformats.org/officeDocument/2006/relationships/slide" Target="/ppt/slides/slide4.xml" Id="R4ca7b1196571494b" /><Relationship Type="http://schemas.openxmlformats.org/officeDocument/2006/relationships/slide" Target="/ppt/slides/slide5.xml" Id="Re4f92feee38649e6" /><Relationship Type="http://schemas.openxmlformats.org/officeDocument/2006/relationships/slide" Target="/ppt/slides/slide6.xml" Id="R52d54300c0274554" /><Relationship Type="http://schemas.openxmlformats.org/officeDocument/2006/relationships/slide" Target="/ppt/slides/slide7.xml" Id="Rcce43bf5b16b43da" /><Relationship Type="http://schemas.openxmlformats.org/officeDocument/2006/relationships/slide" Target="/ppt/slides/slide8.xml" Id="Rb07431fb8e7a4db8" /><Relationship Type="http://schemas.openxmlformats.org/officeDocument/2006/relationships/slide" Target="/ppt/slides/slide9.xml" Id="Rf5967ef88575445f" /><Relationship Type="http://schemas.openxmlformats.org/officeDocument/2006/relationships/slide" Target="/ppt/slides/slide10.xml" Id="Ra6fbce147fe04ae0" /><Relationship Type="http://schemas.openxmlformats.org/officeDocument/2006/relationships/slide" Target="/ppt/slides/slide11.xml" Id="R9ec8d9653e214423" /><Relationship Type="http://schemas.openxmlformats.org/officeDocument/2006/relationships/slide" Target="/ppt/slides/slide12.xml" Id="Ra0544e0adfca4c34" /><Relationship Type="http://schemas.openxmlformats.org/officeDocument/2006/relationships/slide" Target="/ppt/slides/slide13.xml" Id="R15413a346a684716" /><Relationship Type="http://schemas.openxmlformats.org/officeDocument/2006/relationships/slide" Target="/ppt/slides/slide14.xml" Id="Rdacac0b79ab44460" /><Relationship Type="http://schemas.openxmlformats.org/officeDocument/2006/relationships/slide" Target="/ppt/slides/slide15.xml" Id="R137a3fb6d7d44956" /><Relationship Type="http://schemas.openxmlformats.org/officeDocument/2006/relationships/slide" Target="/ppt/slides/slide16.xml" Id="R046415fcac3442d1" /><Relationship Type="http://schemas.openxmlformats.org/officeDocument/2006/relationships/slide" Target="/ppt/slides/slide17.xml" Id="Rce90e7f13915410f" /><Relationship Type="http://schemas.openxmlformats.org/officeDocument/2006/relationships/slide" Target="/ppt/slides/slide18.xml" Id="R1d735ffff8564241" /><Relationship Type="http://schemas.openxmlformats.org/officeDocument/2006/relationships/slide" Target="/ppt/slides/slide19.xml" Id="Rc0a28d9fcef14c1e" /><Relationship Type="http://schemas.openxmlformats.org/officeDocument/2006/relationships/slide" Target="/ppt/slides/slide20.xml" Id="Re99e836a985d4bd0" /><Relationship Type="http://schemas.openxmlformats.org/officeDocument/2006/relationships/slide" Target="/ppt/slides/slide21.xml" Id="Rdbf7dafc82ff4748" /><Relationship Type="http://schemas.openxmlformats.org/officeDocument/2006/relationships/slide" Target="/ppt/slides/slide22.xml" Id="Raa560507103f4f4b" /><Relationship Type="http://schemas.openxmlformats.org/officeDocument/2006/relationships/slide" Target="/ppt/slides/slide23.xml" Id="Reaac35a5bcab4c89" /><Relationship Type="http://schemas.openxmlformats.org/officeDocument/2006/relationships/slide" Target="/ppt/slides/slide24.xml" Id="Rf2cdea3af3bd4363" /><Relationship Type="http://schemas.openxmlformats.org/officeDocument/2006/relationships/slide" Target="/ppt/slides/slide25.xml" Id="R454618045dea47cd" /><Relationship Type="http://schemas.openxmlformats.org/officeDocument/2006/relationships/slide" Target="/ppt/slides/slide26.xml" Id="Re8aedda5bcf24d3a" /><Relationship Type="http://schemas.openxmlformats.org/officeDocument/2006/relationships/slide" Target="/ppt/slides/slide27.xml" Id="R771fcdf4c99e4e2e" /><Relationship Type="http://schemas.openxmlformats.org/officeDocument/2006/relationships/slide" Target="/ppt/slides/slide28.xml" Id="Rd58062a8dd37448d" /><Relationship Type="http://schemas.openxmlformats.org/officeDocument/2006/relationships/slide" Target="/ppt/slides/slide29.xml" Id="R8f2282e8e8fd49af" /><Relationship Type="http://schemas.openxmlformats.org/officeDocument/2006/relationships/slide" Target="/ppt/slides/slide30.xml" Id="R02892b76d1254e8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f2b8788ba914a0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2e366ec5752478c" /><Relationship Type="http://schemas.openxmlformats.org/officeDocument/2006/relationships/notesMaster" Target="/ppt/notesMasters/notesMaster1.xml" Id="R91f12b5602a949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eeda39351646c8" /><Relationship Type="http://schemas.openxmlformats.org/officeDocument/2006/relationships/notesMaster" Target="/ppt/notesMasters/notesMaster1.xml" Id="R2f2e9602d94447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28f31de0684eda" /><Relationship Type="http://schemas.openxmlformats.org/officeDocument/2006/relationships/notesMaster" Target="/ppt/notesMasters/notesMaster1.xml" Id="R3fa8c25c431342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9148d2614fd4b48" /><Relationship Type="http://schemas.openxmlformats.org/officeDocument/2006/relationships/notesMaster" Target="/ppt/notesMasters/notesMaster1.xml" Id="R0a27558d537d437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1cbfa3eca214d30" /><Relationship Type="http://schemas.openxmlformats.org/officeDocument/2006/relationships/notesMaster" Target="/ppt/notesMasters/notesMaster1.xml" Id="R03d109c494b74a6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0596acb1c3347b0" /><Relationship Type="http://schemas.openxmlformats.org/officeDocument/2006/relationships/notesMaster" Target="/ppt/notesMasters/notesMaster1.xml" Id="R517b2bb59c5e45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0f4f9fa0cc41bc" /><Relationship Type="http://schemas.openxmlformats.org/officeDocument/2006/relationships/notesMaster" Target="/ppt/notesMasters/notesMaster1.xml" Id="Rf22794ae6dc44b2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193b2177054b1f" /><Relationship Type="http://schemas.openxmlformats.org/officeDocument/2006/relationships/notesMaster" Target="/ppt/notesMasters/notesMaster1.xml" Id="Rc8853fcaf7694c7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df3a04abb8840a0" /><Relationship Type="http://schemas.openxmlformats.org/officeDocument/2006/relationships/notesMaster" Target="/ppt/notesMasters/notesMaster1.xml" Id="R03821042d4fd46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adc8116a7c84513" /><Relationship Type="http://schemas.openxmlformats.org/officeDocument/2006/relationships/notesMaster" Target="/ppt/notesMasters/notesMaster1.xml" Id="Raa9195fa78b14a8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c8fa5373e414198" /><Relationship Type="http://schemas.openxmlformats.org/officeDocument/2006/relationships/notesMaster" Target="/ppt/notesMasters/notesMaster1.xml" Id="Ra2d0eabbc97e4a3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64c6e0cedb9480a" /><Relationship Type="http://schemas.openxmlformats.org/officeDocument/2006/relationships/notesMaster" Target="/ppt/notesMasters/notesMaster1.xml" Id="R7d63b144242a480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de36d87a81b4081" /><Relationship Type="http://schemas.openxmlformats.org/officeDocument/2006/relationships/notesMaster" Target="/ppt/notesMasters/notesMaster1.xml" Id="R1d9172689f414d1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ee6ca709fad49f2" /><Relationship Type="http://schemas.openxmlformats.org/officeDocument/2006/relationships/notesMaster" Target="/ppt/notesMasters/notesMaster1.xml" Id="R58b6f287826740b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c1a84097d3744e3" /><Relationship Type="http://schemas.openxmlformats.org/officeDocument/2006/relationships/notesMaster" Target="/ppt/notesMasters/notesMaster1.xml" Id="Rae5dac49e544400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45a1c7c088c4e08" /><Relationship Type="http://schemas.openxmlformats.org/officeDocument/2006/relationships/notesMaster" Target="/ppt/notesMasters/notesMaster1.xml" Id="Rc693f9d5dc7a4bb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2817c9572a74c0b" /><Relationship Type="http://schemas.openxmlformats.org/officeDocument/2006/relationships/notesMaster" Target="/ppt/notesMasters/notesMaster1.xml" Id="Ra16ba4ab0b39412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8acbe75eda94939" /><Relationship Type="http://schemas.openxmlformats.org/officeDocument/2006/relationships/notesMaster" Target="/ppt/notesMasters/notesMaster1.xml" Id="Rcbb7817ac4fc42d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65a1860fc264eac" /><Relationship Type="http://schemas.openxmlformats.org/officeDocument/2006/relationships/notesMaster" Target="/ppt/notesMasters/notesMaster1.xml" Id="R3afc3d98d679436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6b44f819f7b4010" /><Relationship Type="http://schemas.openxmlformats.org/officeDocument/2006/relationships/notesMaster" Target="/ppt/notesMasters/notesMaster1.xml" Id="R61701625e90642b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375dc7ee6144039" /><Relationship Type="http://schemas.openxmlformats.org/officeDocument/2006/relationships/notesMaster" Target="/ppt/notesMasters/notesMaster1.xml" Id="Rc64f7fed5ea3484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3488901f3ce4c87" /><Relationship Type="http://schemas.openxmlformats.org/officeDocument/2006/relationships/notesMaster" Target="/ppt/notesMasters/notesMaster1.xml" Id="R7a5345fe8365420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2e96f4890dc430e" /><Relationship Type="http://schemas.openxmlformats.org/officeDocument/2006/relationships/notesMaster" Target="/ppt/notesMasters/notesMaster1.xml" Id="Re01017c79b364d5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dd43df3f740481b" /><Relationship Type="http://schemas.openxmlformats.org/officeDocument/2006/relationships/notesMaster" Target="/ppt/notesMasters/notesMaster1.xml" Id="Rf92ac51a7fc942a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5ffd3fe818b4232" /><Relationship Type="http://schemas.openxmlformats.org/officeDocument/2006/relationships/notesMaster" Target="/ppt/notesMasters/notesMaster1.xml" Id="R0e9f0e520bb44ca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474ef0aceec4305" /><Relationship Type="http://schemas.openxmlformats.org/officeDocument/2006/relationships/notesMaster" Target="/ppt/notesMasters/notesMaster1.xml" Id="Rce616de81f3341b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89c24f242184147" /><Relationship Type="http://schemas.openxmlformats.org/officeDocument/2006/relationships/notesMaster" Target="/ppt/notesMasters/notesMaster1.xml" Id="R01b95defa4d1449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0466dbfb8d14747" /><Relationship Type="http://schemas.openxmlformats.org/officeDocument/2006/relationships/notesMaster" Target="/ppt/notesMasters/notesMaster1.xml" Id="R5ebb13ed1fa541f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14fd2210e584c38" /><Relationship Type="http://schemas.openxmlformats.org/officeDocument/2006/relationships/notesMaster" Target="/ppt/notesMasters/notesMaster1.xml" Id="Rdce4494182e44d8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431f5ddf01f4c2e" /><Relationship Type="http://schemas.openxmlformats.org/officeDocument/2006/relationships/notesMaster" Target="/ppt/notesMasters/notesMaster1.xml" Id="Ra89c7986e7e14c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的“诗歌赏析”学习单元。本套课件共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讲稿】明确告诉学生：本单元只训练“诗歌赏析”。先解释知识范围，再用一句话建立核心判断，最后示范标准方法。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【互动提问】请用自己的话复述“术语必须说明如何改变情感或阅读经验”，并举一个会触发“堆砌修辞名称而不解释效果”的错误例子。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中国文学卷二诗歌赏析能力切片 · 指令核对
指令焦点：先判断题目要求找、解、析、比、评中的哪一种动作。
【原创训练材料｜参数为训练所设】雨把站牌洗得更亮／末班车驶过／父亲仍把伞举向空位
“空位”怎样参与情感表达？ 选项为 A.“惊醒”把细小劳动写成清晨的第一声动静，也以蜗牛的尺度放慢节奏，突出环境幽静。；B.长句积累期待，骤短的末行造成停顿与落空，使未实现的会面成为情绪焦点。；C.空位把等待具体化；父亲仍举伞的动作让缺席者仿佛在场，形成克制而持续的牵挂。；D.潮声与灯影被赋予相反劝告，把去留冲突外化；“折进船票”则把两种声音收束到人物选择。。讲解时强调：术语必须说明如何改变情感或阅读经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【预期回答】学生能说出“意象—语言—节奏—情感—全诗”中的起始动作，并避开“堆砌修辞名称而不解释效果”。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意象—语言—节奏—情感—全诗”，最后说明结论“空位把等待具体化；父亲仍举伞的动作让缺席者仿佛在场，形成克制而持续的牵挂。”怎样由证据推出。完整解析：意象、动作与情感必须连在一起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中国文学 2027/2028 Assessment Framework、课程及评估指引与公开评核资料｜中国文学卷二诗歌赏析能力切片·指令核对·原创模考任务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【预期回答】学生能把失分归入“堆砌修辞名称而不解释效果”或更精确的个人错因，并写出可执行检查动作。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讲稿】逐项解释“诗歌赏析”中的专有名词、符号、对象和单位。特别强调：堆砌修辞名称而不解释效果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讲稿】用“条件—表示—方法—核验”重建本知识点。示范时逐步引用：意象—语言—节奏—情感—全诗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讲稿】带学生逐句读取任务，不先求答案。要求指出材料中的有效条件，再按“意象—语言—节奏—情感—全诗”作答。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讲稿】先展示错误路径，再用解析链复原第一失分点。禁止只说“粗心”；必须落到“堆砌修辞名称而不解释效果”或更精确的动作。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中国文学卷二诗歌赏析能力切片 · 指令核对
指令焦点：先判断题目要求找、解、析、比、评中的哪一种动作。
【原创训练材料｜参数为训练所设】同一首诗先写“我们”，后写“你们”，结尾只剩“我”。
人称变化最可能产生什么效果？ 选项为 A.先引用月亮与何种动作、地点或语气同现，再判断它在本诗中是否承载思乡；物象意义由语境形成，并非固定答案。；B.空位把等待具体化；父亲仍举伞的动作让缺席者仿佛在场，形成克制而持续的牵挂。；C.群体逐步分离为对望双方，最终收窄到孤立个体，使离散过程直接体现在称谓结构中。；D.“惊醒”把细小劳动写成清晨的第一声动静，也以蜗牛的尺度放慢节奏，突出环境幽静。。讲解时强调：术语必须说明如何改变情感或阅读经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【预期回答】学生能说出“意象—语言—节奏—情感—全诗”中的起始动作，并避开“堆砌修辞名称而不解释效果”。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意象—语言—节奏—情感—全诗”，最后说明结论“群体逐步分离为对望双方，最终收窄到孤立个体，使离散过程直接体现在称谓结构中。”怎样由证据推出。完整解析：人称不是标签，而是情感关系的变化轨迹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中国文学 2027/2028 Assessment Framework、课程及评估指引与公开评核资料｜中国文学卷二诗歌赏析能力切片·指令核对·原创模考任务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【预期回答】学生能把失分归入“堆砌修辞名称而不解释效果”或更精确的个人错因，并写出可执行检查动作。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讲稿】逐项解释“诗歌赏析”中的专有名词、符号、对象和单位。特别强调：堆砌修辞名称而不解释效果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讲稿】用“条件—表示—方法—核验”重建本知识点。示范时逐步引用：意象—语言—节奏—情感—全诗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讲稿】带学生逐句读取任务，不先求答案。要求指出材料中的有效条件，再按“意象—语言—节奏—情感—全诗”作答。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讲稿】先展示错误路径，再用解析链复原第一失分点。禁止只说“粗心”；必须落到“堆砌修辞名称而不解释效果”或更精确的动作。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中国文学卷二诗歌赏析能力切片 · 指令核对
指令焦点：先判断题目要求找、解、析、比、评中的哪一种动作。
【原创训练材料｜参数为训练所设】前三行连续使用长句，末行只有“门没有开”。
句式变化怎样收束诗歌？ 选项为 A.潮声与灯影被赋予相反劝告，把去留冲突外化；“折进船票”则把两种声音收束到人物选择。；B.长句积累期待，骤短的末行造成停顿与落空，使未实现的会面成为情绪焦点。；C.群体逐步分离为对望双方，最终收窄到孤立个体，使离散过程直接体现在称谓结构中。；D.先引用月亮与何种动作、地点或语气同现，再判断它在本诗中是否承载思乡；物象意义由语境形成，并非固定答案。。讲解时强调：术语必须说明如何改变情感或阅读经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【预期回答】学生能说出“意象—语言—节奏—情感—全诗”中的起始动作，并避开“堆砌修辞名称而不解释效果”。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意象—语言—节奏—情感—全诗”，最后说明结论“长句积累期待，骤短的末行造成停顿与落空，使未实现的会面成为情绪焦点。”怎样由证据推出。完整解析：结构判断由句长和情势变化共同支持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中国文学 2027/2028 Assessment Framework、课程及评估指引与公开评核资料｜中国文学卷二诗歌赏析能力切片·指令核对·原创模考任务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【预期回答】学生能把失分归入“堆砌修辞名称而不解释效果”或更精确的个人错因，并写出可执行检查动作。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讲稿】逐项解释“诗歌赏析”中的专有名词、符号、对象和单位。特别强调：堆砌修辞名称而不解释效果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讲稿】用“条件—表示—方法—核验”重建本知识点。示范时逐步引用：意象—语言—节奏—情感—全诗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讲稿】带学生逐句读取任务，不先求答案。要求指出材料中的有效条件，再按“意象—语言—节奏—情感—全诗”作答。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讲稿】先展示错误路径，再用解析链复原第一失分点。禁止只说“粗心”；必须落到“堆砌修辞名称而不解释效果”或更精确的动作。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Framework、课程及评估指引与公开评核资料｜中国文学卷二诗歌赏析能力切片·推论边界·原创模考任务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3924c165b445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4cccdf05cea4d0d" /><Relationship Type="http://schemas.openxmlformats.org/officeDocument/2006/relationships/slideLayout" Target="/ppt/slideLayouts/slideLayout1.xml" Id="R4190ed7ebf86465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90ed7ebf86465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931e430902416d" /><Relationship Type="http://schemas.openxmlformats.org/officeDocument/2006/relationships/image" Target="/ppt/media/image.png" Id="Rf45b1f95d3f64c7a" /><Relationship Type="http://schemas.openxmlformats.org/officeDocument/2006/relationships/notesSlide" Target="/ppt/notesSlides/notesSlide1.xml" Id="R7e03ca45bd1140b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c8e00b308a4812" /><Relationship Type="http://schemas.openxmlformats.org/officeDocument/2006/relationships/image" Target="/ppt/media/image2.png" Id="Rcef18c302be34f15" /><Relationship Type="http://schemas.openxmlformats.org/officeDocument/2006/relationships/notesSlide" Target="/ppt/notesSlides/notesSlide2.xml" Id="R6bbe36c2bb8745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063d6a3bfd4bb7" /><Relationship Type="http://schemas.openxmlformats.org/officeDocument/2006/relationships/image" Target="/ppt/media/image3.png" Id="Rd2db6ad5e44e4962" /><Relationship Type="http://schemas.openxmlformats.org/officeDocument/2006/relationships/notesSlide" Target="/ppt/notesSlides/notesSlide3.xml" Id="Rbfe8431eb91a48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55b513a3234bee" /><Relationship Type="http://schemas.openxmlformats.org/officeDocument/2006/relationships/image" Target="/ppt/media/image4.png" Id="Re545fcd40fa246db" /><Relationship Type="http://schemas.openxmlformats.org/officeDocument/2006/relationships/notesSlide" Target="/ppt/notesSlides/notesSlide4.xml" Id="Rf176e82be1c34a7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13bd93228b45f6" /><Relationship Type="http://schemas.openxmlformats.org/officeDocument/2006/relationships/image" Target="/ppt/media/image5.png" Id="Rbfe5445cdb694953" /><Relationship Type="http://schemas.openxmlformats.org/officeDocument/2006/relationships/notesSlide" Target="/ppt/notesSlides/notesSlide5.xml" Id="R7ea0a49cf8bd4b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6497eb2e1e43c0" /><Relationship Type="http://schemas.openxmlformats.org/officeDocument/2006/relationships/image" Target="/ppt/media/image6.png" Id="R9b21762bee084a37" /><Relationship Type="http://schemas.openxmlformats.org/officeDocument/2006/relationships/notesSlide" Target="/ppt/notesSlides/notesSlide6.xml" Id="Rc06a93db55d34bb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fc22f76f724e77" /><Relationship Type="http://schemas.openxmlformats.org/officeDocument/2006/relationships/image" Target="/ppt/media/image7.png" Id="Reccdf5f09e4e47cb" /><Relationship Type="http://schemas.openxmlformats.org/officeDocument/2006/relationships/notesSlide" Target="/ppt/notesSlides/notesSlide7.xml" Id="Rd786e9cd53eb467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29f290fb7349f6" /><Relationship Type="http://schemas.openxmlformats.org/officeDocument/2006/relationships/image" Target="/ppt/media/image8.png" Id="R646804c227c04b84" /><Relationship Type="http://schemas.openxmlformats.org/officeDocument/2006/relationships/notesSlide" Target="/ppt/notesSlides/notesSlide8.xml" Id="R051b4fd8924b47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f17d24b4ce4f41" /><Relationship Type="http://schemas.openxmlformats.org/officeDocument/2006/relationships/image" Target="/ppt/media/image9.png" Id="R5dcc30091a854e81" /><Relationship Type="http://schemas.openxmlformats.org/officeDocument/2006/relationships/notesSlide" Target="/ppt/notesSlides/notesSlide9.xml" Id="Rf106d034ad1f4c6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67a4dfd79a47e2" /><Relationship Type="http://schemas.openxmlformats.org/officeDocument/2006/relationships/image" Target="/ppt/media/image10.png" Id="Re7817e1b6269472b" /><Relationship Type="http://schemas.openxmlformats.org/officeDocument/2006/relationships/notesSlide" Target="/ppt/notesSlides/notesSlide10.xml" Id="Rb33223682fb8418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07d9dc15764488" /><Relationship Type="http://schemas.openxmlformats.org/officeDocument/2006/relationships/image" Target="/ppt/media/image11.png" Id="R4138f8b397ea4e03" /><Relationship Type="http://schemas.openxmlformats.org/officeDocument/2006/relationships/notesSlide" Target="/ppt/notesSlides/notesSlide11.xml" Id="R0c9d9c8847384db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2ace7c9b2f477d" /><Relationship Type="http://schemas.openxmlformats.org/officeDocument/2006/relationships/image" Target="/ppt/media/image12.png" Id="R5bd5f8f5966846e1" /><Relationship Type="http://schemas.openxmlformats.org/officeDocument/2006/relationships/notesSlide" Target="/ppt/notesSlides/notesSlide12.xml" Id="R58808885a51b4af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88538c7f8644ef" /><Relationship Type="http://schemas.openxmlformats.org/officeDocument/2006/relationships/image" Target="/ppt/media/image13.png" Id="R6343a0a122c14ac5" /><Relationship Type="http://schemas.openxmlformats.org/officeDocument/2006/relationships/notesSlide" Target="/ppt/notesSlides/notesSlide13.xml" Id="R670c5b82b91f41d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5f31cbe95e4d7e" /><Relationship Type="http://schemas.openxmlformats.org/officeDocument/2006/relationships/image" Target="/ppt/media/image14.png" Id="R7bd3396e8e834d74" /><Relationship Type="http://schemas.openxmlformats.org/officeDocument/2006/relationships/notesSlide" Target="/ppt/notesSlides/notesSlide14.xml" Id="R3aef0ebe325f4b8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5f761a11ce48c0" /><Relationship Type="http://schemas.openxmlformats.org/officeDocument/2006/relationships/image" Target="/ppt/media/image15.png" Id="R2266517241244105" /><Relationship Type="http://schemas.openxmlformats.org/officeDocument/2006/relationships/notesSlide" Target="/ppt/notesSlides/notesSlide15.xml" Id="Rbcac5b4bd06a471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e89f1175074f43" /><Relationship Type="http://schemas.openxmlformats.org/officeDocument/2006/relationships/image" Target="/ppt/media/image16.png" Id="Radd1c6deadc24066" /><Relationship Type="http://schemas.openxmlformats.org/officeDocument/2006/relationships/notesSlide" Target="/ppt/notesSlides/notesSlide16.xml" Id="Rd2cd86b672fc42e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2c075654b14b29" /><Relationship Type="http://schemas.openxmlformats.org/officeDocument/2006/relationships/image" Target="/ppt/media/image17.png" Id="R3ea46ab4084848a6" /><Relationship Type="http://schemas.openxmlformats.org/officeDocument/2006/relationships/notesSlide" Target="/ppt/notesSlides/notesSlide17.xml" Id="R52a59cac90bc4ca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af0dd4fb6b4a65" /><Relationship Type="http://schemas.openxmlformats.org/officeDocument/2006/relationships/image" Target="/ppt/media/image18.png" Id="R73b4343fe9064399" /><Relationship Type="http://schemas.openxmlformats.org/officeDocument/2006/relationships/notesSlide" Target="/ppt/notesSlides/notesSlide18.xml" Id="R8be56fbfabf0487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9f1b48d2d54eec" /><Relationship Type="http://schemas.openxmlformats.org/officeDocument/2006/relationships/image" Target="/ppt/media/image19.png" Id="R73972bbc15844a61" /><Relationship Type="http://schemas.openxmlformats.org/officeDocument/2006/relationships/notesSlide" Target="/ppt/notesSlides/notesSlide19.xml" Id="R0b72d957a94e4ff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cdd4ae123c4a63" /><Relationship Type="http://schemas.openxmlformats.org/officeDocument/2006/relationships/image" Target="/ppt/media/image20.png" Id="R8e36d9d8522b4aba" /><Relationship Type="http://schemas.openxmlformats.org/officeDocument/2006/relationships/notesSlide" Target="/ppt/notesSlides/notesSlide20.xml" Id="R268fbe18453b42d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9bdcb668604196" /><Relationship Type="http://schemas.openxmlformats.org/officeDocument/2006/relationships/image" Target="/ppt/media/image21.png" Id="Raeeff1935b1242c2" /><Relationship Type="http://schemas.openxmlformats.org/officeDocument/2006/relationships/notesSlide" Target="/ppt/notesSlides/notesSlide21.xml" Id="Rb673b748fe8c4c3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72f3a21c934073" /><Relationship Type="http://schemas.openxmlformats.org/officeDocument/2006/relationships/image" Target="/ppt/media/image22.png" Id="Rdb0f925cffc14126" /><Relationship Type="http://schemas.openxmlformats.org/officeDocument/2006/relationships/notesSlide" Target="/ppt/notesSlides/notesSlide22.xml" Id="R43a8145dc4b8457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7589289ffa4b63" /><Relationship Type="http://schemas.openxmlformats.org/officeDocument/2006/relationships/image" Target="/ppt/media/image23.png" Id="Ra7018ae0322b4ae0" /><Relationship Type="http://schemas.openxmlformats.org/officeDocument/2006/relationships/notesSlide" Target="/ppt/notesSlides/notesSlide23.xml" Id="Rf5aafb339286464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0eb658bf934594" /><Relationship Type="http://schemas.openxmlformats.org/officeDocument/2006/relationships/image" Target="/ppt/media/image24.png" Id="Rfa1def9a142f47b9" /><Relationship Type="http://schemas.openxmlformats.org/officeDocument/2006/relationships/notesSlide" Target="/ppt/notesSlides/notesSlide24.xml" Id="R797e6c49fd104e1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3e2fa3955d465c" /><Relationship Type="http://schemas.openxmlformats.org/officeDocument/2006/relationships/image" Target="/ppt/media/image25.png" Id="R79715bd9badf4f3b" /><Relationship Type="http://schemas.openxmlformats.org/officeDocument/2006/relationships/notesSlide" Target="/ppt/notesSlides/notesSlide25.xml" Id="Rf477ccb2b51941a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90a4b4cacd491e" /><Relationship Type="http://schemas.openxmlformats.org/officeDocument/2006/relationships/image" Target="/ppt/media/image26.png" Id="R80705921c2ae4bc2" /><Relationship Type="http://schemas.openxmlformats.org/officeDocument/2006/relationships/notesSlide" Target="/ppt/notesSlides/notesSlide26.xml" Id="R24dfed7a66b84b1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88301f77eb4089" /><Relationship Type="http://schemas.openxmlformats.org/officeDocument/2006/relationships/image" Target="/ppt/media/image27.png" Id="Rd429fe9f45e94867" /><Relationship Type="http://schemas.openxmlformats.org/officeDocument/2006/relationships/notesSlide" Target="/ppt/notesSlides/notesSlide27.xml" Id="Rb0c1aa9e307641f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572f9fbc644ed9" /><Relationship Type="http://schemas.openxmlformats.org/officeDocument/2006/relationships/image" Target="/ppt/media/image28.png" Id="R1665eedd55114fef" /><Relationship Type="http://schemas.openxmlformats.org/officeDocument/2006/relationships/notesSlide" Target="/ppt/notesSlides/notesSlide28.xml" Id="R8b8c6c04d11541f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adc826715d443b" /><Relationship Type="http://schemas.openxmlformats.org/officeDocument/2006/relationships/image" Target="/ppt/media/image29.png" Id="R0f50e7a035a04516" /><Relationship Type="http://schemas.openxmlformats.org/officeDocument/2006/relationships/notesSlide" Target="/ppt/notesSlides/notesSlide29.xml" Id="R3582f73e879d48b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27c03b426749fe" /><Relationship Type="http://schemas.openxmlformats.org/officeDocument/2006/relationships/image" Target="/ppt/media/image30.png" Id="R3b04c851c4f44e8d" /><Relationship Type="http://schemas.openxmlformats.org/officeDocument/2006/relationships/notesSlide" Target="/ppt/notesSlides/notesSlide30.xml" Id="R232a864c567542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D7604D-99CB-4C5B-A378-ACF7810E3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44EBDC-8D97-4318-A14D-40B7AFE65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9EE803-7CDF-45C8-9997-A02810848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4EAC98-157E-4237-9301-31099FA1B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诗歌赏析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92F010-142F-4AFD-952D-13AEE5703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分析意象、声律、语气、炼字与结构推进。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56DDCF-1A5B-4723-98FB-000E463BA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9DAC5F-D19D-402B-B237-201E2903D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3B35CA-180F-4825-B9E4-9D4ADAF6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FE1C6D-D70F-4EFF-9C27-AEA1CEA18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5b1f95d3f64c7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DB0068-F27E-43CD-B369-253E0DD96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6E8F1E-59E2-4569-A265-70EBA10BC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008B62-784B-4CB6-9429-0AF7E7E68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F5501D-E095-43BC-A5FC-26ABB68B8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FA0D91-44D4-48CB-8F3B-4F53BD8F3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40D3EC-D0CE-4127-AB5C-318F0E1CE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A7D2FD-6584-414A-B5E0-05B37B0D8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A0F928-C095-48C1-82EB-1616E245C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4B99A5-7683-4B78-9668-BCCCCE6C6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044186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E00596-9EFC-4040-9855-472D5BBD8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DBE82F-055E-4828-9FDD-196841C39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f18c302be34f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5408C1-D6A6-47A9-9E47-417373A8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DDAA17-1AB0-4DE8-B65B-6BF8DA0F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5F5192-A582-48EE-A08E-8378CF8A7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EE4F51-6B37-44DA-B4EA-E757B7FDA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3CB1F-195C-441F-8D68-155753BB9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B54F37-FC1D-4741-BAE6-8E60B2973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8ECDC2-FC2E-4D34-8D73-15F9C5AE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484DE9-C4F1-4D6F-9989-7DAB691C8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51764C-C076-4A55-8970-6D7FA34E0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1B6E0F-F5D4-4B67-9946-A3F2F6FC5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D52847-3B95-4E3E-8597-1073C776E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337C83-AEE0-43A4-8D3F-2200A7488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895761-B278-4D8D-A6BE-3BB6A2D2B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465DE8-BB55-4BC1-8389-78FA013AE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84C44E-455A-4755-95DF-31EB5FD8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8443DF-E3D3-415F-B7BD-9BB6BBF55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0E1382-9960-4DE3-84E7-4DCE9919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成功标准｜术语必须说明如何改变情感或阅读经验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91FABC-0A28-4ADB-87E5-D583EB6FC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24DB95-ADA4-49FB-825E-B11EBADB7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DDDFF8-389D-4A72-8071-4E5642D8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08867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AEBD15-22F9-4CFB-AFB7-815EEAB2E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410B98-F815-4055-A381-F41E0A98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db6ad5e44e49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92BCA3-F54E-43E8-9049-C9ABF2DCE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诗歌赏析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972A0-65F1-4CAC-8FE6-CF2B83D96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96EAC7-A2C6-4257-AE6B-BAA58073D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4A2EA9-A785-42A9-9FF9-E64D9071E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478AB2-9CA2-4284-A556-09BA7C6F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31F8E8-6481-45E6-92F1-52C445BC4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边界提醒｜堆砌修辞名称而不解释效果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A9CAD6-197B-4F4B-BDA9-2BBFDB386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1A821A-221B-46A2-81BE-7B59A56B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B32B3C-40B5-490D-A732-1134CE70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分析意象、声律、语气、炼字与结构推进。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A8B92B-7EFA-45D5-9CAF-B655EE80D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03F432-EEF5-4A2E-BFEF-C52ACFCF1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F37B46-7414-4B2F-B58C-66BFAC9CE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688BB2-A5B4-48FC-93A4-BE84E7B3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中国文学 2027/2028 Assessment Framework、课程及评估指引与公开评核资料｜中国文学卷二诗歌赏析能力切片·指令核对·原创模考任务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339F60-8676-4B17-AC0A-4B58766C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227FC0-0813-4568-A601-C937383D4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29249F-A715-452D-887F-D9DC2984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974243-BFBA-445C-9E41-CFB4BC202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604204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BBAD41-7BC5-4712-B891-7E0853C3B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98E00B-3BAF-4EF3-8E3D-73693124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45fcd40fa246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D26B0F-AAA8-4C6D-B3F5-E5F9C35BB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897CCB-7A71-4648-A119-9E4DBD82D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62CB85-BF69-420B-B47E-3F654BDB7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能解释“术语必须说明如何改变情感或阅读经验”，并识别一个反例或边界。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E9F594-762B-41A4-AE2F-F2BEC189D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C5BED1-3838-43B9-80E1-CFD50A1BE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792B3D-9EE6-42E3-8706-B2F8DF65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中国文学卷二诗歌赏析能力切片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【原创训练材料｜参数为训练所设】雨把站牌洗得更亮／末班车驶过／父亲仍把伞举向空位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“空位”怎样参与情感表达？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462994-D91A-4B3B-8BE6-2625B7619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高频错因：堆砌修辞名称而不解释效果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3E6D68-4481-49D0-8904-A231F16F1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A8B9CC-E20B-459F-9A6D-05FC4C705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EEC469-1F47-4D91-986A-A8D2C692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9F5F1A-ECF4-49BC-AC79-5BAE5BED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138D65-4DDB-46A8-B2B2-4494CAC1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53434C-6A8A-4473-9D16-3A6F1C860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78E265-EAF3-4409-A177-CC3855BB2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495696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F464D2-DE80-464E-A280-11548641F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7B2DC9-B887-4F3B-A73C-850A9C561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e5445cdb6949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F97B35-31DF-4B9D-B507-2274AA320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20C436-DD41-4606-9412-EA013164E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1455C5-C8CA-4FF1-AB9E-4141809B6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239C54-71E8-4A43-948F-89DE98EBB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5BE4A9-558E-4022-9100-E7785E60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8DEC02-BDF9-4CD5-B1F4-239B9EFBD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0B4EB1-516A-4EAB-B0D9-4440BDC16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010821-E66E-4D60-ACE8-B55ADC245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4D5E2D-6881-450A-9721-681F5C1F8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4B9B4F-DA8E-432A-AD97-8A4750F1F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BBD2C9-8E75-4FE0-8758-F36DC8F8C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7A299D-ECF0-4633-B6E0-DAC63A620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AB453E-08B2-4B02-B939-9D0F680E3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F42E6B-8E36-461D-B385-3247F1E6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中国文学卷二诗歌赏析能力切片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【原创训练材料｜参数为训练所设】雨把站牌洗得更亮／末班车驶过／父亲仍把伞举向空位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“空位”怎样参与情感表达？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BD763C-757C-4536-92C8-13D7E0152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360B15-A85B-4DC9-91DA-F4EACA143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592676-50B1-4AAE-B22F-13F8F72AA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正确结论：空位把等待具体化；父亲仍举伞的动作让缺席者仿佛在场，形成克制而持续的牵挂。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解析：意象、动作与情感必须连在一起。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2F0A26-7DBF-49E5-9AC9-94ABA763C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4F4D09-77CB-48ED-ACCB-52C6CFF62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84EE8A-E6FE-4892-A2B6-A136D12F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DCCCEC-AC80-4B8A-9353-CD5DC997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5861496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787C65-6452-4923-B585-CEF6990C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A3560C-C64A-482F-AB07-AB0D47E4B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21762bee084a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816A3F-DF21-4127-8D58-1B39701C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3B16FD-9621-451C-A6A4-ADA40F49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04B622-EF74-4C2C-83AC-6FA32C280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7FC537-B1E0-4F05-AE46-906C543AE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D553E0-0CE0-4CFD-A965-4949A3958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06A473-FCDB-448D-999E-60DBB4CA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28179A-C52A-4F75-A36C-9A5BA04FF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80219E-815F-4ECB-9BAD-E978F7D0F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2BB6BB-F532-40A8-83C7-B6EDB31A0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047325-F2C3-4171-B7D1-219BF56A0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FE6F47-55EB-412B-9646-455DF760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15CCFD-9A9E-47EB-8F90-766DD1EEA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49B717-B165-46A2-852C-F47037ED3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EE1F40-F6D9-400B-AB0C-5D2651E27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E51539-1FDB-41DF-8D18-6AEF50F2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092E2C-EDB1-4972-8A43-F0F9CB768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FF88E5-99D6-4BE4-9C96-2368B64EC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86D27D-5039-4079-9F57-B20435640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691DD6-87D7-4477-88C1-C34B708A3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5931040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488E21-0F57-4F4D-9D42-B2EE2D368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3308BA-BCA9-4A64-A8CF-59D1E7FB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cdf5f09e4e47c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49B0B6-83FF-4EC3-929E-3311B4D75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CB412A-5892-4362-AF2D-ABA64D9C6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C35698-AAA7-4554-886E-7DEB2DE3F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99EB07-8E16-4C0D-AB3F-0ADD7775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诗歌赏析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57398F-ECB1-422A-844D-4457B972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45A1BF-3A6D-4CE1-845D-8A5C36B5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2AA0CD-5650-45AF-88D6-C1734B30A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177B2B-4A60-419B-9474-88514B683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60CE8D-C3C1-4041-A6B9-B3FDAFC0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E237B6-F974-4650-9B3C-5EDFE2A4B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CA8E7A-1E7C-4795-B8E2-56DAE035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299599-195D-4467-BEDE-FD06E9613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EFBE00-AE65-404F-8229-420DB1F37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827326-48FE-44F0-A019-08053B95D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0822B6-E3B2-4A54-81F2-3E4CAECE9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0517C0-AC50-426F-9849-EC48F4FC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B79FD4-234F-47C8-A385-6BE1A48C7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1098414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B42BD4-3074-4F28-96DC-1320605BF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7FFCF5-B10D-49AB-B966-E91367D1F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6804c227c04b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701591-5465-4A78-8534-2E949519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4AD30D-AB5A-4FCB-A22D-5C531B37E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C27C54-C28B-412F-ACBD-D44AEE4D0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693679-AA66-41B7-9B2E-501F2B3E5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中国文学卷二诗歌赏析能力切片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712E39-849A-4DC9-9F2F-A890BC154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4FE3F4-5350-4B4C-A68D-D1D0B058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4823EA-AFFF-4D51-B34C-03F095042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E1B0CF-A158-48C9-B9AF-1D9A0555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35DD74-C5A8-4D82-A672-E8B0AE44E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6A58D6-3755-42A2-8F8A-F0F579DBF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5F76BD-9223-4FB4-A8AC-BF34764F0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1FF79A-DD75-42AE-B3B9-BA3EB6C0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6BDCAD-E485-44DA-8201-CCA62B6C6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BF3239-A072-4892-BB5A-9E5E08D8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C63548-7422-4B72-9B0A-235B6FF0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14F583-E158-403A-94D7-939111EEE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DE3327-CC1C-4EB2-9E35-8D8CA258A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318821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5ED065-60E9-4349-BEF0-FB389132B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EC351E-BE4B-4E1B-BC13-EA80639B1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cc30091a854e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ACEF46-BE57-4AAB-AC9E-97ABEC17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7A2D2C-E797-4C7D-B425-BFAF85308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F25D6E-E277-4EB8-ADA8-36720FCA8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C6294E-BC68-4A3F-8A66-F18392D6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中国文学卷二诗歌赏析能力切片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【原创训练材料｜参数为训练所设】潮声说回来／灯影说再等／我把两句话／都折进船票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诗中拟人是否只是装饰？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215508-C5E5-43B8-A526-14FAFD385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Framework、课程及评估指引与公开评核资料｜中国文学卷二诗歌赏析能力切片·关键词解释·原创模考任务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CAD2A3-F8E4-4819-982C-4DA8ED5FD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293944-0DA3-404E-9322-1896BBFD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F156A3-93BA-4C41-8B4D-540E85696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601271-228E-4E07-A00F-3C2D44DD8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B5196A-747D-4043-9D08-A70F9998A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E0514D-CA5D-42AE-AFF0-D20A3AAF9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DBBA1F-88F3-464A-A548-E9736F104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12AF7F-4C11-4BE4-8385-626254567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1CBFCD-5E11-4A8E-8B58-35817783B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F2AEBE-1F79-4AA0-9BAC-EE15B2641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3DF212-EECB-480F-88FB-304C6339C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33FD90-A2FC-4D1E-8869-ADEAE02E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5C097E-7584-4DAA-9796-871D772A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3FB7CE-07E7-4E34-962E-05E723917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6246725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0C87C1-AB15-4D3A-BDB4-F304BAC88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F76CCA-9A78-4629-AC70-77781F720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817e1b626947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F1B8D6-240E-4855-B56F-8540E995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9AE03F-E38F-4309-A862-072C650E3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C9C0D2-FBDC-458E-804C-BAF13E68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34DC48-8631-4B6C-A6DC-FCBB2167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DCD2C5-FB45-439D-922B-3A5B71FE7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中国文学卷二诗歌赏析能力切片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【原创训练材料｜参数为训练所设】雨把站牌洗得更亮／末班车驶过／父亲仍把伞举向空位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“空位”怎样参与情感表达？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E2BD0C-4298-4CEA-85E9-7CDE15D78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14921A-F4E2-47C0-9875-6EACAACA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817273-CF0F-452C-A490-C07577A05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EBABB3-8FE4-4160-B83E-D84AD93FC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中国文学卷二诗歌赏析能力切片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【原创训练材料｜参数为训练所设】潮声说回来／灯影说再等／我把两句话／都折进船票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诗中拟人是否只是装饰？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900CEC-A870-4EAC-AF63-937DE0A5E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B48F60-74C7-4BE9-9E46-A658347A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4FEDAA-F485-460D-B553-D0B5ABF1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F6C5D4-E611-4E1C-BC81-23A00E630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中国文学卷二诗歌赏析能力切片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【原创训练材料｜参数为训练所设】石阶一夜长青苔／清晨的扫帚／先惊醒一只蜗牛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“惊醒”一词有何效果？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C8716E-5A3F-48FA-80BC-854CE58E3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9B817E-6363-4C88-BAA5-15D2B7FC9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8F44A2-86EE-4162-BCCF-C0DF0275A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D3649C-2978-419A-B7BD-776CC006B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693256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78C563-A7D0-4042-95EB-4504FF6E8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D27EC4-56DC-44DB-8DC2-13F0AE763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38f8b397ea4e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DA43D3-59B6-481F-A0E0-E85062211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71C930-A895-406B-BE7F-FAFEFCA87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EE2F53-5FEF-413B-A713-E54462B9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65B3A0-AA25-42BF-BEDF-4CC2D908F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DBE491-7F46-4013-95DE-FD3C47384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F716D8-EA5C-4F69-88C8-C5312CAD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F57C7B-9C09-4093-B9EB-7353BFFEF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B468F9-C82C-4886-9122-30F7DAFB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正确结论：潮声与灯影被赋予相反劝告，把去留冲突外化；“折进船票”则把两种声音收束到人物选择。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解析链：修辞服务心理冲突和结构推进。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7C2E9F-EFBE-461D-9E8F-F98D64E1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AF2AD9-9389-4499-A779-02053878B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3FD185-5353-4FDE-9EC2-E6EE1C550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462205-F6BB-4585-9064-B93617206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71746632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2609AB-1275-44A7-BEC5-938FAF3EF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1FA14E-E424-4296-B088-28FE23D45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d5f8f5966846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1E102F-23E1-42C0-8421-1C8850F6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D27574-EC5F-4181-9135-DD23ACB1C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C3BA99-CD78-4E0E-B9A8-10EAB426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5B94C4-4B5C-4C93-AAEB-2CAC9A4BC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中国文学卷二诗歌赏析能力切片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【原创训练材料｜参数为训练所设】石阶一夜长青苔／清晨的扫帚／先惊醒一只蜗牛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“惊醒”一词有何效果？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5195C6-6A7B-4DA0-AAFF-C01B4994D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006F8F-3314-470B-8B80-B9A862BF1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6655F9-BBCB-45A7-ADA1-3245C7DB2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40F3B4-758D-4816-A0E6-AC609E3A5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3D08E3-39DC-4AE7-8E89-0D069345C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5C2566-F5C0-4AD1-B4B1-B47718B30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FC33FB-A127-4191-8D84-E38160015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D3B3A6-E58E-4084-A8A5-E16482053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32320D-891B-4DDF-87D3-153D85868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44787090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B93D0B-52C2-4036-A436-8D668EA73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539418-8819-4BAE-A1DD-8854C9685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43a0a122c14ac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92F15-7D8B-41FC-B511-D086C0CEA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9295A0-1458-4D35-A980-056155A15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58AC2B-1FCD-443F-A826-8B7C39C7F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能独立执行“意象—语言—节奏—情感—全诗”，并说明每一步理由。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C2BA14-9864-48CF-A371-18623D0B3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60F6A5-CC85-4622-B658-1A09D477B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710ED0-78A4-4F83-B42F-A179FE598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0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中国文学卷二诗歌赏析能力切片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【原创训练材料｜参数为训练所设】同一首诗先写“我们”，后写“你们”，结尾只剩“我”。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人称变化最可能产生什么效果？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37543C-449D-45A8-9757-EEFCC0BC7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高频错因：堆砌修辞名称而不解释效果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715FE2-0F22-4E7F-B290-A7CD7DC1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CEC998-A1DC-4094-809B-177E834E9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1B35B8-70FF-4F36-93D0-777B6AF1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6637D7-A720-4299-804E-E53F0C0D4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55FD9E-73E0-4DDE-934D-B3769D051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3796E1-4B55-4158-BBB7-868A8351C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0E7B97-611A-45FD-9676-7023D8F1B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0851264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8ACCDC-5514-4AFA-B2E7-C75A831D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B81EC-E518-46CD-872A-09D292FF6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d3396e8e834d7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1DF6AF-E594-4085-AAB5-05695437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28F5EE-5A29-4057-BCB2-EC7A781B3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2209F0-011D-4EE2-B591-9075EE9B2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993271-D911-41A4-8852-B19003798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B7FADB-2198-48A8-BDCF-57730A9D9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48C290-0F23-4BC8-9E28-85806AE5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080AD7-5388-4949-9AE5-B77B67554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62C0FA-637C-4EB3-8795-01431D29F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F68C13-8059-4C79-9D30-623473632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731714-FBEB-4C04-BD47-9FE4F3719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3B0412-D894-413D-B72C-FA0A30FCA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CCCAD7-87C3-4DE9-8786-9EE4F4F47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6CF9C7-DDDB-46A7-A50B-EE3F56125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D717F0-0F3A-4CA0-A27F-729CDCA7D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中国文学卷二诗歌赏析能力切片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【原创训练材料｜参数为训练所设】同一首诗先写“我们”，后写“你们”，结尾只剩“我”。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人称变化最可能产生什么效果？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87B271-6E0C-469B-B129-C87B956D5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787207-B18F-4DB9-A018-282C97325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984A14-1C5E-45A2-863B-757A63839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正确结论：群体逐步分离为对望双方，最终收窄到孤立个体，使离散过程直接体现在称谓结构中。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解析：人称不是标签，而是情感关系的变化轨迹。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5B7665-DC17-428B-98DC-5BEBB6722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8F0330-2146-4838-B8E8-A05FE314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FF80A8-2823-4D2D-BCBB-04BEE06B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6EF6CA-D23A-4B73-AF09-6306E5DC6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30230270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6CBC24-E9A3-4C8D-9C05-32A9A501A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816EC1-8FD6-46FB-A7EF-EE7D809E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665172412441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3A12CD-6265-4DE8-85B8-1A77C6E09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919D6C-902B-4812-A90E-AF60A8CE5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7917D7-93B7-4799-89D1-C9BCE30D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E2EE2-E597-4814-A7F1-C7E138ED2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7CFC94-70F8-4EE9-91DB-A29ACD95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154D3-1F93-4551-A206-0AF17A50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FD38F5-E2A9-4266-AF1A-AF675BE26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84A4EC-CBE3-4B64-9C7F-AE063D0F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22C330-E06D-4598-A1C7-B4B2D612A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AF8D5A-6702-42A2-B387-72DCA352E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563462-F58A-48C6-924D-9B3D6A2E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9A5809-999B-4515-B7E2-FDEE9AA6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948399-76EF-4340-9CB7-6D743683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EBFFFF-FF12-4BDB-92CA-08DADA748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11D0DA-F2E8-45CF-B6BF-5FABB564D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19A586-1FBE-454E-B5E2-194AB51F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C36B46-0CA2-433B-8C9D-AC82FFB4E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EC523F-6DEB-48E1-A671-8FD4B857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8FA158-2ED8-48FB-8E17-274693C9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11711816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4B77A0-6CFC-49B6-A5CE-5B49FD310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15F2AE-CEC9-472E-8970-8157FE673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d1c6deadc2406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F465C-2689-4D2F-9F26-2A8DD42F9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4698C0-71C6-4365-8BA2-F43EC732A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31B978-95E6-45DC-8757-D719E580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CF67C6-BE32-412F-8FB6-47E35F7C4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诗歌赏析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676EC3-B730-4760-AB19-1874D4E65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D77CF5-6081-4EC2-A56F-1A9F85EA4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F60C52-5EDE-46F2-8837-857CE3094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A18D1F-FB6A-42A1-B97B-84B24C550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C6CDA5-F7A6-4680-BC10-1F67A222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A7D7CE-CF5B-445A-B129-99A458962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AFD8A7-EC44-442F-996B-8AA28EF36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88FE41-ACA0-4E69-9DF7-1EBA79A54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03F538-7F78-4266-9CD0-72C1E7A36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73B629-FCDF-44BC-9F60-806BCAEF0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8DAD9D-9890-4F1E-8BD1-17722541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BD0E01-C8B8-4764-86EA-B3DBEDAAF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4B0F53-7CAC-4815-BFEA-789D9E25C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30553126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F232AC-B929-45DD-BFC1-6CB17F38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532FA9-95F4-4F06-8030-9E1202DD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a46ab4084848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AD3F95-9EBA-4D7F-B5F2-6B76D8D6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188AF4-6E6B-42AE-93CB-DE15CCF22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C99779-FDC6-445D-A1B6-9F89CFAB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15ED3D-7C42-4051-AF8C-1FD21AD4D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中国文学卷二诗歌赏析能力切片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6BB55B-5C1A-48AC-A293-62FFE2296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477588-FD1C-4438-BBB6-17A4A773B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4F9BC4-C010-4A2E-9ED0-BF85E4151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94DE2D-4407-492C-8AD4-036F172CD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A09DCF-06A9-491A-AD7E-5CB112A0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2C38DF-C8AC-4586-8D17-A7E35632B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92552B-C068-49D6-903D-D12DC076E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FCC797-A768-4573-8D1E-3051DD844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AEF081-97A8-464F-AAD5-48B14E67D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60A4DC-64F1-4C1A-A745-347EE71B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6145D5-750D-471E-9687-F2C4250EA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30B16E-AFD7-4BED-9C54-1285FF508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94D6B7-A809-4C8D-A524-F90FC130F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2350928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164BF1-38A6-4E7B-8442-F8216AAC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F20AF6-CAAE-4872-80CB-39106DB66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4343fe90643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9E0180-C166-43B7-8724-36A2E82F2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8EE729-7B16-4976-8B67-80FA653F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5475A6-603A-4620-B910-8FABBADB4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38CA41-E3C6-445D-8C4E-6969297E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中国文学卷二诗歌赏析能力切片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【原创训练材料｜参数为训练所设】石阶一夜长青苔／清晨的扫帚／先惊醒一只蜗牛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“惊醒”一词有何效果？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FC5F4C-BB20-4E64-97B9-475B91F3F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Framework、课程及评估指引与公开评核资料｜中国文学卷二诗歌赏析能力切片·关键词解释·原创模考任务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D65108-33B2-4C7A-9C7A-40F0BC83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98C7D1-012B-4055-957C-05837A9B8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07F304-22B6-4A1D-8940-7E09469C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3ABCAD-8857-404A-9E22-E9A692B67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151E9C-D732-4DE0-B1A9-91F767078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DECF4A-3ADF-4704-895D-23D5ACA17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B7081F-A897-42A3-A95D-060931F82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8EA69A-A1A9-421A-AA44-D19D7E02D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F24182-E973-4AEB-96C6-47E901FE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31C530-9FF7-4134-BE79-BF7FBA21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7DA68F-776C-4314-807D-6C8C3542C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4A2E50-2DD3-418B-AEE1-4F4E1D6B4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572DC6-F6E6-4A56-8448-4DF961586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32C4B2-6D4D-4F83-A03B-DFE03722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0247140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74856D-9488-4A87-8EBD-EE3E1E1B4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759CFF-AD63-4CC8-8E74-AB65C911B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972bbc15844a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F77B1D-F456-4D06-990D-D51F6D36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DEBBA2-75E7-4065-A105-1B3240C88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E7F511-229D-408E-93A1-82E7E0187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F4286B-588C-4E07-8649-B5C15C95D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7F3BC0-563F-46BF-A029-AAAB46709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中国文学卷二诗歌赏析能力切片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【原创训练材料｜参数为训练所设】同一首诗先写“我们”，后写“你们”，结尾只剩“我”。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人称变化最可能产生什么效果？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D59871-0FB4-45CD-AD0E-A9A437CD8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369602-B963-46DA-8CB1-125F59F9B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BCED0F-E634-4F05-B5A6-9BBCF6282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8E0CF8-BD6B-44F7-8797-0D982B924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中国文学卷二诗歌赏析能力切片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【原创训练材料｜参数为训练所设】石阶一夜长青苔／清晨的扫帚／先惊醒一只蜗牛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“惊醒”一词有何效果？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A5E34B-B8BA-44AD-B65C-1E6B4D4B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787AA6-EA14-4E3F-BB24-F9B912E4B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AB0F1B-4176-41D3-91BB-02EA8DA54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7BD170-043D-40CA-85E9-2D13C7FBF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中国文学卷二诗歌赏析能力切片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【原创训练材料｜参数为训练所设】学生写：“月亮象征思乡，这是固定含义。”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怎样把这句改为合格分析？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F514A7-540B-43FE-A053-4075A9E4F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9FCCD9-EA6B-4416-9ABF-A72150AC7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C483F7-F5EA-4A00-ABFA-2E5EE201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87101D-DD45-43D5-86C2-01B3CA515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498888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3B7BE5-3B0E-4B38-B2E9-D67AF2675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945091-DC90-46B8-9D7F-F2DB0F48D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36d9d8522b4a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CB57AF-D163-4C6F-BC90-5140CC9D0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3BA59A-96F1-46A5-8711-361221034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02F997-D9F7-4BAB-9907-1E38B9D5B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97ED3C-33FA-4DE6-A20F-158D63E97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65362F-B16A-433D-932A-2C40DEF4C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D2CD50-B007-4816-AADB-1E4428D06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9DA49D-F3F1-43D1-9F62-BD2C2EA1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9127BE-CF1C-459C-9182-2B960F42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正确结论：“惊醒”把细小劳动写成清晨的第一声动静，也以蜗牛的尺度放慢节奏，突出环境幽静。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解析链：炼字分析说明画面、节奏和氛围。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BAE272-7E2D-4C7A-8474-660B4FB31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A03C9D-EE11-44E8-9166-109E7A51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B165C4-028E-43BD-B2CA-89FD9F884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758493-9777-495C-B2A0-97B1AC817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4180727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58C48C-A7FD-42D8-ABAF-3C2695EF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FDAEAE-57F3-4606-9097-39ADE6A8B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eff1935b1242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12D390-8B6A-47DD-AC92-C6C376AEA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2B3325-8950-4CB8-BCE5-B0C99A9AF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253B08-1F58-49F3-8C54-37DBBC67F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754FB1-5443-4824-AB57-9B71E553D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中国文学卷二诗歌赏析能力切片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【原创训练材料｜参数为训练所设】学生写：“月亮象征思乡，这是固定含义。”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怎样把这句改为合格分析？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373025-A2D1-49CA-87A0-38E21B62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02EAB3-EB62-4137-8890-3AE451018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47B40C-597D-4B9B-97C0-79C4C60ED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2EB0C4-1C49-4138-A2D8-6693930C7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3A5408-5B8D-49BC-A0B5-3B8D47C4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0D27C3-BF6E-46E6-A51E-B013565DD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10634E-B634-44D0-A4E1-5A7D15B2E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168544-6D3B-4B08-93AC-77F1563CF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D53C09-B56E-404E-AB08-CDA75E63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8602132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A65D8C-3642-41E5-9961-B2522086A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E51926-666F-4301-A029-A02EE99E1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0f925cffc141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96DB6D-F55A-42FE-935F-9742FB528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BD202F-5F1E-43AA-876C-B8AA6018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62D221-5581-4E59-AAFA-42602438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6E5AFF-00E0-4257-BEB4-AB3287C8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2FFB63-5DBF-484F-83A9-FF025927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4453FA-AE73-4CC7-9880-9697F9D74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中国文学卷二诗歌赏析能力切片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【原创训练材料｜参数为训练所设】前三行连续使用长句，末行只有“门没有开”。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句式变化怎样收束诗歌？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A3C1EC-102B-463B-8A79-B55B2402D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高频错因：堆砌修辞名称而不解释效果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422A0F-804A-47CC-BAC8-F3FDC4841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FA5EEE-CAB1-4A97-9D6F-4735F87F1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6B883-4700-4BBF-A2ED-E9AE56438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1F19E4-B557-454C-B96D-114D2A7D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D02310-E202-45B4-967C-6BA3B6BF7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4CFDC5-0F7D-4D9B-8C26-C5196A6D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3749FA-B611-40CB-877F-3F7FBA786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31183435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6897A91-2A94-4CBD-B134-CFAEDC66D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D4847-4EEF-434A-87EA-23F04065B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18ae0322b4ae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A7A133-5BE5-4372-9B37-AF50AB0A8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36CEC3-36CC-4FEA-9CC1-32F9DA445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FBB3BF-0F70-4532-BDB0-B73C6B2D3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2BFB67-BAB5-4FF7-AF3E-1860A5B7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C9F5BC-B7D7-4C28-A365-D662DC89D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7CC506-2FF5-425E-913E-30AC66149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7612DF-4EFF-4F1B-AE31-E4F530A15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37DFE1-3B7B-4569-9D32-587E9FA1D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88EC6B-1558-406D-8066-CDEA30F6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节奏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680C3D-9E21-4F0E-893B-B84AFF5B0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E19569-8DDE-4672-AABD-3DC4449E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A04E28-7E73-4DAA-BBA0-A5366191D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99776E-03BB-48F2-9C46-82571EFB7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B8ECBD-B7EF-408D-9F43-8EDE074B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中国文学卷二诗歌赏析能力切片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【原创训练材料｜参数为训练所设】前三行连续使用长句，末行只有“门没有开”。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句式变化怎样收束诗歌？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B624F5-FCC4-43FD-BB91-57B41505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AAAB1F-090E-4379-9A82-99C6EB6A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92708D-EEFD-4BD8-B3A3-32A52C364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正确结论：长句积累期待，骤短的末行造成停顿与落空，使未实现的会面成为情绪焦点。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解析：结构判断由句长和情势变化共同支持。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108DEE-35A8-46A3-8877-C4F9958D1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E4EF32-BA5C-4D72-8485-1A7A8DB9F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00D745-2ECD-4EC8-9663-97EEAD570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EA3853-4EEA-4331-A2E9-138538273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7207761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B6C071-C483-4DD7-92BF-8060AB91D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09EB68-2B31-464C-9881-B68BB4BD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1def9a142f47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2F27CC-2116-4426-B3ED-AB87F6A2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7157C9-883B-4AEA-B53F-51BBC375F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C7BDA4-FC08-42BF-A020-BEF3733F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84B721-0E59-4008-A1D9-EF9F15FDF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99F059-47A2-4F53-9D26-17475761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07C27E-7E18-4C04-9F6B-5E73528F4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021B29-812A-41E2-BD1A-7F2F3A97E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F48C54-9BF7-489B-86AC-475A062CC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5E8690-8381-426C-8B6D-108FB793E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6E0C6A-6BDE-49B8-8901-86FA13970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C4B336-0AB5-43F5-9802-23FCCCA3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10C924-3420-474C-9494-8C8A267D6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AF4E50-CBD1-420B-BFFE-50DDC8CE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5BBEC7-1C4D-444F-BE64-22E014701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747249-9A84-43A3-9D76-9EF6C741E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A8BE8F-F077-46C7-95DC-964CCF7C8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328AFA-7330-443D-98B9-6DA529243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07DFDD-51DD-4E96-A88D-0D0C9C5D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DF5216-BAF0-4050-A301-D8D7648FB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88359970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BF717E-4D36-401B-9FDE-71171628F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6C45BD-D163-4ABF-ADAA-7376ED8BB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715bd9badf4f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4FDBA0-333B-4200-9065-EDF554D5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6DBB85-562C-4653-862A-0AACB7805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96A292-EA69-4031-88BB-A2D2200E0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ADAE48-B0D1-436B-8734-979B291BE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诗歌赏析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9A4961-FFDA-40C1-83BE-5DB95B61D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CC90DB-4C88-48C0-8539-684C1B9A3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C04873-42E6-4A84-8AC2-51D3F08EC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14643A-9DC3-4348-9A1D-AF8308ED0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527048-40B8-4DDC-8127-8DDC7F1AC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AC2833-41E3-4181-97B8-4FED28908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C0D49-7C2D-4E15-BE0C-75742C4E6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7FC83D-2CDC-41E5-A329-983EF9AE8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7831F5-0A60-49BC-B6CD-46E98F72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BD6FA3-7BDF-472D-BB9C-46092A275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251F9D-D228-49F1-89DD-FEE436761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28E3B9-4117-4CBA-8940-4FF7A19DC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94AC65-C749-4050-B18B-37192359E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1343642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D80AA0-4087-40B2-9AE9-4E1FA887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900527-FB61-4749-BFAB-32E6454FC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705921c2ae4b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9D0D45-B640-4E2F-AF36-AED69B9C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9FFA1B-8272-4C7C-A72C-BBF542BB6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32F70F-5DD8-43FC-9BC1-A32599DE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FC520-587C-4618-B698-2381A6249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中国文学卷二诗歌赏析能力切片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1B40A3-8170-4FDD-8A9B-40EA534A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A8455B-A373-412E-B1FB-43192D75C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A92D98-18FA-48EE-B104-95A0D015E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术语必须说明如何改变情感或阅读经验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914D73-12B8-454B-A200-5085761EC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56E470-2FA8-4B83-A614-AE0D9DEAC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EBB52C-D8EE-4258-907A-22FE987A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意象—语言—节奏—情感—全诗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38C9BD-EDCD-4B10-95A2-63A2A2D02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0D04E2-4C5C-43D5-9FD9-055F38D3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F8DB56-3F39-46F5-9449-FBB0AD944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检查：堆砌修辞名称而不解释效果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FF7FAF-CC82-4A97-816F-AF34D6966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EB7241-DB96-4D36-8AC2-4003BB43B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059EF8-3B4D-403F-81AB-FDC7D9B67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2EEEDE-F977-4E0C-A229-AB5718E81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9859680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740F6C-70C0-4836-9741-B9066BB63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DA4D43-5785-4A66-A51F-8BDB1B6E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29fe9f45e948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BEB779-3DFE-45BE-A25E-3BCE2905E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0B5991-605E-4BFD-BF34-D7B04673A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FC0351-8198-46F9-887F-373110331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D0EA93-4BBB-4A7A-A4C2-E8647A877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中国文学卷二诗歌赏析能力切片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【原创训练材料｜参数为训练所设】学生写：“月亮象征思乡，这是固定含义。”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怎样把这句改为合格分析？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E4F55C-0D75-4F84-A8EC-46C7AEC0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Framework、课程及评估指引与公开评核资料｜中国文学卷二诗歌赏析能力切片·关键词解释·原创模考任务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1D42D5-638C-44CA-AA35-10334C183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F07AD1-BDB1-4625-9F08-35828AA97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971E70-97E2-43FB-B2B5-0DCC29C26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A5A984-21AB-4305-8E37-E31134770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7CC0CA-6AFD-4A5E-B7B6-3ADB14DEB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4F8978-22CE-4BB3-AFB6-233E24B3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BFDDA6-60F4-4C02-A1AB-1C823E00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4E6A9D-AFB6-49B7-B201-9580AE73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246ED1-4F9F-4C05-B575-60DE70988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5E057D-E75F-4301-92F8-342FBB29F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571386-D6CD-4ABD-A3EE-D58A75B6A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CFF26D-76A5-43F8-87E7-F7A04E184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0B970E-DA06-4CF8-B290-835636F69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DEC8F4-6135-454F-A2AC-175A30F01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88577914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4CA520-3BCC-4F15-BF4E-84257B408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FB4AB5-E6AB-4D9B-AD42-EF670962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65eedd55114fe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B3E6A4-00EC-4357-8F7B-CE582629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924992-DC16-4828-9078-077869032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9665A5-58E1-4253-A6EB-DD58022B0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3BE0A5-9BE0-462C-ABF2-5C99C597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523A79-6CD9-49A3-B556-E2865557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中国文学卷二诗歌赏析能力切片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【原创训练材料｜参数为训练所设】前三行连续使用长句，末行只有“门没有开”。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句式变化怎样收束诗歌？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064EB5-4FB9-4F0F-B882-A8B801877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16C3BC-389E-4879-9E26-A286CA3A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E74500-4302-47D4-9B72-CD868106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9A4400-4425-497A-BD82-487797EF0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中国文学卷二诗歌赏析能力切片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【原创训练材料｜参数为训练所设】学生写：“月亮象征思乡，这是固定含义。”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怎样把这句改为合格分析？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D9CE4D-5D5F-44FB-AAAB-2C523E99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A6AF82-BCF9-4088-9910-AE681E385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A46E23-7989-45C7-8C42-A934062B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8549C4-6E9E-4835-B5BF-0626D225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中国文学卷二诗歌赏析能力切片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【原创训练材料｜参数为训练所设】潮声说回来／灯影说再等／我把两句话／都折进船票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诗中拟人是否只是装饰？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C5BD24-55AC-4173-9C69-E5FBB9BC2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864120-1DA6-4D7E-833C-AE6F10D23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C9FC05-FFDF-46DC-9915-AA964327D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48B0FF-0CC5-47D2-B36F-97FFF49A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82501567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E3F535-6612-4FF8-9725-D1F0A0717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6B86D9-5B09-419C-B025-E76357AC0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50e7a035a0451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048BF1-38BA-4854-A52A-939C31F7D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21A50-070D-4E29-82E6-1B2EFD5DB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0F2795-B6F5-4B5B-93C0-26A1778E8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36C851-29FD-41A1-8F41-7404C8178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堆砌修辞名称而不解释效果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A99D99-D787-40ED-A81B-C661AD786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616DCB-7E13-4D31-8062-FB46E2070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1A3A41-E58D-4308-9626-6C3FE008A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05DC82-623A-49AE-B107-A180331B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正确结论：先引用月亮与何种动作、地点或语气同现，再判断它在本诗中是否承载思乡；物象意义由语境形成，并非固定答案。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解析链：防止用文化联想跳过文本证据。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230FF6-5555-4391-882E-9805F3DD3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32E3C6-0DD2-4F64-9B46-66A5E8336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3F01A5-F8D2-4E8F-B438-9E9AD2C1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CBFF67-4030-4F82-8C18-4476B0FFB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1998970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5884D4-AAA1-4B19-86DD-9E9816650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59BF9F-2BF6-4EA6-A257-55476580D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04c851c4f44e8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06A741-0D85-4972-8C07-1A004C63F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414EC9-9AFD-42C2-9C4E-294D1EE6F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B75AFA-62A9-4F11-B960-2B383E1D6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0C5F68-8472-4D36-812C-90F0F1E7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中国文学卷二诗歌赏析能力切片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【原创训练材料｜参数为训练所设】潮声说回来／灯影说再等／我把两句话／都折进船票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诗中拟人是否只是装饰？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ED5CE7-8318-40DD-8BDE-715C50653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661EEE-0903-4C00-931E-96892B5A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B3348F-19F6-48D9-9CAB-EDAD6A4EA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65633C-286A-45DA-90C2-394C574B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628AAE-BA99-4858-B894-9D1B589ED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D0DF86-4A3D-4C6A-8BD0-F704AB492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7DB63A-D8E5-4A9C-8B47-B5DC90401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B03A0C-A3AE-4E0B-873F-23F6BE1A1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诗歌赏析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18021E-4465-483C-82AB-E396AFD46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4414902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2026-08-19T08:55:29.0720000Z</dcterms:created>
  <dcterms:modified xsi:type="dcterms:W3CDTF">2026-08-19T08:55:29.0720000Z</dcterms:modified>
</coreProperties>
</file>