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1113699f4044196" /><Relationship Type="http://schemas.openxmlformats.org/officeDocument/2006/relationships/extended-properties" Target="/docProps/app.xml" Id="Rf03c4af76f354a0c" /><Relationship Type="http://schemas.openxmlformats.org/officeDocument/2006/relationships/officeDocument" Target="/ppt/presentation.xml" Id="R741e006f260f4f9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4c5f0286b6b4d40"/>
  </p:sldMasterIdLst>
  <p:notesMasterIdLst>
    <p:notesMasterId xmlns:r="http://schemas.openxmlformats.org/officeDocument/2006/relationships" r:id="R5bca5ffac3974289"/>
  </p:notesMasterIdLst>
  <p:sldIdLst>
    <p:sldId xmlns:r="http://schemas.openxmlformats.org/officeDocument/2006/relationships" id="256" r:id="Rff1fbc76d44148a3"/>
    <p:sldId xmlns:r="http://schemas.openxmlformats.org/officeDocument/2006/relationships" id="257" r:id="R5e6a61a1aa87418f"/>
    <p:sldId xmlns:r="http://schemas.openxmlformats.org/officeDocument/2006/relationships" id="258" r:id="R30a0f7c8ec7c47ce"/>
    <p:sldId xmlns:r="http://schemas.openxmlformats.org/officeDocument/2006/relationships" id="259" r:id="R78bbbfc5dfcb4fa9"/>
    <p:sldId xmlns:r="http://schemas.openxmlformats.org/officeDocument/2006/relationships" id="260" r:id="R5e19dcf2e47e4717"/>
    <p:sldId xmlns:r="http://schemas.openxmlformats.org/officeDocument/2006/relationships" id="261" r:id="R2d0dc21a65434844"/>
    <p:sldId xmlns:r="http://schemas.openxmlformats.org/officeDocument/2006/relationships" id="262" r:id="Raa572b2456344f32"/>
    <p:sldId xmlns:r="http://schemas.openxmlformats.org/officeDocument/2006/relationships" id="263" r:id="Rb5a3149d1d9b4f71"/>
    <p:sldId xmlns:r="http://schemas.openxmlformats.org/officeDocument/2006/relationships" id="264" r:id="Rd7a517c48bd041ea"/>
    <p:sldId xmlns:r="http://schemas.openxmlformats.org/officeDocument/2006/relationships" id="265" r:id="Rbc557c3511504363"/>
    <p:sldId xmlns:r="http://schemas.openxmlformats.org/officeDocument/2006/relationships" id="266" r:id="R6a28c3a2bb374172"/>
    <p:sldId xmlns:r="http://schemas.openxmlformats.org/officeDocument/2006/relationships" id="267" r:id="R9efe4372460540fb"/>
    <p:sldId xmlns:r="http://schemas.openxmlformats.org/officeDocument/2006/relationships" id="268" r:id="Rfe57b62db6f940d2"/>
    <p:sldId xmlns:r="http://schemas.openxmlformats.org/officeDocument/2006/relationships" id="269" r:id="R3232611e8a844297"/>
    <p:sldId xmlns:r="http://schemas.openxmlformats.org/officeDocument/2006/relationships" id="270" r:id="R76bfb741b7de406f"/>
    <p:sldId xmlns:r="http://schemas.openxmlformats.org/officeDocument/2006/relationships" id="271" r:id="R0547d74367bc4f34"/>
    <p:sldId xmlns:r="http://schemas.openxmlformats.org/officeDocument/2006/relationships" id="272" r:id="R4ef3392c13f54c0a"/>
    <p:sldId xmlns:r="http://schemas.openxmlformats.org/officeDocument/2006/relationships" id="273" r:id="R54e40990eff0474e"/>
    <p:sldId xmlns:r="http://schemas.openxmlformats.org/officeDocument/2006/relationships" id="274" r:id="R554cdb6794c34bfb"/>
    <p:sldId xmlns:r="http://schemas.openxmlformats.org/officeDocument/2006/relationships" id="275" r:id="Re9f4772212ab4c89"/>
    <p:sldId xmlns:r="http://schemas.openxmlformats.org/officeDocument/2006/relationships" id="276" r:id="Rce7e5d53f32e42cf"/>
    <p:sldId xmlns:r="http://schemas.openxmlformats.org/officeDocument/2006/relationships" id="277" r:id="R941392b9cd1b4357"/>
    <p:sldId xmlns:r="http://schemas.openxmlformats.org/officeDocument/2006/relationships" id="278" r:id="R937dc5a172404541"/>
    <p:sldId xmlns:r="http://schemas.openxmlformats.org/officeDocument/2006/relationships" id="279" r:id="R5c66195440524af4"/>
    <p:sldId xmlns:r="http://schemas.openxmlformats.org/officeDocument/2006/relationships" id="280" r:id="R8d67184bda5f4488"/>
    <p:sldId xmlns:r="http://schemas.openxmlformats.org/officeDocument/2006/relationships" id="281" r:id="Rf4b231f0fc1d4baf"/>
    <p:sldId xmlns:r="http://schemas.openxmlformats.org/officeDocument/2006/relationships" id="282" r:id="R29b60cdef55c474b"/>
    <p:sldId xmlns:r="http://schemas.openxmlformats.org/officeDocument/2006/relationships" id="283" r:id="Rba70c85d2a8b44cd"/>
    <p:sldId xmlns:r="http://schemas.openxmlformats.org/officeDocument/2006/relationships" id="284" r:id="R21d618571cb14bb1"/>
    <p:sldId xmlns:r="http://schemas.openxmlformats.org/officeDocument/2006/relationships" id="285" r:id="R2b1d07a75a4c41e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a533f221c2e4f0a" /><Relationship Type="http://schemas.openxmlformats.org/officeDocument/2006/relationships/slideMaster" Target="/ppt/slideMasters/slideMaster1.xml" Id="R04c5f0286b6b4d40" /><Relationship Type="http://schemas.openxmlformats.org/officeDocument/2006/relationships/notesMaster" Target="/ppt/notesMasters/notesMaster1.xml" Id="R5bca5ffac3974289" /><Relationship Type="http://schemas.openxmlformats.org/officeDocument/2006/relationships/presProps" Target="/ppt/presProps.xml" Id="R400a360ef39a41ba" /><Relationship Type="http://schemas.openxmlformats.org/officeDocument/2006/relationships/tableStyles" Target="/ppt/tableStyles.xml" Id="R7a65f58d40d54b3f" /><Relationship Type="http://schemas.openxmlformats.org/officeDocument/2006/relationships/slide" Target="/ppt/slides/slide1.xml" Id="Rff1fbc76d44148a3" /><Relationship Type="http://schemas.openxmlformats.org/officeDocument/2006/relationships/slide" Target="/ppt/slides/slide2.xml" Id="R5e6a61a1aa87418f" /><Relationship Type="http://schemas.openxmlformats.org/officeDocument/2006/relationships/slide" Target="/ppt/slides/slide3.xml" Id="R30a0f7c8ec7c47ce" /><Relationship Type="http://schemas.openxmlformats.org/officeDocument/2006/relationships/slide" Target="/ppt/slides/slide4.xml" Id="R78bbbfc5dfcb4fa9" /><Relationship Type="http://schemas.openxmlformats.org/officeDocument/2006/relationships/slide" Target="/ppt/slides/slide5.xml" Id="R5e19dcf2e47e4717" /><Relationship Type="http://schemas.openxmlformats.org/officeDocument/2006/relationships/slide" Target="/ppt/slides/slide6.xml" Id="R2d0dc21a65434844" /><Relationship Type="http://schemas.openxmlformats.org/officeDocument/2006/relationships/slide" Target="/ppt/slides/slide7.xml" Id="Raa572b2456344f32" /><Relationship Type="http://schemas.openxmlformats.org/officeDocument/2006/relationships/slide" Target="/ppt/slides/slide8.xml" Id="Rb5a3149d1d9b4f71" /><Relationship Type="http://schemas.openxmlformats.org/officeDocument/2006/relationships/slide" Target="/ppt/slides/slide9.xml" Id="Rd7a517c48bd041ea" /><Relationship Type="http://schemas.openxmlformats.org/officeDocument/2006/relationships/slide" Target="/ppt/slides/slide10.xml" Id="Rbc557c3511504363" /><Relationship Type="http://schemas.openxmlformats.org/officeDocument/2006/relationships/slide" Target="/ppt/slides/slide11.xml" Id="R6a28c3a2bb374172" /><Relationship Type="http://schemas.openxmlformats.org/officeDocument/2006/relationships/slide" Target="/ppt/slides/slide12.xml" Id="R9efe4372460540fb" /><Relationship Type="http://schemas.openxmlformats.org/officeDocument/2006/relationships/slide" Target="/ppt/slides/slide13.xml" Id="Rfe57b62db6f940d2" /><Relationship Type="http://schemas.openxmlformats.org/officeDocument/2006/relationships/slide" Target="/ppt/slides/slide14.xml" Id="R3232611e8a844297" /><Relationship Type="http://schemas.openxmlformats.org/officeDocument/2006/relationships/slide" Target="/ppt/slides/slide15.xml" Id="R76bfb741b7de406f" /><Relationship Type="http://schemas.openxmlformats.org/officeDocument/2006/relationships/slide" Target="/ppt/slides/slide16.xml" Id="R0547d74367bc4f34" /><Relationship Type="http://schemas.openxmlformats.org/officeDocument/2006/relationships/slide" Target="/ppt/slides/slide17.xml" Id="R4ef3392c13f54c0a" /><Relationship Type="http://schemas.openxmlformats.org/officeDocument/2006/relationships/slide" Target="/ppt/slides/slide18.xml" Id="R54e40990eff0474e" /><Relationship Type="http://schemas.openxmlformats.org/officeDocument/2006/relationships/slide" Target="/ppt/slides/slide19.xml" Id="R554cdb6794c34bfb" /><Relationship Type="http://schemas.openxmlformats.org/officeDocument/2006/relationships/slide" Target="/ppt/slides/slide20.xml" Id="Re9f4772212ab4c89" /><Relationship Type="http://schemas.openxmlformats.org/officeDocument/2006/relationships/slide" Target="/ppt/slides/slide21.xml" Id="Rce7e5d53f32e42cf" /><Relationship Type="http://schemas.openxmlformats.org/officeDocument/2006/relationships/slide" Target="/ppt/slides/slide22.xml" Id="R941392b9cd1b4357" /><Relationship Type="http://schemas.openxmlformats.org/officeDocument/2006/relationships/slide" Target="/ppt/slides/slide23.xml" Id="R937dc5a172404541" /><Relationship Type="http://schemas.openxmlformats.org/officeDocument/2006/relationships/slide" Target="/ppt/slides/slide24.xml" Id="R5c66195440524af4" /><Relationship Type="http://schemas.openxmlformats.org/officeDocument/2006/relationships/slide" Target="/ppt/slides/slide25.xml" Id="R8d67184bda5f4488" /><Relationship Type="http://schemas.openxmlformats.org/officeDocument/2006/relationships/slide" Target="/ppt/slides/slide26.xml" Id="Rf4b231f0fc1d4baf" /><Relationship Type="http://schemas.openxmlformats.org/officeDocument/2006/relationships/slide" Target="/ppt/slides/slide27.xml" Id="R29b60cdef55c474b" /><Relationship Type="http://schemas.openxmlformats.org/officeDocument/2006/relationships/slide" Target="/ppt/slides/slide28.xml" Id="Rba70c85d2a8b44cd" /><Relationship Type="http://schemas.openxmlformats.org/officeDocument/2006/relationships/slide" Target="/ppt/slides/slide29.xml" Id="R21d618571cb14bb1" /><Relationship Type="http://schemas.openxmlformats.org/officeDocument/2006/relationships/slide" Target="/ppt/slides/slide30.xml" Id="R2b1d07a75a4c41e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73b93963cb94fc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f90f074c43e423e" /><Relationship Type="http://schemas.openxmlformats.org/officeDocument/2006/relationships/notesMaster" Target="/ppt/notesMasters/notesMaster1.xml" Id="Rf9ca1be155454d5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942f5a8d5bb4980" /><Relationship Type="http://schemas.openxmlformats.org/officeDocument/2006/relationships/notesMaster" Target="/ppt/notesMasters/notesMaster1.xml" Id="Ra1f52d7499424da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c29c15bc20341c8" /><Relationship Type="http://schemas.openxmlformats.org/officeDocument/2006/relationships/notesMaster" Target="/ppt/notesMasters/notesMaster1.xml" Id="R3bb0fa8b13414c0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c9a4463452a4513" /><Relationship Type="http://schemas.openxmlformats.org/officeDocument/2006/relationships/notesMaster" Target="/ppt/notesMasters/notesMaster1.xml" Id="R3c4b2befb476415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5a9745c8f714902" /><Relationship Type="http://schemas.openxmlformats.org/officeDocument/2006/relationships/notesMaster" Target="/ppt/notesMasters/notesMaster1.xml" Id="R99248cc0d4c34c9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c778fdc0b624251" /><Relationship Type="http://schemas.openxmlformats.org/officeDocument/2006/relationships/notesMaster" Target="/ppt/notesMasters/notesMaster1.xml" Id="R34859e1a11a541e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54f8d6416944c11" /><Relationship Type="http://schemas.openxmlformats.org/officeDocument/2006/relationships/notesMaster" Target="/ppt/notesMasters/notesMaster1.xml" Id="R89b338b2cb664a5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d9ae1bfd48a4c76" /><Relationship Type="http://schemas.openxmlformats.org/officeDocument/2006/relationships/notesMaster" Target="/ppt/notesMasters/notesMaster1.xml" Id="Rf455b1adc33c404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c8a1a2896414be7" /><Relationship Type="http://schemas.openxmlformats.org/officeDocument/2006/relationships/notesMaster" Target="/ppt/notesMasters/notesMaster1.xml" Id="Ra1d9e975731a403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42004842fc04cea" /><Relationship Type="http://schemas.openxmlformats.org/officeDocument/2006/relationships/notesMaster" Target="/ppt/notesMasters/notesMaster1.xml" Id="Re67c8be5675e482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9e8e6c4ce014b62" /><Relationship Type="http://schemas.openxmlformats.org/officeDocument/2006/relationships/notesMaster" Target="/ppt/notesMasters/notesMaster1.xml" Id="R0332a77a85ce47f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ae76881498640ba" /><Relationship Type="http://schemas.openxmlformats.org/officeDocument/2006/relationships/notesMaster" Target="/ppt/notesMasters/notesMaster1.xml" Id="R70853308ab1e475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d321932785245fe" /><Relationship Type="http://schemas.openxmlformats.org/officeDocument/2006/relationships/notesMaster" Target="/ppt/notesMasters/notesMaster1.xml" Id="R421ae667cf8e401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2de37dfee234085" /><Relationship Type="http://schemas.openxmlformats.org/officeDocument/2006/relationships/notesMaster" Target="/ppt/notesMasters/notesMaster1.xml" Id="Rf73c7d58937f410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617a8ddef844256" /><Relationship Type="http://schemas.openxmlformats.org/officeDocument/2006/relationships/notesMaster" Target="/ppt/notesMasters/notesMaster1.xml" Id="R4abe021686be426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1b03d63bae84508" /><Relationship Type="http://schemas.openxmlformats.org/officeDocument/2006/relationships/notesMaster" Target="/ppt/notesMasters/notesMaster1.xml" Id="Rd3cd38039b68414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0a8323691c74154" /><Relationship Type="http://schemas.openxmlformats.org/officeDocument/2006/relationships/notesMaster" Target="/ppt/notesMasters/notesMaster1.xml" Id="R4aad2002804d42b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cd0e90fd4f44878" /><Relationship Type="http://schemas.openxmlformats.org/officeDocument/2006/relationships/notesMaster" Target="/ppt/notesMasters/notesMaster1.xml" Id="R718593652ac144b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a5e2e238f31449c" /><Relationship Type="http://schemas.openxmlformats.org/officeDocument/2006/relationships/notesMaster" Target="/ppt/notesMasters/notesMaster1.xml" Id="Rbe7036544335476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4379348880248c7" /><Relationship Type="http://schemas.openxmlformats.org/officeDocument/2006/relationships/notesMaster" Target="/ppt/notesMasters/notesMaster1.xml" Id="Rba2c15cf0f27455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f8e8c36a1c64767" /><Relationship Type="http://schemas.openxmlformats.org/officeDocument/2006/relationships/notesMaster" Target="/ppt/notesMasters/notesMaster1.xml" Id="R8e9a331852db4d8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c3aa9259b034351" /><Relationship Type="http://schemas.openxmlformats.org/officeDocument/2006/relationships/notesMaster" Target="/ppt/notesMasters/notesMaster1.xml" Id="R7f803267b8474da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646861df1c4470b" /><Relationship Type="http://schemas.openxmlformats.org/officeDocument/2006/relationships/notesMaster" Target="/ppt/notesMasters/notesMaster1.xml" Id="Rf41b04a3ba0e432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4f1eaa3322c4c7d" /><Relationship Type="http://schemas.openxmlformats.org/officeDocument/2006/relationships/notesMaster" Target="/ppt/notesMasters/notesMaster1.xml" Id="R923729d48e3845e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78739c8a19a4fe6" /><Relationship Type="http://schemas.openxmlformats.org/officeDocument/2006/relationships/notesMaster" Target="/ppt/notesMasters/notesMaster1.xml" Id="Rf41a3079cdcd4c2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bd3c679c7794d18" /><Relationship Type="http://schemas.openxmlformats.org/officeDocument/2006/relationships/notesMaster" Target="/ppt/notesMasters/notesMaster1.xml" Id="Rbc96d3b9d8a8492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e7a9227863f435d" /><Relationship Type="http://schemas.openxmlformats.org/officeDocument/2006/relationships/notesMaster" Target="/ppt/notesMasters/notesMaster1.xml" Id="R99fba532a341450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59b55331d364f22" /><Relationship Type="http://schemas.openxmlformats.org/officeDocument/2006/relationships/notesMaster" Target="/ppt/notesMasters/notesMaster1.xml" Id="R7e2200f10273439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dcce29bf468450e" /><Relationship Type="http://schemas.openxmlformats.org/officeDocument/2006/relationships/notesMaster" Target="/ppt/notesMasters/notesMaster1.xml" Id="R639b824ed631402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2363e70ba8d41da" /><Relationship Type="http://schemas.openxmlformats.org/officeDocument/2006/relationships/notesMaster" Target="/ppt/notesMasters/notesMaster1.xml" Id="R8fc9dff363924ae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中国文学 的“散文赏析”学习单元。本套课件共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讲稿】明确告诉学生：本单元只训练“散文赏析”。先解释知识范围，再用一句话建立核心判断，最后示范标准方法。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【互动提问】请用自己的话复述“局部细节要回扣叙述者与篇章整体”，并举一个会触发“复述内容多于分析”的错误例子。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中国文学卷二散文赏析能力切片 · 指令核对
指令焦点：先判断题目要求找、解、析、比、评中的哪一种动作。
【原创训练材料｜参数为训练所设】文章每到转折处都写一次窗外晾衣绳：初时空着，中段挂满校服，结尾只剩一枚木夹。
晾衣绳怎样成为篇章线索？ 选项为 A.具体感官与不完美细节使记忆可触，也避免直接抒情过满，让怀念从日常磨损中自然显现。；B.由远观到置身其中，城市从抽象图景变为有触感与人际声息的生活空间。；C.物象由空到满再到余物，随家庭聚散改变，在不直说的情况下标记时间与关系变化。；D.不必然矛盾；急促形式可呈现人物被速度驱赶的状态，从反面凸显其对“慢”的渴望。。讲解时强调：局部细节要回扣叙述者与篇章整体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【预期回答】学生能说出“定位细节—辨语调—析线索—回扣主旨”中的起始动作，并避开“复述内容多于分析”。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定位细节—辨语调—析线索—回扣主旨”，最后说明结论“物象由空到满再到余物，随家庭聚散改变，在不直说的情况下标记时间与关系变化。”怎样由证据推出。完整解析：线索分析要说明重复中的变化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中国文学 2027/2028 Assessment Framework、课程及评估指引与公开评核资料｜中国文学卷二散文赏析能力切片·指令核对·原创模考任务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【预期回答】学生能把失分归入“复述内容多于分析”或更精确的个人错因，并写出可执行检查动作。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讲稿】逐项解释“散文赏析”中的专有名词、符号、对象和单位。特别强调：复述内容多于分析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讲稿】用“条件—表示—方法—核验”重建本知识点。示范时逐步引用：定位细节—辨语调—析线索—回扣主旨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讲稿】带学生逐句读取任务，不先求答案。要求指出材料中的有效条件，再按“定位细节—辨语调—析线索—回扣主旨”作答。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讲稿】先展示错误路径，再用解析链复原第一失分点。禁止只说“粗心”；必须落到“复述内容多于分析”或更精确的动作。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中国文学卷二散文赏析能力切片 · 指令核对
指令焦点：先判断题目要求找、解、析、比、评中的哪一种动作。
【原创训练材料｜参数为训练所设】结尾重写开头原句，只把“等车”改成“等人”。
一字改动怎样完成收束？ 选项为 A.删减情节复述，选两处短引文，分别解释用词／句式的作用，再回扣叙述者态度和线索。；B.物象由空到满再到余物，随家庭聚散改变，在不直说的情况下标记时间与关系变化。；C.场景表面回到原点，动词宾语的改变却把日常等待转为关系等待，使前文旅程获得情感落点。；D.具体感官与不完美细节使记忆可触，也避免直接抒情过满，让怀念从日常磨损中自然显现。。讲解时强调：局部细节要回扣叙述者与篇章整体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【预期回答】学生能说出“定位细节—辨语调—析线索—回扣主旨”中的起始动作，并避开“复述内容多于分析”。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定位细节—辨语调—析线索—回扣主旨”，最后说明结论“场景表面回到原点，动词宾语的改变却把日常等待转为关系等待，使前文旅程获得情感落点。”怎样由证据推出。完整解析：微小语言变化可重构全篇意义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中国文学 2027/2028 Assessment Framework、课程及评估指引与公开评核资料｜中国文学卷二散文赏析能力切片·指令核对·原创模考任务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【预期回答】学生能把失分归入“复述内容多于分析”或更精确的个人错因，并写出可执行检查动作。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讲稿】逐项解释“散文赏析”中的专有名词、符号、对象和单位。特别强调：复述内容多于分析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讲稿】用“条件—表示—方法—核验”重建本知识点。示范时逐步引用：定位细节—辨语调—析线索—回扣主旨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讲稿】带学生逐句读取任务，不先求答案。要求指出材料中的有效条件，再按“定位细节—辨语调—析线索—回扣主旨”作答。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讲稿】先展示错误路径，再用解析链复原第一失分点。禁止只说“粗心”；必须落到“复述内容多于分析”或更精确的动作。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中国文学卷二散文赏析能力切片 · 指令核对
指令焦点：先判断题目要求找、解、析、比、评中的哪一种动作。
【原创训练材料｜参数为训练所设】段落先用俯视写街道如模型，随后下楼改写鞋底沾水与摊贩招呼。
视角转换有何作用？ 选项为 A.不必然矛盾；急促形式可呈现人物被速度驱赶的状态，从反面凸显其对“慢”的渴望。；B.由远观到置身其中，城市从抽象图景变为有触感与人际声息的生活空间。；C.场景表面回到原点，动词宾语的改变却把日常等待转为关系等待，使前文旅程获得情感落点。；D.删减情节复述，选两处短引文，分别解释用词／句式的作用，再回扣叙述者态度和线索。。讲解时强调：局部细节要回扣叙述者与篇章整体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【预期回答】学生能说出“定位细节—辨语调—析线索—回扣主旨”中的起始动作，并避开“复述内容多于分析”。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定位细节—辨语调—析线索—回扣主旨”，最后说明结论“由远观到置身其中，城市从抽象图景变为有触感与人际声息的生活空间。”怎样由证据推出。完整解析：视角变化改变叙述者与对象的距离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中国文学 2027/2028 Assessment Framework、课程及评估指引与公开评核资料｜中国文学卷二散文赏析能力切片·指令核对·原创模考任务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【预期回答】学生能把失分归入“复述内容多于分析”或更精确的个人错因，并写出可执行检查动作。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讲稿】逐项解释“散文赏析”中的专有名词、符号、对象和单位。特别强调：复述内容多于分析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讲稿】用“条件—表示—方法—核验”重建本知识点。示范时逐步引用：定位细节—辨语调—析线索—回扣主旨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讲稿】带学生逐句读取任务，不先求答案。要求指出材料中的有效条件，再按“定位细节—辨语调—析线索—回扣主旨”作答。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讲稿】先展示错误路径，再用解析链复原第一失分点。禁止只说“粗心”；必须落到“复述内容多于分析”或更精确的动作。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Framework、课程及评估指引与公开评核资料｜中国文学卷二散文赏析能力切片·推论边界·原创模考任务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9791a5b844a410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fcdf8fc512f4031" /><Relationship Type="http://schemas.openxmlformats.org/officeDocument/2006/relationships/slideLayout" Target="/ppt/slideLayouts/slideLayout1.xml" Id="R2fc3acf02d8c4be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fc3acf02d8c4be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7ebda3556b4498" /><Relationship Type="http://schemas.openxmlformats.org/officeDocument/2006/relationships/image" Target="/ppt/media/image.png" Id="Re9f0771c9cf741d2" /><Relationship Type="http://schemas.openxmlformats.org/officeDocument/2006/relationships/notesSlide" Target="/ppt/notesSlides/notesSlide1.xml" Id="Ra6888a4971074b0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d70c2b2db24fff" /><Relationship Type="http://schemas.openxmlformats.org/officeDocument/2006/relationships/image" Target="/ppt/media/image2.png" Id="Rc8e8cef6b94c4a8d" /><Relationship Type="http://schemas.openxmlformats.org/officeDocument/2006/relationships/notesSlide" Target="/ppt/notesSlides/notesSlide2.xml" Id="R6a7ba917b8e14db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130b82b9b84d08" /><Relationship Type="http://schemas.openxmlformats.org/officeDocument/2006/relationships/image" Target="/ppt/media/image3.png" Id="R8e551a1b138647d2" /><Relationship Type="http://schemas.openxmlformats.org/officeDocument/2006/relationships/notesSlide" Target="/ppt/notesSlides/notesSlide3.xml" Id="R8ee797e274aa4dc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e3a5a13ab04a78" /><Relationship Type="http://schemas.openxmlformats.org/officeDocument/2006/relationships/image" Target="/ppt/media/image4.png" Id="R00d8fed6df294415" /><Relationship Type="http://schemas.openxmlformats.org/officeDocument/2006/relationships/notesSlide" Target="/ppt/notesSlides/notesSlide4.xml" Id="R7f3bec2d97784ec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d214708e824a82" /><Relationship Type="http://schemas.openxmlformats.org/officeDocument/2006/relationships/image" Target="/ppt/media/image5.png" Id="Rd35cd92a76a94fa9" /><Relationship Type="http://schemas.openxmlformats.org/officeDocument/2006/relationships/notesSlide" Target="/ppt/notesSlides/notesSlide5.xml" Id="Rece7e284a6384a4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2edb168bc7408b" /><Relationship Type="http://schemas.openxmlformats.org/officeDocument/2006/relationships/image" Target="/ppt/media/image6.png" Id="R4a207d96a1be4645" /><Relationship Type="http://schemas.openxmlformats.org/officeDocument/2006/relationships/notesSlide" Target="/ppt/notesSlides/notesSlide6.xml" Id="Rf42c9187bd014af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76a088a9a34055" /><Relationship Type="http://schemas.openxmlformats.org/officeDocument/2006/relationships/image" Target="/ppt/media/image7.png" Id="R8b24ecbf91204866" /><Relationship Type="http://schemas.openxmlformats.org/officeDocument/2006/relationships/notesSlide" Target="/ppt/notesSlides/notesSlide7.xml" Id="Rde4cb1c97314479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6a9cfa3532482e" /><Relationship Type="http://schemas.openxmlformats.org/officeDocument/2006/relationships/image" Target="/ppt/media/image8.png" Id="R4f911914623741b0" /><Relationship Type="http://schemas.openxmlformats.org/officeDocument/2006/relationships/notesSlide" Target="/ppt/notesSlides/notesSlide8.xml" Id="Rf6c6c149dbc8424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5bb8035ee740ec" /><Relationship Type="http://schemas.openxmlformats.org/officeDocument/2006/relationships/image" Target="/ppt/media/image9.png" Id="R762298dc57f4476b" /><Relationship Type="http://schemas.openxmlformats.org/officeDocument/2006/relationships/notesSlide" Target="/ppt/notesSlides/notesSlide9.xml" Id="R2b9c1dc9c00745e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24ca8d59c0418f" /><Relationship Type="http://schemas.openxmlformats.org/officeDocument/2006/relationships/image" Target="/ppt/media/image10.png" Id="Rd867fbd048ae499b" /><Relationship Type="http://schemas.openxmlformats.org/officeDocument/2006/relationships/notesSlide" Target="/ppt/notesSlides/notesSlide10.xml" Id="Rf0e41982339c493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9eb163181a423f" /><Relationship Type="http://schemas.openxmlformats.org/officeDocument/2006/relationships/image" Target="/ppt/media/image11.png" Id="R17f38cba6fe64e72" /><Relationship Type="http://schemas.openxmlformats.org/officeDocument/2006/relationships/notesSlide" Target="/ppt/notesSlides/notesSlide11.xml" Id="R85c69bbc461e406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0c2c5ef4a94f7e" /><Relationship Type="http://schemas.openxmlformats.org/officeDocument/2006/relationships/image" Target="/ppt/media/image12.png" Id="Ra7ae4779ad1c47c6" /><Relationship Type="http://schemas.openxmlformats.org/officeDocument/2006/relationships/notesSlide" Target="/ppt/notesSlides/notesSlide12.xml" Id="R42b49d0dc3c646a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c2268360734e6c" /><Relationship Type="http://schemas.openxmlformats.org/officeDocument/2006/relationships/image" Target="/ppt/media/image13.png" Id="R71dbc61ee8d14d0f" /><Relationship Type="http://schemas.openxmlformats.org/officeDocument/2006/relationships/notesSlide" Target="/ppt/notesSlides/notesSlide13.xml" Id="Rf05f581882c14de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976820bbc04b75" /><Relationship Type="http://schemas.openxmlformats.org/officeDocument/2006/relationships/image" Target="/ppt/media/image14.png" Id="Rdcd2f2b10ea54785" /><Relationship Type="http://schemas.openxmlformats.org/officeDocument/2006/relationships/notesSlide" Target="/ppt/notesSlides/notesSlide14.xml" Id="R6a6afa3c5b53452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00f730ef914194" /><Relationship Type="http://schemas.openxmlformats.org/officeDocument/2006/relationships/image" Target="/ppt/media/image15.png" Id="R22b25dbdec884ac0" /><Relationship Type="http://schemas.openxmlformats.org/officeDocument/2006/relationships/notesSlide" Target="/ppt/notesSlides/notesSlide15.xml" Id="R62fa8ebb286f4e6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248fae96d549c4" /><Relationship Type="http://schemas.openxmlformats.org/officeDocument/2006/relationships/image" Target="/ppt/media/image16.png" Id="Reb1a503c8eaa49c4" /><Relationship Type="http://schemas.openxmlformats.org/officeDocument/2006/relationships/notesSlide" Target="/ppt/notesSlides/notesSlide16.xml" Id="R4b5ec2d11c76407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7c6c38c58d4ac7" /><Relationship Type="http://schemas.openxmlformats.org/officeDocument/2006/relationships/image" Target="/ppt/media/image17.png" Id="R9afb649d7b904afd" /><Relationship Type="http://schemas.openxmlformats.org/officeDocument/2006/relationships/notesSlide" Target="/ppt/notesSlides/notesSlide17.xml" Id="R94d8bf44647d400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1ba5b5c3d64ab0" /><Relationship Type="http://schemas.openxmlformats.org/officeDocument/2006/relationships/image" Target="/ppt/media/image18.png" Id="R7cdb9c287b524dbe" /><Relationship Type="http://schemas.openxmlformats.org/officeDocument/2006/relationships/notesSlide" Target="/ppt/notesSlides/notesSlide18.xml" Id="Rd02b9aa8e1654c6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b15bab6b46496a" /><Relationship Type="http://schemas.openxmlformats.org/officeDocument/2006/relationships/image" Target="/ppt/media/image19.png" Id="Re939ffdd9eed4232" /><Relationship Type="http://schemas.openxmlformats.org/officeDocument/2006/relationships/notesSlide" Target="/ppt/notesSlides/notesSlide19.xml" Id="R7bb69c2d16714cd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9b26c6bdde488b" /><Relationship Type="http://schemas.openxmlformats.org/officeDocument/2006/relationships/image" Target="/ppt/media/image20.png" Id="R99c729f941214a2a" /><Relationship Type="http://schemas.openxmlformats.org/officeDocument/2006/relationships/notesSlide" Target="/ppt/notesSlides/notesSlide20.xml" Id="R39860b9b01534c8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809f2d94954270" /><Relationship Type="http://schemas.openxmlformats.org/officeDocument/2006/relationships/image" Target="/ppt/media/image21.png" Id="Rde2901c0f9e34b81" /><Relationship Type="http://schemas.openxmlformats.org/officeDocument/2006/relationships/notesSlide" Target="/ppt/notesSlides/notesSlide21.xml" Id="R6cbab590bbc54ad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f184d754924181" /><Relationship Type="http://schemas.openxmlformats.org/officeDocument/2006/relationships/image" Target="/ppt/media/image22.png" Id="R38e97e5013774468" /><Relationship Type="http://schemas.openxmlformats.org/officeDocument/2006/relationships/notesSlide" Target="/ppt/notesSlides/notesSlide22.xml" Id="R9a0883fa5131423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0cd206d0af4d4f" /><Relationship Type="http://schemas.openxmlformats.org/officeDocument/2006/relationships/image" Target="/ppt/media/image23.png" Id="R4f0c1f65535e4cec" /><Relationship Type="http://schemas.openxmlformats.org/officeDocument/2006/relationships/notesSlide" Target="/ppt/notesSlides/notesSlide23.xml" Id="R1e2341649a554bb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bdd5c8983f4fce" /><Relationship Type="http://schemas.openxmlformats.org/officeDocument/2006/relationships/image" Target="/ppt/media/image24.png" Id="R7e99ee6090fb412e" /><Relationship Type="http://schemas.openxmlformats.org/officeDocument/2006/relationships/notesSlide" Target="/ppt/notesSlides/notesSlide24.xml" Id="Re2512c502c7546d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3f8224d27f445a" /><Relationship Type="http://schemas.openxmlformats.org/officeDocument/2006/relationships/image" Target="/ppt/media/image25.png" Id="R007b0e256b0e45c6" /><Relationship Type="http://schemas.openxmlformats.org/officeDocument/2006/relationships/notesSlide" Target="/ppt/notesSlides/notesSlide25.xml" Id="R37613dc56d27405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7428e824d14587" /><Relationship Type="http://schemas.openxmlformats.org/officeDocument/2006/relationships/image" Target="/ppt/media/image26.png" Id="Rfe6a996c5f57495d" /><Relationship Type="http://schemas.openxmlformats.org/officeDocument/2006/relationships/notesSlide" Target="/ppt/notesSlides/notesSlide26.xml" Id="R39e0715fb4844d6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6168e6577e47b1" /><Relationship Type="http://schemas.openxmlformats.org/officeDocument/2006/relationships/image" Target="/ppt/media/image27.png" Id="R4accbbfe4ef44c62" /><Relationship Type="http://schemas.openxmlformats.org/officeDocument/2006/relationships/notesSlide" Target="/ppt/notesSlides/notesSlide27.xml" Id="Rbbe2532ea304444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ae3c5ddb05457c" /><Relationship Type="http://schemas.openxmlformats.org/officeDocument/2006/relationships/image" Target="/ppt/media/image28.png" Id="R98b09a81cfb54689" /><Relationship Type="http://schemas.openxmlformats.org/officeDocument/2006/relationships/notesSlide" Target="/ppt/notesSlides/notesSlide28.xml" Id="R3b2aeacd34754bf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1454cbdd304d77" /><Relationship Type="http://schemas.openxmlformats.org/officeDocument/2006/relationships/image" Target="/ppt/media/image29.png" Id="R2c726ab51580436b" /><Relationship Type="http://schemas.openxmlformats.org/officeDocument/2006/relationships/notesSlide" Target="/ppt/notesSlides/notesSlide29.xml" Id="Rc99e0793d6b9453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8e80fa842e40ff" /><Relationship Type="http://schemas.openxmlformats.org/officeDocument/2006/relationships/image" Target="/ppt/media/image30.png" Id="R6da6e0839a9f4239" /><Relationship Type="http://schemas.openxmlformats.org/officeDocument/2006/relationships/notesSlide" Target="/ppt/notesSlides/notesSlide30.xml" Id="R85d735a97a2a4f9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D576C0-297B-43AF-942F-7F8C4A6C4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8C30AA-36BE-4126-9B9E-3D72354E5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0B6519-0282-4FE6-995F-F71807137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CLIT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5D8F10-D981-459A-9372-4B18D8ECE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散文赏析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5FD3DB-37C7-4248-B081-FD990CD45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分析叙述、描写、线索、语调与形散神聚。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0699E7-BFAF-478F-92ED-E3D28DD25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5D3FB7-CBE9-40E8-B0F4-47D159FD3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5EF3A1-112A-4570-9151-CD05190D9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40A376-650E-4E09-B8CD-DDF022A92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f0771c9cf741d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B8669F-8BD1-4F41-910D-44CD4B866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16590B-9BBA-42F9-AB0F-E2E4908A5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779A65-6CC8-499B-B5F2-64D007689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A286C6-CE6C-46FF-918F-5D72C1F78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946F41-5805-44FE-80A2-1D92CF2B7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45A6C0-2F55-41C7-A49F-68D392162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14A451-36CB-413F-ABBC-4907AD756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AFA741-A8AD-498B-A10A-BC8BBC870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020577-5714-4553-A9B5-E79383E0B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6925962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1FA71E4-F22E-4624-B172-6DC06696D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B59AD2-3E7A-430A-877E-03B68CE1D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e8cef6b94c4a8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D7D94A-A00D-4784-A968-2DE456AEC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42A9E5-BB25-46A0-BE55-9E30ACD74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6A62BC-2FA7-417F-9D34-A2D7164EC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18CF92-3309-4188-98E3-86E824BBE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30696B-7B7C-4FC7-82B3-8A6F63F9C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F6D07F-C222-4C42-BCFF-307C9382D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565AA1-E8D9-4278-AA4A-9A85C729C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6E8A45-9D27-4356-8779-E8486B44D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7E6D9F-18B8-4079-B23F-CADB5EFCC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5FCA49-DC7F-4367-9717-739A1909C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5975A2-D002-4148-A7D6-7EF83A210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91952A-44FA-4AC1-B64D-6D9F74992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B6B837-A75E-49EC-96A8-780E2B7E6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AE10CE-7E5B-4191-A3C0-F6BC2F069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D23427-7FFC-40A6-8379-C5DCCF421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428344-1BD8-40C6-8C32-7E7EC6E15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B2044D-2EBD-4534-A3E7-A56D72CDF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成功标准｜局部细节要回扣叙述者与篇章整体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8D10F6-5F79-4C7B-82CE-344703078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12FFFF-87B1-47E7-97E7-DA44092D1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6F125C-D854-49BC-BE49-ED79FAA0C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3014188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BC2B9D-E34C-4C7E-9E2D-0CB4F5B80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E9E057-2337-43EA-BA29-F8A49D859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551a1b138647d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B804F1-8B5C-4FF7-A1E0-4E560BBCE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散文赏析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DBECAE-1595-4F74-B9E8-F3D0D9BE0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044040-F5B2-4245-AA07-1D2580C98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C14AA7-2ED8-40BF-95F6-8AB4A1E08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4334B4-69BB-4F9A-B6C3-7AAEE7112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局部细节要回扣叙述者与篇章整体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199E25-3F05-474F-84E0-44707551C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边界提醒｜复述内容多于分析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F5D421-8FBF-436B-9DFF-2A3060793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06E978-1B92-43CB-9AF7-8C81514E9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F1B13A-3177-466D-B3A0-1129432FB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分析叙述、描写、线索、语调与形散神聚。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0B9F8A-58EA-485C-B6B7-EF947FDB7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58535D-A111-42E4-9C17-EF1FEB056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6ECC14-1E3E-4028-A9EA-2B27D3EDD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定位细节—辨语调—析线索—回扣主旨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3A39C2-5235-4057-9AB7-8CB536105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中国文学 2027/2028 Assessment Framework、课程及评估指引与公开评核资料｜中国文学卷二散文赏析能力切片·指令核对·原创模考任务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291A69-FFD6-4B39-9780-1544E9B93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C2EEA0-AC54-40E1-BD2A-50E4300FB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E84C50-1C10-4F27-89F7-350EDC257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B17C21-2C00-40E0-B060-35CAA572F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4033188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F0436F-4180-4A16-887F-BCE502B84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A2C0A0-AC44-49B9-B0A7-2836485F7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d8fed6df29441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33E97D-D647-4848-B1F0-4A4D0CD12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142A01-0C4A-47DA-9361-DF9D67082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0CAD34-CC15-4686-9775-2157A1551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能解释“局部细节要回扣叙述者与篇章整体”，并识别一个反例或边界。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F329F9-BE18-4127-A2AD-CB73006C3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029B63-5057-4E68-8271-B5C18C1C3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E697CE-EAD8-4DFE-B5A2-BB6D3B84B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中国文学卷二散文赏析能力切片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【原创训练材料｜参数为训练所设】文章每到转折处都写一次窗外晾衣绳：初时空着，中段挂满校服，结尾只剩一枚木夹。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晾衣绳怎样成为篇章线索？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8B26C6-30EA-4125-8799-D3E6C14F1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高频错因：复述内容多于分析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6DFE39-00DA-467C-B252-E022C1973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70A594-6949-4147-B1AF-39BDD755E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CDFBC9-8E05-4B44-A58A-221DC5A32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局部细节要回扣叙述者与篇章整体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113874-293C-47A8-8F08-CD616AE39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7E9A2A-1578-44E8-AD33-09A28E7F2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AE1CDA-02C0-4C6D-AB9A-419028B15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F817A6-2040-48D5-9CB4-1CD2B5AA2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6888406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030C775-05A5-4A12-B4D8-130893BC7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D48265-94E3-418B-BF8F-32A083A26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5cd92a76a94fa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5A476B-A2CC-467E-A73D-6E06F389D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1A28AC-0667-474E-8BF6-098D3C662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283A21-9F51-40D0-AFC0-9602FEC09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289E6C-6347-4F33-8E55-87861E31C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EF9F27-507D-409D-8B06-2BDB84765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定位细节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B0EEAC-8103-4F2B-9F91-4DDBF1FB9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EA4FD2-382A-4B97-883B-36930FA2A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辨语调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55454D-1348-4118-B1B6-B94A737AA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0E9A7A-9F86-4DD1-8423-C74F1E4E8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析线索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0E3AB4-8DA6-4892-8909-EB5AFA999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D927F9-44EB-4E9D-BC02-4AB0E6BF5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回扣主旨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C319D1-00F9-4B25-AC3C-7D9AF9C10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7ADB1E-3455-44F2-9942-3CA71239B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92F209-4BD7-4995-9AAE-8052DF9B5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中国文学卷二散文赏析能力切片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【原创训练材料｜参数为训练所设】文章每到转折处都写一次窗外晾衣绳：初时空着，中段挂满校服，结尾只剩一枚木夹。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晾衣绳怎样成为篇章线索？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1E685A-2474-43E1-9BE6-36DDF76EC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A35EBC-9EEC-4722-89B2-F216314E0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E03F42-ECB1-4B74-9B14-79E91AB00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正确结论：物象由空到满再到余物，随家庭聚散改变，在不直说的情况下标记时间与关系变化。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解析：线索分析要说明重复中的变化。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FC4CF1-554F-477E-B736-92A22F879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18E1AF-9ACB-497C-BA38-97E36D7BD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134960-EAEA-4096-9499-08EFC8523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18CAAFB-810D-469C-8DE6-A3E5FA9EA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8818686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9C2F30-85CE-4F6B-B6F1-AAC0C9B39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39A319-A640-421E-9D8F-4AED1E523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207d96a1be464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BD6DF2-4D51-425F-B6C3-EBE854EF3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B6EE66-F1C8-4C5E-A13C-10734CC04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2AB95C-93FF-44C3-A984-31A71A79F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ACB69F-84C0-423A-84D2-2998B7880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47BE56-D96B-45D3-83A7-C46A8F25B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22619D-BECF-4B44-9092-11596597D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C5F5FD-C9F8-4964-B7A9-92BE67D0E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540C92-A742-45D2-8080-DF1B413EE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3599C2-0394-4C2C-BD1F-26DFD2F31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614C1E-FD4D-40DA-8665-C3B8D68E1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72FA8A-151F-49F9-85B6-DDDB50BAF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4489EF-6CFE-4436-A0C7-4F531F7F0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13FCCB-A556-4A4A-812A-AF44D32AD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复述内容多于分析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57F7BA-5429-43B4-964A-9B38E19A9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5E63F1-7B05-4A71-A494-0F5A839C4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E9787E-960B-42CF-B813-EA4C45798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1FE052-4705-4E8B-9046-28824A5D0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99C341-F5D9-4063-8BED-1D15CD9A1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2807C6-BC82-4B35-AA81-582800D7E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4836894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761102-31EA-4B1C-A51E-7CCCEB30B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669C92-C4BA-487A-B945-C31272C09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24ecbf9120486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D38CF7-F0EC-4310-AC44-ABB294398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D50C9B-DCCD-4CC0-BB7B-81F0E7C1B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BAA812-2CFF-4A32-BAA1-D10204814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C85BF0-102A-4756-84A0-3015D25BC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散文赏析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D2AA34-55FA-4DEB-86F8-B9550A5D5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9721A0-0B17-4607-98A4-145D74765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0D32AD-934C-47B0-8273-411123A1D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局部细节要回扣叙述者与篇章整体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DEE359-8BE1-4E1A-BAFE-9A1AA9EEA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1994CC-2BD6-40CE-B735-63E2DAE97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77BB52-B98F-44FB-B06C-2652298FE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定位细节—辨语调—析线索—回扣主旨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07C987-F69E-4579-907B-1B97943E3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1C88EB-B422-494D-A393-3AF3A5071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B8440D-319B-466C-B929-E2B422978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复述内容多于分析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968A25-3256-48F4-99BA-EFF2A7F60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65CB43-E14D-49D7-823C-8BC80974E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BDE486-AB02-4670-B315-97A27C8A7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F22198-EB01-42E1-8676-6CEAC01D0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04577565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BD7193-9C4E-4BF5-B3EF-990A7331C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408535-2825-4E21-9768-E99912E99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911914623741b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623553-67CB-45AB-829C-720EB9FDD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BB8EEC-7330-41E4-A2A1-4BCFF654F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8F1722-F04C-4B69-9B0F-F38380ABF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4D3A99-7590-484F-BA83-D7E38B02B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中国文学卷二散文赏析能力切片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97CF5D-1763-4674-BA32-4CE7CB912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033410-08EA-4BAF-A6D0-231F99D3E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BC9A83-C241-4BB3-88DB-3AE0E40EB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局部细节要回扣叙述者与篇章整体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728B4B-C1EB-48B3-BEB3-AAF6E5163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11B8BB-CD2B-452F-8672-87B779E4F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58971D-6A35-4A5A-B546-BDA1582EE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定位细节—辨语调—析线索—回扣主旨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8213FD-7662-40EB-98DA-3A49312C3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3C04E8-586B-4256-A1FF-BA77E14E5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42CEB9-4A4D-49F6-A45D-099B6FABA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检查：复述内容多于分析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C47166-F369-4573-85C9-2A307EC8B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3A39E6-848C-4A7C-AC1E-141579824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146A02-0BC7-44CC-92BA-D5AE93EC1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F8C215-9151-4EAD-A267-5C258C0C6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44901938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64DC8B-57C6-4BAB-A67D-2B1F5432F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D60B23-964B-4B38-970A-BDCB69678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2298dc57f4476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FD2430-4BF8-4489-B43F-915B1E6B1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DE1BCD-C3C3-432E-82BE-C06D08408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A8D27F-BDA5-4705-B076-346F6DC95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2DA133-248C-4447-9869-FA55D6D55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中国文学卷二散文赏析能力切片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【原创训练材料｜参数为训练所设】文章题为《慢》，正文却多用短句和快速场景切换。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形式与题目是否矛盾？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4454DD-AE34-4414-B559-0069BAC0C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Framework、课程及评估指引与公开评核资料｜中国文学卷二散文赏析能力切片·关键词解释·原创模考任务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0AF73E-6407-490D-8C3D-203A6029C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CB7EB5-8754-4974-9079-57FDC5CFC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A898C8-02F4-4827-8D17-0B0231BD7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0E77FE-6E0E-4C68-856F-4C31D6308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446ADE-C979-4CDA-9080-39F129E73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1A1CFE-CEBF-4B6B-900E-CC0E4E82D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64019A-A79E-4144-ADE9-234CB2566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43FB24-E342-42A0-929B-55AEB4E05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7AB5E5-508F-45D4-86A9-A7A9CB1EA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604F26-01E2-4CB7-BF30-E473A1F2F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4F6F96-B628-4CB9-B125-4D6CD088C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14D193-7857-4A94-878D-AE04EABC2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1C9295-479B-49CA-BF76-E6F614CDD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3BDAB0-01D3-4A9E-94B8-39F4B525A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3878544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81903F-EA3C-4ED8-A0F7-118ADCAD7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E75CA5-3018-440C-88BB-3FCA954DE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67fbd048ae499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4317C5-693D-4FA1-A56A-B6DDBC5C1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B95F93-B015-4A5C-905D-DFD7DB798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07C3EA-FC8E-4211-887D-A2333242A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FC9623-65C8-43AF-B9A3-6A34717F3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B47DA3-155C-49CF-AC54-F66007C40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233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中国文学卷二散文赏析能力切片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【原创训练材料｜参数为训练所设】文章每到转折处都写一次窗外晾衣绳：初时空着，中段挂满校服，结尾只剩一枚木夹。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晾衣…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AED9E3-FA29-45DA-B32B-B00B40F38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D48743-B5C6-483A-B59D-223900435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F1D471-9A9D-4AC4-B177-4C2962A53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3CEB86-1948-41D5-B81C-141D0E3FA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中国文学卷二散文赏析能力切片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【原创训练材料｜参数为训练所设】文章题为《慢》，正文却多用短句和快速场景切换。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形式与题目是否矛盾？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0AF89E-EA06-4B63-9287-D3A04CEBE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A1DB44-09A6-4431-8FC6-7CBA91D9B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B00E67-50A4-4DE4-A106-D0A037786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DA3565-46FF-4901-ACB0-F820C40F8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中国文学卷二散文赏析能力切片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【原创训练材料｜参数为训练所设】作者写旧茶楼时不用“怀念”，只细数杯底裂纹、楼梯响声和伙计记错的称呼。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这种写法为何有效？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BB5C16-CC2A-4217-BFF4-7DC5AF600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15790E-DFFF-403C-A3B2-1C48D335B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AE6A75-E052-4528-967D-0DFDE1443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3CCB67-F46F-4B1F-9079-797923B7E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47250205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7DFA7F-4F9C-40D3-B24E-040C30D2F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2AB19D-5F6E-4C7A-B777-B23C792A9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f38cba6fe64e7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399755-B40A-41C5-83D7-AE1EAA359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2D4BBD-0E09-4D03-B25F-C5EA31057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3FA511-5F8F-4E2C-BFCA-3954E2C39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FC1511-D686-4D77-854E-25CC952D5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复述内容多于分析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EDC8DF-7EB8-4C1C-90AA-11D1CBB77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5D2CE0-E58E-463A-92E1-F2D6F95D0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A96D05-AADB-4AC8-906E-CF9AAA23A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DAFFCD-6DF4-4F94-9AB8-EAF0293AA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正确结论：不必然矛盾；急促形式可呈现人物被速度驱赶的状态，从反面凸显其对“慢”的渴望。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解析链：分析须处理形式与主题之间的张力。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B578B2-2E85-4F67-B48C-FD75ECB8F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B8CF7B-5611-4281-A32D-7B72563E0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47661E-A183-4CF5-8A35-5285E3CA8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F10083-DA39-44C9-B02B-E9D7B89A2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07875010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534D51-6011-4D69-8AB5-18E0CA74A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22B00F-9C5E-4400-95F2-82269CFC4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ae4779ad1c47c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809EB3-71E7-4E83-A8EC-88E8DC2CD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F742E9-9F83-4BDD-9086-8A5686BBA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683F6C-00CB-4160-9EB9-C0C8ABE56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03A5C5-E704-46C7-AACD-0BE358FF4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中国文学卷二散文赏析能力切片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【原创训练材料｜参数为训练所设】作者写旧茶楼时不用“怀念”，只细数杯底裂纹、楼梯响声和伙计记错的称呼。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这种写法为何有效？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739952-CED3-4386-B039-389676031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D84721-E8B8-49CD-A906-AA938D957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69A47D-C869-44D8-945D-CC689F9A7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FAF1B2-EBE8-4748-8E82-6AB2ABCC5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A021D3-1336-48F6-83E2-64ED0E5C0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E3FC8E-DBC9-438A-BCAE-6B80379A7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89BDAC-E5F6-4056-8BE5-E1AF8A303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4B45EE-22CA-4503-BBC5-76163C67E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3CFDBA-0566-475D-A032-DB16353B5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53786548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9E8BE8-3312-4A59-B589-0C1323D47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8260B0-32A2-456C-9D97-7A030759A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dbc61ee8d14d0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CF2910-F585-42E2-93EF-E424935D8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99F0D8-5295-48B8-ABD4-394630F7B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24F50B-D5E3-40B5-B140-380C9B596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能独立执行“定位细节—辨语调—析线索—回扣主旨”，并说明每一步理由。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2BF906-C7A7-4984-8DCC-23C288F0B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B4BF86-C96E-4B1D-8EEA-DBD6E259A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76BA2E-B62C-4430-BB14-034E7207D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02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中国文学卷二散文赏析能力切片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【原创训练材料｜参数为训练所设】结尾重写开头原句，只把“等车”改成“等人”。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一字改动怎样完成收束？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1C085E-4C83-44E6-A3C7-D725015CC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高频错因：复述内容多于分析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69D994-159A-4C49-BDF2-F4F631591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316FB1-90A1-43A8-8D63-C3E289090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DB85A4-33F3-4826-B0CD-4101A69F5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局部细节要回扣叙述者与篇章整体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FFB1E3-5F83-4E37-8D27-801F50695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DB48FA-D224-4001-834D-A25839521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929801-0482-4425-BF8F-13F160E6A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9115A7-15A9-455A-AD31-F5A7B2AFC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39092943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CBD1AA-3499-4FA6-8761-7BD9823D3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435822-F8FF-4A47-91C6-8D8836B38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d2f2b10ea5478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B8B982-FB80-48CF-98BA-B47099D4D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DEB33D-61B6-4EDC-AB21-63BDF8DE6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C90D0D-481E-4DDE-8356-D91836D7F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1F9C82-8AD3-4589-9362-23CF66796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57A1B7-01E4-4C29-BFF3-DF06B7537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定位细节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10C4FD-2E3A-4437-A2C1-D6002C1A7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A6ADC4-6691-492C-9D56-0381D6CAC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辨语调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10FF3B-A134-4524-9157-B3CD24957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0D1629-1FA0-4392-A4DD-0B583FB07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析线索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8AF03E-CF29-43A8-906E-4C97D1C8C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BA28B7-A754-47F0-B745-08B829EBE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回扣主旨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B88271-1593-40B1-AE63-C64705507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DFF41B-1AC3-4EDB-93AE-9927ED914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E82FBF-4498-4D07-AB70-10933E35E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中国文学卷二散文赏析能力切片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【原创训练材料｜参数为训练所设】结尾重写开头原句，只把“等车”改成“等人”。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一字改动怎样完成收束？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18B074-95C6-4235-BA7B-7489F2724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FA3A90-2A03-490C-98A8-C8225F555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1814B5-7A8A-4163-821E-CC5E69230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正确结论：场景表面回到原点，动词宾语的改变却把日常等待转为关系等待，使前文旅程获得情感落点。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解析：微小语言变化可重构全篇意义。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9C2E8A-32C5-42CE-AF00-9A78BBFAA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116F6E-A463-4AD2-8496-E8C0CF8BE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6E4025-BADE-4CBD-B862-C20413F21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8C6CFFB-A567-4CD4-A678-54F223E15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81896966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442E32-943C-4733-AFAB-8879EACAB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8712FC-5B15-4002-AF57-40917FB80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b25dbdec884ac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399013-E33B-404C-8437-8202A1AAB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6E730B-F202-4B5C-B005-193A1947F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13DDBC-74CD-41CA-BA93-A8F9A2492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D31A09-0388-4954-AD73-79F00D1AC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25D5AA-4F12-4E9A-95FC-08EB786CF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902CA5-7292-4258-9C05-D5A017A40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DF9C60-2EC1-46D7-86BC-F1CCB0BAD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DE1FD3-205E-4C4E-B95B-AA9434453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C2B58A-E7F9-492D-88EE-EA8FDEBCF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46CA81-9182-4F76-9800-6814C3FFD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0AAD00-9D76-47D1-989D-DB66DFFED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C53D9F-DE90-468A-BC41-E5634811B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716EC6-2BAB-4727-954F-583F105AF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复述内容多于分析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217A5A-6211-4BE1-9F76-D990959C1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4D82E1-931C-465C-A75A-A0CCCFB51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A0EA69-CB98-4B3D-8685-67C88262B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16D7CA-A9BA-4802-A117-1261C5F25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47BBA8-A247-4098-88E9-43B9F929F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CC5206-99FB-436F-8E2D-0BCFA7E00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50767136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397EFF-8AF1-4D7E-A753-4A8D21FCC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5EF0EB-FCDE-46CF-95B7-F0330773B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1a503c8eaa49c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BEB6D5-08E4-47D0-BF42-A94E253F7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19EA44-8377-4BEB-9D3F-6E985F3C0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3EA028-97A6-42B2-9032-D5837A5FB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8CC859-478C-4F4B-B791-E10C527E4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散文赏析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333B65-2994-43BC-9024-48AE87AFA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724971-E861-41C1-8192-A71727607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FB4978-2AA0-4FD7-A146-100B7C157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局部细节要回扣叙述者与篇章整体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40D069-F7BF-4027-B573-9F9A7C654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7C74D2-BD7F-434F-844E-DE29D21F5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09A58C-456B-4AE0-867E-630AA2DCA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定位细节—辨语调—析线索—回扣主旨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1741DE-8C3F-42C5-BF6A-E792ED966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D9AD02-0B25-444A-9301-654516B70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540D96-BB81-4ABB-A690-5989615FB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复述内容多于分析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CA4001-3792-46BD-96F8-FCBA34D62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6A64F3-FAE9-4094-9754-157CD1E4F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0BEC16-42F5-4968-9691-341A1B0FF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046BBA-BBD5-4FC7-B5BB-7577B60DA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77879596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69E5E1-79A5-41F3-AF19-FBD5C2293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D67E3C-2816-49B7-8906-A8F399D0D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fb649d7b904af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03C64B-22F4-46C9-A377-37698315E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A90CA4-0A96-4BDF-AEEE-9C9790D08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C17801-3B3F-4ACF-96C9-A0029ADE8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C535B2-8BD7-4D6F-AFB5-33789C448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中国文学卷二散文赏析能力切片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B360A7-26D9-44F0-BA77-D4B911989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52E093-8F9E-403B-9331-2637485DD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2C718B-6300-4721-8C0C-FBF8C798B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局部细节要回扣叙述者与篇章整体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D933D7-A07D-4CA8-AACD-F870B3F44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FD5890-57A0-4681-A4CC-7F32FB804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D2ABD6-7AB4-41F1-B58C-F9ED331BA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定位细节—辨语调—析线索—回扣主旨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E5BC8C-141E-4249-BC0B-1EC5A4A8D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4CB4FC-DA0A-425A-84B0-487174A3F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A8E312-4583-4A2B-9B14-87AB31B3D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检查：复述内容多于分析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142E01-6AEC-413F-ACBE-1DC1C9462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3191D7-5147-4930-B720-7D7B7E865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73CA21-3FD8-4B5E-AF9E-36DB3969D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278794-1BCD-4CBE-8B72-DFE1160BF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73270584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65705E-0839-40BA-B396-184F4234B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D82906-D3C7-4633-BA96-56172EBF1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db9c287b524db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0105DC-B32F-4945-8B55-EADC2990A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90D6D1-1C17-4FFF-B8BD-EC31A08D0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4E6647-8155-45DE-8E10-24ED7CC6C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05B4F1-B03C-4FBE-BCE7-5381C609F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中国文学卷二散文赏析能力切片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【原创训练材料｜参数为训练所设】作者写旧茶楼时不用“怀念”，只细数杯底裂纹、楼梯响声和伙计记错的称呼。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这种写法为何有效？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85E2A4-BD88-414F-B8A5-3DD862B6A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Framework、课程及评估指引与公开评核资料｜中国文学卷二散文赏析能力切片·关键词解释·原创模考任务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CFBC0A-8B3E-4ED5-97F3-50D2CE423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E683BD-3060-4B68-BF3F-4D3E7C9A9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703D85-97D9-4B7A-BFC3-5A547C81C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D82009-C7A4-4135-BBFC-76F8EEC72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0DE44A-752B-4E40-ACD4-127E506DD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D5DC53-D282-48A7-8F59-5FEC3CB0A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61223D-5D56-4EAB-A7D3-320B24FF1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CA629D-1BAF-4266-B6C7-62CC5B500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F0D39E-AE9C-43A4-AA35-EF74C7C6D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84A0C3-10BD-4787-9B46-F6E30E151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F07B2F-114C-4F09-8A51-D9FD4128D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840BD5-15FD-481E-9C29-00F37E656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D107D4-E03D-43DD-A926-75A0FC9BB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8FEB2A-3521-463E-A369-0C479F0E8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1596251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860B5D-4B80-419E-84C1-F8EA0EBF7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28AF26-C76E-4018-9F21-374279672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39ffdd9eed423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6C84F9-731F-4F5D-9519-AD9D51EA4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87EE7D-6D2A-40AE-B904-9C678BA74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C91F13-D8A4-4194-AB40-4F85D1FC5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62B534-EBEF-415A-BFE5-963C882D0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4155EB-F71A-4886-B394-2606C0B90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中国文学卷二散文赏析能力切片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【原创训练材料｜参数为训练所设】结尾重写开头原句，只把“等车”改成“等人”。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一字改动怎样完成收束？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0CD6A7-6E82-4A7C-9C97-C136CC331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452A9B-5080-4172-A1AC-68668720E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49A2E1-5282-4AD3-BA8A-5BFB70FD9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87D335-C638-44EE-BA51-BA25C9DC0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中国文学卷二散文赏析能力切片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【原创训练材料｜参数为训练所设】作者写旧茶楼时不用“怀念”，只细数杯底裂纹、楼梯响声和伙计记错的称呼。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这种写法为何有效？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E5EA5A-BA9E-4313-B302-21F9C78CC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E00197-5B18-4D91-94AC-67B892BE2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0C1452-B0DB-4907-988C-74EB29482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C81F63-73F2-4295-A8F7-E4857E3D3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中国文学卷二散文赏析能力切片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【原创训练材料｜参数为训练所设】学生用三百字概述散文内容，只用一句说“语言优美”。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最小修订策略是什么？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18D5B8-B781-4E8B-BE4C-7094AED92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13BBDA-D9B6-4818-9ABC-991A760B5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8DC828-1829-43B4-810A-F3BB07DB5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453D60-7EA2-46D1-A419-4CB41DB08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43489022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D5905D-3A80-45FD-8904-FF8EEE9DD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5C0EF8-8A2E-4629-9C78-C7DECF6F1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c729f941214a2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B43BC8-12DA-422A-8202-70A63005D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453BB7-0308-466E-828D-59AD5CFB9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29DA6A-B431-4026-86DB-AAEC64DA5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1BA95F-FF7E-4A3F-9E90-95B2AEB44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复述内容多于分析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D8AFA7-8E2C-407F-9723-2459FE0AC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FC0C49-F84F-4A1E-A42A-305B43058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24C82F-C372-432E-8774-57649EF4F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0EA15B-6ED4-4678-AED0-0ED29DDA8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正确结论：具体感官与不完美细节使记忆可触，也避免直接抒情过满，让怀念从日常磨损中自然显现。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解析链：细节效果必须联系叙述语调。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F8953B-C5BA-4741-95D8-08279B075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6BAA04-FC9C-4E60-9A0E-9EC749514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C98D0D-BFE6-40C1-ACCB-815FB0007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5145A3-5D01-491C-A4C3-4B832D975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76043890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A09BA4-42CA-47EE-9D38-566511F13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ADCB5B-9120-4497-A20B-EF308C13B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2901c0f9e34b8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DFD4CF-184A-4E63-90ED-3E9DE3C66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5E2AEE-EC4B-4736-A5E3-A3BD54595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D66C39-0CF4-4A41-B5E0-FCF99F03A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D3E21C-7D8E-4048-8ACF-FCFCE033E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中国文学卷二散文赏析能力切片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【原创训练材料｜参数为训练所设】学生用三百字概述散文内容，只用一句说“语言优美”。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最小修订策略是什么？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0AE585-33E6-4BDC-8CB6-05D1BB5DA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C253A9-58D7-4364-8233-C134A165D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B36FA3-8569-4973-BE3B-F1C317F09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D054D9-6D3D-4EBF-92D8-C2FA0172E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17470A-AEF2-4B24-AA70-2B143178F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278795-CB69-4B2A-85C0-A9D6FDE51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024807-DE1F-4FE6-903C-A4233B38B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7BAE26-9E7A-4FBB-BDCB-743C35EA2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9C13DA-2F0C-4232-977D-41EE5FFBA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85723266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A68925-8705-4301-B02B-E8613C1C4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A1088A-C346-4797-80C2-1817DCA00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e97e501377446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CC904F-DF10-434A-ACD0-B2F6F0A2D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9C10DF-9E4E-43A8-83D4-9416251AB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AE76E9-23E3-415E-8A70-7117E5B5B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F93683-3A8F-46D4-BD28-1619F3F97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D30C46-1B44-48FD-AAAA-786F30232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65E879-222D-4767-B359-DD200BC51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87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中国文学卷二散文赏析能力切片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【原创训练材料｜参数为训练所设】段落先用俯视写街道如模型，随后下楼改写鞋底沾水与摊贩招呼。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视角转换有何作用？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70FDB0-9648-4D4D-B8CE-F32F883C9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高频错因：复述内容多于分析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995CF5-2752-4DB0-8F71-1C945F622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36D162-5945-414C-95D6-14F94007B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380864-5869-437F-B7F5-F92F458CC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局部细节要回扣叙述者与篇章整体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D7B3FC-45A2-4FA0-ACA3-3D40C0ACA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D65DA9-F162-4F22-8618-263B701E8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6F3B73-DAAE-4143-B7FE-F82B3546A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60977A-D143-43F2-852E-5E480D056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8171075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53DFE56-55B8-4170-A948-B4A7B38FC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78FE98-85AB-4A39-9C27-1A82DE250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0c1f65535e4ce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55C1ED-8FF2-42D9-87D9-222A4029E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1C163D-98C2-47E8-9F57-8F9A4FF2A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629314-01E8-4314-AA97-F8BADFDD3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C18CBA-B865-4D4A-B326-5B92B3C13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F96100-2BA2-4D33-AC93-9A24853F7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定位细节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81BB6B-853A-44FE-A8FF-3F0B6CD99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E86078-7AC1-487C-B5DE-93DF78ECD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辨语调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A7AB25-FF15-4CD0-B05A-B55C35384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856BE4-B6EB-4190-B1B5-9BD80D25B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析线索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B36284-5778-4838-8948-188AE721D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99643F-9474-41A5-BD0A-9C5E3A32E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回扣主旨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C25F32-B34C-45F9-A383-4622951B7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520EBE-0C19-426D-895D-35356A2A5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6DA44D-483A-4178-9D60-E215C4035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中国文学卷二散文赏析能力切片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【原创训练材料｜参数为训练所设】段落先用俯视写街道如模型，随后下楼改写鞋底沾水与摊贩招呼。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视角转换有何作用？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5110D3-A504-4DCA-A14B-900732EA3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721EAA-43E4-4996-B6F9-EB6E33FE4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46E377-F241-477E-9A49-CE1E46C9E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正确结论：由远观到置身其中，城市从抽象图景变为有触感与人际声息的生活空间。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解析：视角变化改变叙述者与对象的距离。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E39E99-97EE-4943-A3D1-2468B04CC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74D693-41B6-4B36-85DB-504026DD0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C1A1EF-D6F9-4518-8197-287BC36FE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B4D60F-C66B-4E59-89C5-DD2B6E291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66638393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3D80FF-35CD-4511-B784-ECFBB0AB2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F28123-1668-4888-AF90-59D717F07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99ee6090fb412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9B9E98-BAF4-40B5-B472-EFCC0B354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D9581B-A565-4674-B563-44AF53B19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2DCFFA-7621-4247-ADF3-5031B81D7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493E13-5B05-4FB8-9BA1-53AE756FC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B35D8D-2EA4-4A14-BD26-8B6F0029A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D2D7BC-D39B-45B1-895A-36580E17C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F89A60-59A5-49DC-AE02-7F885142D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ADE36C-FAF2-4EE1-9FAB-B3A939894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110F82-60C4-43F0-9F6C-7139E7743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285BD4-DF2A-41ED-87FE-76732EAD2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7595D2-09FD-4D4D-8083-4D9632FFF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DAF7D4-DA67-4443-93B5-2D1C6354C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2DD0AB-1945-47EF-8842-B00AC241D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复述内容多于分析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6C5AFC-D165-41F4-92C8-9196F591D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ABE5B5-3F98-456F-80C6-A377D917E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602853-70F0-4FF8-AB83-9712A0822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45F3CE-824F-40E1-847A-CAA1F492E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8AE77F-7240-4EB2-A5F5-FD1CE308B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746820-8A6A-47CF-BFE7-AC9162901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39209446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8BDC80-3AE7-4F77-B6AF-3ED4ABA6F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70E337-5F45-4C22-A5E0-3B0020627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7b0e256b0e45c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FA4C75-82F0-46E8-989F-D6ACD281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6647F7-FCDA-4994-BB75-8BBC2A784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4A6D31-DBF0-4B60-A131-61B56341E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B25E05-35C5-4C9E-A699-1763D71E1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散文赏析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C62EE7-5C59-4B06-86C2-B4CE327A5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66A24F-B73D-4CD2-94EB-3C1CE8AC4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2CB2E8-F95D-4D21-BEA4-08CDBA83C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局部细节要回扣叙述者与篇章整体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88B32A-7C16-4F34-B8DF-70283E56D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A383C2-4B40-4D7F-A651-84CF99480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693183-2747-4AC5-A595-515134E4D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定位细节—辨语调—析线索—回扣主旨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89BFBC-2DE0-496E-83C5-7DC97FD6C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0C27A1-EBA9-4070-9316-A6058FA78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3AD60C-1E41-4188-B39E-379CC468D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复述内容多于分析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B8D563-7792-4D00-963B-6A0F451C9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59AC0F-1912-463B-9E8C-B7A32019F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02595B-7F28-487A-A1F8-AEEE9B7B5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1CC142-32E0-4554-987A-A05FCF833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67954988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73E228-7128-4B04-AD11-6FE747E44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3CFE21-2F13-4279-9527-D8352E4EE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6a996c5f57495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FA3CE6-4A98-465C-9BDF-FCBF923A1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F0633B-B824-4FFC-A711-0B12B8A6E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F74316-DA06-4811-BDE9-CD50C7FE3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DE1FC4-ED63-496B-A97A-9FF0FBA73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中国文学卷二散文赏析能力切片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81B26C-54D4-4620-8614-10789B893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FDA0D2-0757-4656-8AE8-FB3739496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AC9F74-2E93-43CA-AA63-FAD56AAE5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局部细节要回扣叙述者与篇章整体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2B4654-74DB-4780-AE90-01FF5B5DB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094E25-0ADF-4B4E-8DCE-D6F7CDBC7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1F7500-AEE7-49B3-8DF0-C43563890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定位细节—辨语调—析线索—回扣主旨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E0B836-6860-43A1-BBC0-57455AE2D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676DAA-D7FD-46F5-B14F-EEEB55909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206552-01AC-4153-B788-1123D5154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检查：复述内容多于分析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123B1C-C706-4BE0-BFAD-AAD10CB20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BAD55C-BF4B-42BF-B63E-6CD6A838F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58C6FB-2A53-40DE-99DE-07D0741F7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064DA4-D625-44A1-8708-C87C47577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67842397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A24854-8C83-4F67-8B58-792D0A35B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ACEF02-948B-489D-A9FC-DD4490A5A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ccbbfe4ef44c6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73BCD5-3668-481B-B3C2-AB49FD19D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43C086-3F31-4280-A57D-0B0B983D4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63CB24-2BE2-4237-95E8-4DCE06697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DEF3E1-F8FB-4A39-BB4F-5106F16B7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中国文学卷二散文赏析能力切片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【原创训练材料｜参数为训练所设】学生用三百字概述散文内容，只用一句说“语言优美”。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最小修订策略是什么？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911CD7-103A-46E0-A9CD-9D72530E1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Framework、课程及评估指引与公开评核资料｜中国文学卷二散文赏析能力切片·关键词解释·原创模考任务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D6F457-FA8B-4015-8229-ECE19AADA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946A65-04DA-44CC-81AC-C8CCEB485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922DCF-4DEE-4D01-9359-92D41B2DD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1F1527-0E4C-486A-9A2F-B1A8B5C2D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1EB9D8-DF16-4D63-BF7D-84E06329D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AD564E-D3B2-4CDA-B6B0-431255A7B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70ADDD-E9DC-4AEE-9E3A-D3C88E8BC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9C2B00-92FB-47FA-8816-F0CD0FC6D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77DAC7-C59F-4560-909C-394AD7550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4FAB0E-6B2D-47F7-90B6-05EF2404C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DD1854-170A-4B71-BA4C-9DCE17397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8E6084-BAA3-4FA7-95B3-B7A84A459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4C02DF-E3C5-453C-912E-192E3BDD5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B263B3-4721-4210-A17A-044B0DBE4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06140863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05D7C8-501E-4960-9B0C-B93416C82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F284D9-6A62-480F-B65D-B94A916AC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b09a81cfb5468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F9549E-2440-4F5C-B132-34B37934D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F28D1E-4474-495F-B2F9-A0CAD2E5D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7DF406-25C7-486D-92A8-A17286669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B2475B-1B48-4662-A223-C7A43B6FB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4B8E2A-8A22-480F-AF8E-EAF384AB5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中国文学卷二散文赏析能力切片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【原创训练材料｜参数为训练所设】段落先用俯视写街道如模型，随后下楼改写鞋底沾水与摊贩招呼。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视角转换有何作用？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4E2AC6-E3E9-46B4-B97A-09CDA1139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AC9FE6-C58C-4A66-A8F3-C2043696D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11D761-B890-4BE0-89AF-74F6B6B65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563CD5-6314-4C96-B0F3-D6A114B71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中国文学卷二散文赏析能力切片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【原创训练材料｜参数为训练所设】学生用三百字概述散文内容，只用一句说“语言优美”。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最小修订策略是什么？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961F3C-972B-46C0-B1C4-2E5138CB8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4D0BEF-6D74-4F3A-B693-AD857C6E7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A0E29B-FEF5-4A27-92DC-21C4E9BB9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C7BCAF-2334-4DBE-A9A4-7FEBB233A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中国文学卷二散文赏析能力切片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【原创训练材料｜参数为训练所设】文章题为《慢》，正文却多用短句和快速场景切换。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形式与题目是否矛盾？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2FD928-99F6-4D21-BCAD-C8B86D7DC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B569E8-DAC9-4B18-84E4-F9D088C55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20C289-8CC5-4DAC-B2F3-5766ADF9A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2945A6-2143-44C0-B610-62F1A8E7A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91515002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F36D3C-6C4C-48CB-BFAE-EFAC8CA8A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AB0C76-37D6-4463-BFDB-88850A345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726ab51580436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8CB5BB-D5F1-4A10-91D4-3081A24F0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DC2EA7-708B-4906-B9F9-6FEFBB98D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F8C80E-E1B7-4C06-86CB-2CDB1D6B3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EA34BE-BDBF-49CE-9B45-B7D61EC26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复述内容多于分析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F9A0BA-8A97-4F57-85E7-450FA814B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432119-7BE0-4B52-82C9-7C79E67C2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597874-9766-4080-BC3F-EB8975E4D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781478-B273-4D38-B9B1-E01C6A969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正确结论：删减情节复述，选两处短引文，分别解释用词／句式的作用，再回扣叙述者态度和线索。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解析链：赏析的分析篇幅应多于引用与复述。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CAEB57-0845-47A1-95A3-AAA49314A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39E074-999D-45C5-8708-3E1B84498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D00252-C2FC-4492-BF28-A2AE38C5D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CDA0F5-787D-466E-8F49-6EEB26389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2270886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F4C292-1109-4F03-BE5A-63FE4EE95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D94519-50BA-477D-88B2-E085E1652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a6e0839a9f423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9AE90C-1BD8-4835-A7BF-B949D203A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35D051-9416-469B-B713-25D7D52F5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C53683-5777-4BCA-8C0D-BA5D9B0FA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F3D198-EF4F-4248-9FC8-839DB9C38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中国文学卷二散文赏析能力切片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【原创训练材料｜参数为训练所设】文章题为《慢》，正文却多用短句和快速场景切换。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形式与题目是否矛盾？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69CA15-E0A0-4E61-B956-4EAC9D39D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DE1C99-E5D8-4B1A-A492-615C871EB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F31382-020A-4701-B218-D3DC4E0FF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BA2557-C319-4F0A-A7BA-522E85D3D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F34000-ADA0-46A8-9096-0C51476B3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C47C94-15F7-4E4F-A9E8-93D452DE7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5F924C-7857-40C6-A519-A9C4C3E7D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48723B-E6B3-4945-8472-ED2772100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散文赏析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133744-5A5E-4583-B297-4BE8AF96C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7468925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2026-08-19T08:55:27.9310000Z</dcterms:created>
  <dcterms:modified xsi:type="dcterms:W3CDTF">2026-08-19T08:55:27.9310000Z</dcterms:modified>
</coreProperties>
</file>