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eedb20ae3474ce1" /><Relationship Type="http://schemas.openxmlformats.org/officeDocument/2006/relationships/extended-properties" Target="/docProps/app.xml" Id="R6657c4b1dcab4fa2" /><Relationship Type="http://schemas.openxmlformats.org/officeDocument/2006/relationships/officeDocument" Target="/ppt/presentation.xml" Id="R8c74a9882527417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674bccdf07448bd"/>
  </p:sldMasterIdLst>
  <p:notesMasterIdLst>
    <p:notesMasterId xmlns:r="http://schemas.openxmlformats.org/officeDocument/2006/relationships" r:id="Rac7becaeb7df4dc2"/>
  </p:notesMasterIdLst>
  <p:sldIdLst>
    <p:sldId xmlns:r="http://schemas.openxmlformats.org/officeDocument/2006/relationships" id="256" r:id="Rb1ed958566d943ea"/>
    <p:sldId xmlns:r="http://schemas.openxmlformats.org/officeDocument/2006/relationships" id="257" r:id="R93f62ef15e3547e4"/>
    <p:sldId xmlns:r="http://schemas.openxmlformats.org/officeDocument/2006/relationships" id="258" r:id="R8e75519354bb4260"/>
    <p:sldId xmlns:r="http://schemas.openxmlformats.org/officeDocument/2006/relationships" id="259" r:id="R9af3d7cb40314187"/>
    <p:sldId xmlns:r="http://schemas.openxmlformats.org/officeDocument/2006/relationships" id="260" r:id="R02a2a0d16b4c4fde"/>
    <p:sldId xmlns:r="http://schemas.openxmlformats.org/officeDocument/2006/relationships" id="261" r:id="R6cec00b48b374ab2"/>
    <p:sldId xmlns:r="http://schemas.openxmlformats.org/officeDocument/2006/relationships" id="262" r:id="R3cb3800ee11a4570"/>
    <p:sldId xmlns:r="http://schemas.openxmlformats.org/officeDocument/2006/relationships" id="263" r:id="R1af72405761347b7"/>
    <p:sldId xmlns:r="http://schemas.openxmlformats.org/officeDocument/2006/relationships" id="264" r:id="R3cb28628c4a14136"/>
    <p:sldId xmlns:r="http://schemas.openxmlformats.org/officeDocument/2006/relationships" id="265" r:id="R75bd6254968f46c8"/>
    <p:sldId xmlns:r="http://schemas.openxmlformats.org/officeDocument/2006/relationships" id="266" r:id="R9e5c777488e3411f"/>
    <p:sldId xmlns:r="http://schemas.openxmlformats.org/officeDocument/2006/relationships" id="267" r:id="R5390499f73074b80"/>
    <p:sldId xmlns:r="http://schemas.openxmlformats.org/officeDocument/2006/relationships" id="268" r:id="Rb6680f67db144149"/>
    <p:sldId xmlns:r="http://schemas.openxmlformats.org/officeDocument/2006/relationships" id="269" r:id="Rfb12c83c3c83466d"/>
    <p:sldId xmlns:r="http://schemas.openxmlformats.org/officeDocument/2006/relationships" id="270" r:id="R02c798be6d00425b"/>
    <p:sldId xmlns:r="http://schemas.openxmlformats.org/officeDocument/2006/relationships" id="271" r:id="Rea6552fdbe6f4fe2"/>
    <p:sldId xmlns:r="http://schemas.openxmlformats.org/officeDocument/2006/relationships" id="272" r:id="Rc50d709cc7b44778"/>
    <p:sldId xmlns:r="http://schemas.openxmlformats.org/officeDocument/2006/relationships" id="273" r:id="R32f09abc5b9749fc"/>
    <p:sldId xmlns:r="http://schemas.openxmlformats.org/officeDocument/2006/relationships" id="274" r:id="R934320041576444c"/>
    <p:sldId xmlns:r="http://schemas.openxmlformats.org/officeDocument/2006/relationships" id="275" r:id="R36d7b75c45444b79"/>
    <p:sldId xmlns:r="http://schemas.openxmlformats.org/officeDocument/2006/relationships" id="276" r:id="R3f6f78b58c764290"/>
    <p:sldId xmlns:r="http://schemas.openxmlformats.org/officeDocument/2006/relationships" id="277" r:id="Rb0c504ccc539463b"/>
    <p:sldId xmlns:r="http://schemas.openxmlformats.org/officeDocument/2006/relationships" id="278" r:id="Ra90cb3ec88f24115"/>
    <p:sldId xmlns:r="http://schemas.openxmlformats.org/officeDocument/2006/relationships" id="279" r:id="R44da940e8fab428b"/>
    <p:sldId xmlns:r="http://schemas.openxmlformats.org/officeDocument/2006/relationships" id="280" r:id="R7a4912e0441b458b"/>
    <p:sldId xmlns:r="http://schemas.openxmlformats.org/officeDocument/2006/relationships" id="281" r:id="R6a51fad02ce4424b"/>
    <p:sldId xmlns:r="http://schemas.openxmlformats.org/officeDocument/2006/relationships" id="282" r:id="R91f38b86e5f14fbb"/>
    <p:sldId xmlns:r="http://schemas.openxmlformats.org/officeDocument/2006/relationships" id="283" r:id="Ra54db0877d524cb0"/>
    <p:sldId xmlns:r="http://schemas.openxmlformats.org/officeDocument/2006/relationships" id="284" r:id="Rda4dd121bb704c9e"/>
    <p:sldId xmlns:r="http://schemas.openxmlformats.org/officeDocument/2006/relationships" id="285" r:id="Rd6fafedd9b1f436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38efdeb9f0948c5" /><Relationship Type="http://schemas.openxmlformats.org/officeDocument/2006/relationships/slideMaster" Target="/ppt/slideMasters/slideMaster1.xml" Id="R9674bccdf07448bd" /><Relationship Type="http://schemas.openxmlformats.org/officeDocument/2006/relationships/notesMaster" Target="/ppt/notesMasters/notesMaster1.xml" Id="Rac7becaeb7df4dc2" /><Relationship Type="http://schemas.openxmlformats.org/officeDocument/2006/relationships/presProps" Target="/ppt/presProps.xml" Id="R7465a29488874f8f" /><Relationship Type="http://schemas.openxmlformats.org/officeDocument/2006/relationships/tableStyles" Target="/ppt/tableStyles.xml" Id="R267d12230b6d4f2b" /><Relationship Type="http://schemas.openxmlformats.org/officeDocument/2006/relationships/slide" Target="/ppt/slides/slide1.xml" Id="Rb1ed958566d943ea" /><Relationship Type="http://schemas.openxmlformats.org/officeDocument/2006/relationships/slide" Target="/ppt/slides/slide2.xml" Id="R93f62ef15e3547e4" /><Relationship Type="http://schemas.openxmlformats.org/officeDocument/2006/relationships/slide" Target="/ppt/slides/slide3.xml" Id="R8e75519354bb4260" /><Relationship Type="http://schemas.openxmlformats.org/officeDocument/2006/relationships/slide" Target="/ppt/slides/slide4.xml" Id="R9af3d7cb40314187" /><Relationship Type="http://schemas.openxmlformats.org/officeDocument/2006/relationships/slide" Target="/ppt/slides/slide5.xml" Id="R02a2a0d16b4c4fde" /><Relationship Type="http://schemas.openxmlformats.org/officeDocument/2006/relationships/slide" Target="/ppt/slides/slide6.xml" Id="R6cec00b48b374ab2" /><Relationship Type="http://schemas.openxmlformats.org/officeDocument/2006/relationships/slide" Target="/ppt/slides/slide7.xml" Id="R3cb3800ee11a4570" /><Relationship Type="http://schemas.openxmlformats.org/officeDocument/2006/relationships/slide" Target="/ppt/slides/slide8.xml" Id="R1af72405761347b7" /><Relationship Type="http://schemas.openxmlformats.org/officeDocument/2006/relationships/slide" Target="/ppt/slides/slide9.xml" Id="R3cb28628c4a14136" /><Relationship Type="http://schemas.openxmlformats.org/officeDocument/2006/relationships/slide" Target="/ppt/slides/slide10.xml" Id="R75bd6254968f46c8" /><Relationship Type="http://schemas.openxmlformats.org/officeDocument/2006/relationships/slide" Target="/ppt/slides/slide11.xml" Id="R9e5c777488e3411f" /><Relationship Type="http://schemas.openxmlformats.org/officeDocument/2006/relationships/slide" Target="/ppt/slides/slide12.xml" Id="R5390499f73074b80" /><Relationship Type="http://schemas.openxmlformats.org/officeDocument/2006/relationships/slide" Target="/ppt/slides/slide13.xml" Id="Rb6680f67db144149" /><Relationship Type="http://schemas.openxmlformats.org/officeDocument/2006/relationships/slide" Target="/ppt/slides/slide14.xml" Id="Rfb12c83c3c83466d" /><Relationship Type="http://schemas.openxmlformats.org/officeDocument/2006/relationships/slide" Target="/ppt/slides/slide15.xml" Id="R02c798be6d00425b" /><Relationship Type="http://schemas.openxmlformats.org/officeDocument/2006/relationships/slide" Target="/ppt/slides/slide16.xml" Id="Rea6552fdbe6f4fe2" /><Relationship Type="http://schemas.openxmlformats.org/officeDocument/2006/relationships/slide" Target="/ppt/slides/slide17.xml" Id="Rc50d709cc7b44778" /><Relationship Type="http://schemas.openxmlformats.org/officeDocument/2006/relationships/slide" Target="/ppt/slides/slide18.xml" Id="R32f09abc5b9749fc" /><Relationship Type="http://schemas.openxmlformats.org/officeDocument/2006/relationships/slide" Target="/ppt/slides/slide19.xml" Id="R934320041576444c" /><Relationship Type="http://schemas.openxmlformats.org/officeDocument/2006/relationships/slide" Target="/ppt/slides/slide20.xml" Id="R36d7b75c45444b79" /><Relationship Type="http://schemas.openxmlformats.org/officeDocument/2006/relationships/slide" Target="/ppt/slides/slide21.xml" Id="R3f6f78b58c764290" /><Relationship Type="http://schemas.openxmlformats.org/officeDocument/2006/relationships/slide" Target="/ppt/slides/slide22.xml" Id="Rb0c504ccc539463b" /><Relationship Type="http://schemas.openxmlformats.org/officeDocument/2006/relationships/slide" Target="/ppt/slides/slide23.xml" Id="Ra90cb3ec88f24115" /><Relationship Type="http://schemas.openxmlformats.org/officeDocument/2006/relationships/slide" Target="/ppt/slides/slide24.xml" Id="R44da940e8fab428b" /><Relationship Type="http://schemas.openxmlformats.org/officeDocument/2006/relationships/slide" Target="/ppt/slides/slide25.xml" Id="R7a4912e0441b458b" /><Relationship Type="http://schemas.openxmlformats.org/officeDocument/2006/relationships/slide" Target="/ppt/slides/slide26.xml" Id="R6a51fad02ce4424b" /><Relationship Type="http://schemas.openxmlformats.org/officeDocument/2006/relationships/slide" Target="/ppt/slides/slide27.xml" Id="R91f38b86e5f14fbb" /><Relationship Type="http://schemas.openxmlformats.org/officeDocument/2006/relationships/slide" Target="/ppt/slides/slide28.xml" Id="Ra54db0877d524cb0" /><Relationship Type="http://schemas.openxmlformats.org/officeDocument/2006/relationships/slide" Target="/ppt/slides/slide29.xml" Id="Rda4dd121bb704c9e" /><Relationship Type="http://schemas.openxmlformats.org/officeDocument/2006/relationships/slide" Target="/ppt/slides/slide30.xml" Id="Rd6fafedd9b1f436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63d5d3666b64be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167d931dbbb4af9" /><Relationship Type="http://schemas.openxmlformats.org/officeDocument/2006/relationships/notesMaster" Target="/ppt/notesMasters/notesMaster1.xml" Id="R3dcb092cd6364b9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92e51a9ed014a63" /><Relationship Type="http://schemas.openxmlformats.org/officeDocument/2006/relationships/notesMaster" Target="/ppt/notesMasters/notesMaster1.xml" Id="R97416acda9834c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263f16244214410" /><Relationship Type="http://schemas.openxmlformats.org/officeDocument/2006/relationships/notesMaster" Target="/ppt/notesMasters/notesMaster1.xml" Id="Rde45e25a7d204eb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6010ce2e7d84f6a" /><Relationship Type="http://schemas.openxmlformats.org/officeDocument/2006/relationships/notesMaster" Target="/ppt/notesMasters/notesMaster1.xml" Id="Rdbacefa8d39f4f2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20bb24a30a44ee3" /><Relationship Type="http://schemas.openxmlformats.org/officeDocument/2006/relationships/notesMaster" Target="/ppt/notesMasters/notesMaster1.xml" Id="R67dd41a7873f4c9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ae8c78f3d4540cb" /><Relationship Type="http://schemas.openxmlformats.org/officeDocument/2006/relationships/notesMaster" Target="/ppt/notesMasters/notesMaster1.xml" Id="Rd9bb7fda0142477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cc2534ee1a24338" /><Relationship Type="http://schemas.openxmlformats.org/officeDocument/2006/relationships/notesMaster" Target="/ppt/notesMasters/notesMaster1.xml" Id="R99ba6c0b4fc84dc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2500bc14e734884" /><Relationship Type="http://schemas.openxmlformats.org/officeDocument/2006/relationships/notesMaster" Target="/ppt/notesMasters/notesMaster1.xml" Id="R3a5a8e748af7448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e67ab2882484c06" /><Relationship Type="http://schemas.openxmlformats.org/officeDocument/2006/relationships/notesMaster" Target="/ppt/notesMasters/notesMaster1.xml" Id="R90a92b659be94b1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ade19b6d8e4857" /><Relationship Type="http://schemas.openxmlformats.org/officeDocument/2006/relationships/notesMaster" Target="/ppt/notesMasters/notesMaster1.xml" Id="R9ad04e0c7a4a48a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a4f158ced824347" /><Relationship Type="http://schemas.openxmlformats.org/officeDocument/2006/relationships/notesMaster" Target="/ppt/notesMasters/notesMaster1.xml" Id="Re7dad529625e4e8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6430fd7bf844a69" /><Relationship Type="http://schemas.openxmlformats.org/officeDocument/2006/relationships/notesMaster" Target="/ppt/notesMasters/notesMaster1.xml" Id="Re65fe6c1beef467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983d420df9043fd" /><Relationship Type="http://schemas.openxmlformats.org/officeDocument/2006/relationships/notesMaster" Target="/ppt/notesMasters/notesMaster1.xml" Id="Re2e9f32def8d4ba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430c72cf7f94697" /><Relationship Type="http://schemas.openxmlformats.org/officeDocument/2006/relationships/notesMaster" Target="/ppt/notesMasters/notesMaster1.xml" Id="R08f6561b82f3452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7c1f4269b6b44d1" /><Relationship Type="http://schemas.openxmlformats.org/officeDocument/2006/relationships/notesMaster" Target="/ppt/notesMasters/notesMaster1.xml" Id="Rd9477834f957466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68daac6ef234f30" /><Relationship Type="http://schemas.openxmlformats.org/officeDocument/2006/relationships/notesMaster" Target="/ppt/notesMasters/notesMaster1.xml" Id="R3464737dbf3c4a1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fa174ffa2a64f1b" /><Relationship Type="http://schemas.openxmlformats.org/officeDocument/2006/relationships/notesMaster" Target="/ppt/notesMasters/notesMaster1.xml" Id="Rc0dc5c96e27c4d9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03efa08da6f49ad" /><Relationship Type="http://schemas.openxmlformats.org/officeDocument/2006/relationships/notesMaster" Target="/ppt/notesMasters/notesMaster1.xml" Id="Rd8dd91d00a464f3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8a68fb311324cbf" /><Relationship Type="http://schemas.openxmlformats.org/officeDocument/2006/relationships/notesMaster" Target="/ppt/notesMasters/notesMaster1.xml" Id="R04e14c27b54d401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7cc63b77aed4bfd" /><Relationship Type="http://schemas.openxmlformats.org/officeDocument/2006/relationships/notesMaster" Target="/ppt/notesMasters/notesMaster1.xml" Id="Rfa1d527ca8a842d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d08dc7b646c4c78" /><Relationship Type="http://schemas.openxmlformats.org/officeDocument/2006/relationships/notesMaster" Target="/ppt/notesMasters/notesMaster1.xml" Id="R3d8b59cd5981430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23a0473a6be4f19" /><Relationship Type="http://schemas.openxmlformats.org/officeDocument/2006/relationships/notesMaster" Target="/ppt/notesMasters/notesMaster1.xml" Id="R2f4c71eec8c5423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61a6229eb554660" /><Relationship Type="http://schemas.openxmlformats.org/officeDocument/2006/relationships/notesMaster" Target="/ppt/notesMasters/notesMaster1.xml" Id="Re9ec531a7e6b4ab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2840868c8ee4b65" /><Relationship Type="http://schemas.openxmlformats.org/officeDocument/2006/relationships/notesMaster" Target="/ppt/notesMasters/notesMaster1.xml" Id="Re1d6cd40953441e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eb831cecc974b84" /><Relationship Type="http://schemas.openxmlformats.org/officeDocument/2006/relationships/notesMaster" Target="/ppt/notesMasters/notesMaster1.xml" Id="Rd67d87b8a16e453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ee65cb614a14c57" /><Relationship Type="http://schemas.openxmlformats.org/officeDocument/2006/relationships/notesMaster" Target="/ppt/notesMasters/notesMaster1.xml" Id="R4c859b982108467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d86eb3ea1944b12" /><Relationship Type="http://schemas.openxmlformats.org/officeDocument/2006/relationships/notesMaster" Target="/ppt/notesMasters/notesMaster1.xml" Id="Rd3a1107aea934c0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dc98bd7c8d340ea" /><Relationship Type="http://schemas.openxmlformats.org/officeDocument/2006/relationships/notesMaster" Target="/ppt/notesMasters/notesMaster1.xml" Id="R972a9d0a7e94404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be88fe405a94b38" /><Relationship Type="http://schemas.openxmlformats.org/officeDocument/2006/relationships/notesMaster" Target="/ppt/notesMasters/notesMaster1.xml" Id="R66250b51715b4dc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1656b6a75cd4b2b" /><Relationship Type="http://schemas.openxmlformats.org/officeDocument/2006/relationships/notesMaster" Target="/ppt/notesMasters/notesMaster1.xml" Id="R1c5002c2d64649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的“SBA 创作过程”学习单元。本套课件共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讲稿】明确告诉学生：本单元只训练“SBA 创作过程”。先解释知识范围，再用一句话建立核心判断，最后示范标准方法。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【互动提问】请用自己的话复述“真实创作过程比包装完成品更重要”，并举一个会触发“代写、补造草稿或混淆目标年份次数”的错误例子。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 SBA 创作过程能力切片（学校考生；须按届别核对） · 指令核对
指令焦点：先判断题目要求找、解、析、比、评中的哪一种动作。
【原创训练材料｜参数为训练所设】学生只有打印终稿，电脑里找不到任何草稿。
最合规的下一步是什么？ 选项为 A.先确认目标考试年份，再按该年官方大纲安排次数和文体；不得把 2028 的两次规则倒套到 2027。；B.如实保留现有终稿与之后真实产生的修订记录，并向校内负责教师核对要求；不得倒填日期或补造早期草稿。；C.学生应说明保留哪些核心意象、删去哪条无关支线，并展示修订前后如何使主题或叙事更集中。；D.比较叙述者、虚构空间、情节推进和人物行动是否已发生文体层面的改变，而非只改题名。。讲解时强调：真实创作过程比包装完成品更重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【预期回答】学生能说出“草稿—反馈—修订说明—自评—呈交核对”中的起始动作，并避开“代写、补造草稿或混淆目标年份次数”。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草稿—反馈—修订说明—自评—呈交核对”，最后说明结论“如实保留现有终稿与之后真实产生的修订记录，并向校内负责教师核对要求；不得倒填日期或补造早期草稿。”怎样由证据推出。完整解析：过程证据必须真实，缺失不能以虚构修补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中国文学 2027/2028 Assessment Framework、课程及评估指引与公开评核资料｜中国文学 SBA 创作过程能力切片（学校考生；须按届别核对）·指令核对·原创模考任务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【预期回答】学生能把失分归入“代写、补造草稿或混淆目标年份次数”或更精确的个人错因，并写出可执行检查动作。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讲稿】逐项解释“SBA 创作过程”中的专有名词、符号、对象和单位。特别强调：代写、补造草稿或混淆目标年份次数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讲稿】用“条件—表示—方法—核验”重建本知识点。示范时逐步引用：草稿—反馈—修订说明—自评—呈交核对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讲稿】带学生逐句读取任务，不先求答案。要求指出材料中的有效条件，再按“草稿—反馈—修订说明—自评—呈交核对”作答。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讲稿】先展示错误路径，再用解析链复原第一失分点。禁止只说“粗心”；必须落到“代写、补造草稿或混淆目标年份次数”或更精确的动作。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 SBA 创作过程能力切片（学校考生；须按届别核对） · 指令核对
指令焦点：先判断题目要求找、解、析、比、评中的哪一种动作。
【原创训练材料｜参数为训练所设】口头反馈后，学生忘记记录老师的意见。
以后怎样建立真实证据链？ 选项为 A.不可把外部代写结果冒充学生创作；工具只可在校规和教师许可范围内辅助局部检查，核心构思、写作与修订须由学生完成并可说明。；B.在反馈后立即用自己的话写下问题、拟采取的修改与未采纳理由，并由之后的草稿显示实际变化。；C.如实保留现有终稿与之后真实产生的修订记录，并向校内负责教师核对要求；不得倒填日期或补造早期草稿。；D.先确认目标考试年份，再按该年官方大纲安排次数和文体；不得把 2028 的两次规则倒套到 2027。。讲解时强调：真实创作过程比包装完成品更重要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【预期回答】学生能说出“草稿—反馈—修订说明—自评—呈交核对”中的起始动作，并避开“代写、补造草稿或混淆目标年份次数”。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草稿—反馈—修订说明—自评—呈交核对”，最后说明结论“在反馈后立即用自己的话写下问题、拟采取的修改与未采纳理由，并由之后的草稿显示实际变化。”怎样由证据推出。完整解析：记录应连接反馈、决策和作品版本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中国文学 2027/2028 Assessment Framework、课程及评估指引与公开评核资料｜中国文学 SBA 创作过程能力切片（学校考生；须按届别核对）·指令核对·原创模考任务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【预期回答】学生能把失分归入“代写、补造草稿或混淆目标年份次数”或更精确的个人错因，并写出可执行检查动作。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讲稿】逐项解释“SBA 创作过程”中的专有名词、符号、对象和单位。特别强调：代写、补造草稿或混淆目标年份次数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讲稿】用“条件—表示—方法—核验”重建本知识点。示范时逐步引用：草稿—反馈—修订说明—自评—呈交核对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讲稿】带学生逐句读取任务，不先求答案。要求指出材料中的有效条件，再按“草稿—反馈—修订说明—自评—呈交核对”作答。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讲稿】先展示错误路径，再用解析链复原第一失分点。禁止只说“粗心”；必须落到“代写、补造草稿或混淆目标年份次数”或更精确的动作。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 SBA 创作过程能力切片（学校考生；须按届别核对） · 指令核对
指令焦点：先判断题目要求找、解、析、比、评中的哪一种动作。
【原创训练材料｜参数为训练所设】教师反馈写“意象太多”，学生只删除两个形容词。
怎样形成有效修订证据？ 选项为 A.比较叙述者、虚构空间、情节推进和人物行动是否已发生文体层面的改变，而非只改题名。；B.在反馈后立即用自己的话写下问题、拟采取的修改与未采纳理由，并由之后的草稿显示实际变化。；C.学生应说明保留哪些核心意象、删去哪条无关支线，并展示修订前后如何使主题或叙事更集中。；D.不可把外部代写结果冒充学生创作；工具只可在校规和教师许可范围内辅助局部检查，核心构思、写作与修订须由学生完成并可说明。。讲解时强调：真实创作过程比包装完成品更重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【预期回答】学生能说出“草稿—反馈—修订说明—自评—呈交核对”中的起始动作，并避开“代写、补造草稿或混淆目标年份次数”。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草稿—反馈—修订说明—自评—呈交核对”，最后说明结论“学生应说明保留哪些核心意象、删去哪条无关支线，并展示修订前后如何使主题或叙事更集中。”怎样由证据推出。完整解析：修订记录要呈现判断，不只是表面改字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中国文学 2027/2028 Assessment Framework、课程及评估指引与公开评核资料｜中国文学 SBA 创作过程能力切片（学校考生；须按届别核对）·指令核对·原创模考任务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【预期回答】学生能把失分归入“代写、补造草稿或混淆目标年份次数”或更精确的个人错因，并写出可执行检查动作。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讲稿】逐项解释“SBA 创作过程”中的专有名词、符号、对象和单位。特别强调：代写、补造草稿或混淆目标年份次数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讲稿】用“条件—表示—方法—核验”重建本知识点。示范时逐步引用：草稿—反馈—修订说明—自评—呈交核对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讲稿】带学生逐句读取任务，不先求答案。要求指出材料中的有效条件，再按“草稿—反馈—修订说明—自评—呈交核对”作答。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讲稿】先展示错误路径，再用解析链复原第一失分点。禁止只说“粗心”；必须落到“代写、补造草稿或混淆目标年份次数”或更精确的动作。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 SBA 创作过程能力切片（学校考生；须按届别核对）·推论边界·原创模考任务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e435af66be46c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15fc51c48524595" /><Relationship Type="http://schemas.openxmlformats.org/officeDocument/2006/relationships/slideLayout" Target="/ppt/slideLayouts/slideLayout1.xml" Id="R85a2681109a6458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5a2681109a6458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ec8da38aa9493a" /><Relationship Type="http://schemas.openxmlformats.org/officeDocument/2006/relationships/image" Target="/ppt/media/image.png" Id="Re314cfda1ba84904" /><Relationship Type="http://schemas.openxmlformats.org/officeDocument/2006/relationships/notesSlide" Target="/ppt/notesSlides/notesSlide1.xml" Id="R97bff80eb5194b0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76b32b1262465a" /><Relationship Type="http://schemas.openxmlformats.org/officeDocument/2006/relationships/image" Target="/ppt/media/image2.png" Id="Rb9e526af2e824cc2" /><Relationship Type="http://schemas.openxmlformats.org/officeDocument/2006/relationships/notesSlide" Target="/ppt/notesSlides/notesSlide2.xml" Id="Rc487cf021a1548b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296d913af84702" /><Relationship Type="http://schemas.openxmlformats.org/officeDocument/2006/relationships/image" Target="/ppt/media/image3.png" Id="Re12ed8f4d5884b50" /><Relationship Type="http://schemas.openxmlformats.org/officeDocument/2006/relationships/notesSlide" Target="/ppt/notesSlides/notesSlide3.xml" Id="R65d8314eadaf4d5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7822c79a3c469b" /><Relationship Type="http://schemas.openxmlformats.org/officeDocument/2006/relationships/image" Target="/ppt/media/image4.png" Id="R8d9a49258e4546a7" /><Relationship Type="http://schemas.openxmlformats.org/officeDocument/2006/relationships/notesSlide" Target="/ppt/notesSlides/notesSlide4.xml" Id="R2d68f8965ea144b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7577175bc34607" /><Relationship Type="http://schemas.openxmlformats.org/officeDocument/2006/relationships/image" Target="/ppt/media/image5.png" Id="R8dbfc3e38a81468e" /><Relationship Type="http://schemas.openxmlformats.org/officeDocument/2006/relationships/notesSlide" Target="/ppt/notesSlides/notesSlide5.xml" Id="R36db1f159e3d4f7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b57fc30ed24ede" /><Relationship Type="http://schemas.openxmlformats.org/officeDocument/2006/relationships/image" Target="/ppt/media/image6.png" Id="R87eb213e4fdd427c" /><Relationship Type="http://schemas.openxmlformats.org/officeDocument/2006/relationships/notesSlide" Target="/ppt/notesSlides/notesSlide6.xml" Id="R4c465be5189e4d6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015fb7257240ca" /><Relationship Type="http://schemas.openxmlformats.org/officeDocument/2006/relationships/image" Target="/ppt/media/image7.png" Id="R1f796d364b1a4374" /><Relationship Type="http://schemas.openxmlformats.org/officeDocument/2006/relationships/notesSlide" Target="/ppt/notesSlides/notesSlide7.xml" Id="Rf4e60a1010a248e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0db79ba54f4332" /><Relationship Type="http://schemas.openxmlformats.org/officeDocument/2006/relationships/image" Target="/ppt/media/image8.png" Id="R85a6361579fe4e10" /><Relationship Type="http://schemas.openxmlformats.org/officeDocument/2006/relationships/notesSlide" Target="/ppt/notesSlides/notesSlide8.xml" Id="Rc6d7fdc5a3ac41d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999fea5f0d4eec" /><Relationship Type="http://schemas.openxmlformats.org/officeDocument/2006/relationships/image" Target="/ppt/media/image9.png" Id="Rf824eab8cc424593" /><Relationship Type="http://schemas.openxmlformats.org/officeDocument/2006/relationships/notesSlide" Target="/ppt/notesSlides/notesSlide9.xml" Id="R42b05bf40556469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bf2fedf6204acc" /><Relationship Type="http://schemas.openxmlformats.org/officeDocument/2006/relationships/image" Target="/ppt/media/image10.png" Id="Rb013d848ddaa4827" /><Relationship Type="http://schemas.openxmlformats.org/officeDocument/2006/relationships/notesSlide" Target="/ppt/notesSlides/notesSlide10.xml" Id="Ra356d69c1f9b449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9098a48a8d4dc5" /><Relationship Type="http://schemas.openxmlformats.org/officeDocument/2006/relationships/image" Target="/ppt/media/image11.png" Id="R2acf2ba2403c45ac" /><Relationship Type="http://schemas.openxmlformats.org/officeDocument/2006/relationships/notesSlide" Target="/ppt/notesSlides/notesSlide11.xml" Id="Ra93412a2e1f9478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6536dfd7b34bbc" /><Relationship Type="http://schemas.openxmlformats.org/officeDocument/2006/relationships/image" Target="/ppt/media/image12.png" Id="R8f6d480bc01c439c" /><Relationship Type="http://schemas.openxmlformats.org/officeDocument/2006/relationships/notesSlide" Target="/ppt/notesSlides/notesSlide12.xml" Id="R9932d3490a684dc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ac1028452b4e79" /><Relationship Type="http://schemas.openxmlformats.org/officeDocument/2006/relationships/image" Target="/ppt/media/image13.png" Id="Rc4a18b88ce52400c" /><Relationship Type="http://schemas.openxmlformats.org/officeDocument/2006/relationships/notesSlide" Target="/ppt/notesSlides/notesSlide13.xml" Id="Rb3e884f50fb040e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4e71854c7e4307" /><Relationship Type="http://schemas.openxmlformats.org/officeDocument/2006/relationships/image" Target="/ppt/media/image14.png" Id="R2953b744e4904a8a" /><Relationship Type="http://schemas.openxmlformats.org/officeDocument/2006/relationships/notesSlide" Target="/ppt/notesSlides/notesSlide14.xml" Id="Rf901b058fe4a413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a9bf63188d4d80" /><Relationship Type="http://schemas.openxmlformats.org/officeDocument/2006/relationships/image" Target="/ppt/media/image15.png" Id="Rcff320b28e034e29" /><Relationship Type="http://schemas.openxmlformats.org/officeDocument/2006/relationships/notesSlide" Target="/ppt/notesSlides/notesSlide15.xml" Id="R91aad1f6f8d5484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f9c8caf61847ed" /><Relationship Type="http://schemas.openxmlformats.org/officeDocument/2006/relationships/image" Target="/ppt/media/image16.png" Id="R47013fdba3bc43ed" /><Relationship Type="http://schemas.openxmlformats.org/officeDocument/2006/relationships/notesSlide" Target="/ppt/notesSlides/notesSlide16.xml" Id="Rd04a489db469468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80e810f3d44934" /><Relationship Type="http://schemas.openxmlformats.org/officeDocument/2006/relationships/image" Target="/ppt/media/image17.png" Id="R4a94e5b5987f496a" /><Relationship Type="http://schemas.openxmlformats.org/officeDocument/2006/relationships/notesSlide" Target="/ppt/notesSlides/notesSlide17.xml" Id="R56abce0f4ce84bd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5d53f9532b4556" /><Relationship Type="http://schemas.openxmlformats.org/officeDocument/2006/relationships/image" Target="/ppt/media/image18.png" Id="Rc9ed7424b0094784" /><Relationship Type="http://schemas.openxmlformats.org/officeDocument/2006/relationships/notesSlide" Target="/ppt/notesSlides/notesSlide18.xml" Id="R8626c5d4356c4f5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6239b09c244476" /><Relationship Type="http://schemas.openxmlformats.org/officeDocument/2006/relationships/image" Target="/ppt/media/image19.png" Id="Rd08ed6ef970946f6" /><Relationship Type="http://schemas.openxmlformats.org/officeDocument/2006/relationships/notesSlide" Target="/ppt/notesSlides/notesSlide19.xml" Id="R2ca5af00385b455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d4394622554561" /><Relationship Type="http://schemas.openxmlformats.org/officeDocument/2006/relationships/image" Target="/ppt/media/image20.png" Id="Ra4781d88aec6481e" /><Relationship Type="http://schemas.openxmlformats.org/officeDocument/2006/relationships/notesSlide" Target="/ppt/notesSlides/notesSlide20.xml" Id="R3f1e6ecfdb484b5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0673e73d1d497d" /><Relationship Type="http://schemas.openxmlformats.org/officeDocument/2006/relationships/image" Target="/ppt/media/image21.png" Id="R8dfadd6b96da4162" /><Relationship Type="http://schemas.openxmlformats.org/officeDocument/2006/relationships/notesSlide" Target="/ppt/notesSlides/notesSlide21.xml" Id="R5adc11f387ac455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3674dc0da446fb" /><Relationship Type="http://schemas.openxmlformats.org/officeDocument/2006/relationships/image" Target="/ppt/media/image22.png" Id="R52b095bf11564f5c" /><Relationship Type="http://schemas.openxmlformats.org/officeDocument/2006/relationships/notesSlide" Target="/ppt/notesSlides/notesSlide22.xml" Id="R0017c6e371ba423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ce25d62a604c52" /><Relationship Type="http://schemas.openxmlformats.org/officeDocument/2006/relationships/image" Target="/ppt/media/image23.png" Id="Rca898ef7c8f9432a" /><Relationship Type="http://schemas.openxmlformats.org/officeDocument/2006/relationships/notesSlide" Target="/ppt/notesSlides/notesSlide23.xml" Id="R728f9c44519843d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428e25fc174943" /><Relationship Type="http://schemas.openxmlformats.org/officeDocument/2006/relationships/image" Target="/ppt/media/image24.png" Id="R968b9866f8c24492" /><Relationship Type="http://schemas.openxmlformats.org/officeDocument/2006/relationships/notesSlide" Target="/ppt/notesSlides/notesSlide24.xml" Id="R3f27f63a57d0488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3cf251f94449c2" /><Relationship Type="http://schemas.openxmlformats.org/officeDocument/2006/relationships/image" Target="/ppt/media/image25.png" Id="R1999f12de7ed49b5" /><Relationship Type="http://schemas.openxmlformats.org/officeDocument/2006/relationships/notesSlide" Target="/ppt/notesSlides/notesSlide25.xml" Id="R42da64ddc7914d2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fb332f7d084163" /><Relationship Type="http://schemas.openxmlformats.org/officeDocument/2006/relationships/image" Target="/ppt/media/image26.png" Id="Rfe5d18bf3a22400c" /><Relationship Type="http://schemas.openxmlformats.org/officeDocument/2006/relationships/notesSlide" Target="/ppt/notesSlides/notesSlide26.xml" Id="R8f1faa9cc952425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ca2c64f83f4042" /><Relationship Type="http://schemas.openxmlformats.org/officeDocument/2006/relationships/image" Target="/ppt/media/image27.png" Id="R4d1b51273dcc4837" /><Relationship Type="http://schemas.openxmlformats.org/officeDocument/2006/relationships/notesSlide" Target="/ppt/notesSlides/notesSlide27.xml" Id="Rbda4b71bc06d411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7c601183db494b" /><Relationship Type="http://schemas.openxmlformats.org/officeDocument/2006/relationships/image" Target="/ppt/media/image28.png" Id="Rf72e258d77324143" /><Relationship Type="http://schemas.openxmlformats.org/officeDocument/2006/relationships/notesSlide" Target="/ppt/notesSlides/notesSlide28.xml" Id="R8dbf700623e64dd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dc183db2c34ce5" /><Relationship Type="http://schemas.openxmlformats.org/officeDocument/2006/relationships/image" Target="/ppt/media/image29.png" Id="Rcc588c8ffa234361" /><Relationship Type="http://schemas.openxmlformats.org/officeDocument/2006/relationships/notesSlide" Target="/ppt/notesSlides/notesSlide29.xml" Id="Ra0eb1969c2bf4ed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83a205f00845fa" /><Relationship Type="http://schemas.openxmlformats.org/officeDocument/2006/relationships/image" Target="/ppt/media/image30.png" Id="R28c157eede7344d9" /><Relationship Type="http://schemas.openxmlformats.org/officeDocument/2006/relationships/notesSlide" Target="/ppt/notesSlides/notesSlide30.xml" Id="R2ff067bff6df48d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6A01DF-D133-4076-A74C-2D565C79B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C97AAC-AAF8-47D7-9A0D-C14593113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EF508D-954F-4A57-BE11-7C0CF3E7B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B4ABF5-2FA6-49F4-BFB8-B47ACA3C8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SBA 创作过程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414EAC-053B-477F-B0BD-F2E28C290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保留草稿、反馈、修订、自评与文体变化证据。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886097-0D56-4704-8AC1-1FC2B152E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FF7E8E-EE0A-4112-9345-DBAA08F86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CAB92A-C948-4AEA-84F4-E00A13F33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92147A-448F-4D5D-9A29-4E5656308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14cfda1ba8490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32F81F-3717-46F2-A9C3-9DAD72ECD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71E7EC-6E75-4076-9E72-C8D1ACC3E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12E121-4285-42F8-986C-03142ACDA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EB4440-E199-4D97-8AA7-C06E07D10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65049C-F10D-4DA3-9E54-400ADE9E3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21CE7B-DF2A-49FD-B1A4-6754C2838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8F1101-75E4-4D0F-8617-438519411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834FCC-19B2-441A-A4DC-A8D4C7AF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9EFC5E-0F64-4844-975A-E2C171FAE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1396599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3BE3CC-62F7-460A-8703-4DC4B261A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BF92F1-F25E-4128-BD68-6F071721A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e526af2e824c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D69BB3-6D77-49B8-90D6-AD6A644A7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249221-C6DD-43D6-B08E-E0A1A0E98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E44004-D3F6-4FBF-A622-591D9FC93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CF0CB1-8BD9-47B1-AFE8-A21B3F5F7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182359-7ED4-4CC9-8479-28F04127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620875-3BBA-4686-9AC1-4D5AD01DC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8ED215-C11E-4085-A7BF-0AD49D08F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99B122-AD40-4DBA-9B48-B88374672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7449B6-7C55-4343-8E1B-F933C0EA4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B6413E-7720-4755-8785-885EAAF09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F44762-A116-44F2-ABB4-73919F92F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C51983-987B-4342-98C3-96E773B78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9E237C-DBDC-4C43-92B1-4BCAA0FED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3967C7-CA6B-49FD-BC96-449D9B004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4DB251-A0A8-433E-A791-AF4F46379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ACBA9A-07BF-49B7-96A3-E17C1726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3E85BC-C8EE-4A7B-9845-672DD3291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成功标准｜真实创作过程比包装完成品更重要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951240-55E2-4037-9DA5-A8E882302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9791C7-01E9-4810-990E-1E3E0F2A7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A8DF6E-0E01-4C15-A63A-15C925618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6740007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64FFE3-527E-43D1-9618-639E9D20D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69F084-1D6E-4D02-BF31-92D6A7E35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2ed8f4d5884b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F31CD9-A9D5-46CE-8C20-7650D0C0D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SBA 创作过程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4F8D24-01AE-4DA7-967A-A486C2466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9B0771-FCC0-418A-9023-03137500F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02BFB6-96EB-47C0-96AA-F7A35D6F9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E5C415-A50C-41F6-8320-D95E8252F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82E1B6-202A-41D0-9E7D-2912CFAF5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边界提醒｜代写、补造草稿或混淆目标年份次数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918CAF-AE93-4BC3-96C5-6A4022546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CF52DA-1C2F-4C3C-BD40-6C117C6AD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CECB5E-14FE-4B98-A62E-F9E4C27C6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保留草稿、反馈、修订、自评与文体变化证据。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251919-0EE8-4201-A3CD-0CA40AC80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657BAB-B3E2-40E9-8003-A01C90EF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22F73B-F61C-412F-8DB8-06A31F26F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草稿—反馈—修订说明—自评—呈交核对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F8085F-9302-451F-A207-2EB636AAD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中国文学 2027/2028 Assessment Framework、课程及评估指引与公开评核资料｜中国文学 SBA 创作过程能力切片（学校考生；须按届别核对）·指令核对·原创模考任务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B5D0AB-ADAC-401C-AC9C-DEBAB11FD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9F372C-0834-4836-AE99-F84DF72FB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DF4BA6-502B-4E94-A538-EF8B6A5D8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CD244E-BD9D-4949-90A3-261504F60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6983096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FD0D57-3668-4E71-B20E-BEAD07E67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2DCE61-BDA6-4B1F-8D32-490CA918E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9a49258e4546a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761CA5-402C-4FB0-84EB-6D0BFE1B3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C9AA05-59B4-4D00-848E-279775B96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AE7756-42EF-4F15-A014-7D36A410A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能解释“真实创作过程比包装完成品更重要”，并识别一个反例或边界。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BBF956-C3C2-47FB-9E96-C92521D5C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A33F49-CD1A-4C35-96FE-458AA7356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1F4A6A-F2B1-4800-851E-175D63F36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7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【原创训练材料｜参数为训练所设】学生只有打印终稿，电脑里找不到任何草稿。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最合规的下一步是什么？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ADBEA0-A21F-486B-BD20-5032FA1DE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高频错因：代写、补造草稿或混淆目标年份次数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8A0967-FF1A-443F-A65A-7D051F39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CE94F0-09F0-40F0-A7F5-3331FB275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BB89BE-4C65-4B45-90C6-BB8237C9A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ADD55F-B1D0-4C8E-8D3C-89D1E07D4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91185B-AD3F-4876-B28F-ED08ABB45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09CC38-236C-4B35-BD7D-E34C26165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763E04-93E7-4A7E-89F0-F1B6867AB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4283077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561F4E-A367-42BD-B511-58B526D07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369666-F7C7-46CD-86E3-E33E81523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bfc3e38a81468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EA1D08-833C-41EE-89A7-9217DFE24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E56DAE-3634-48D7-A8B3-EB628DB85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6E185B-23D2-49A8-A998-FF1175AC3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47F65E-A2DF-45C2-AA84-52EDAE669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DD6001-2B01-4A67-B334-0B9EAC8AC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草稿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CB76A0-02E0-461D-AF45-8B0E0D374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824D2C-AD81-407D-A170-2C391FE56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318B83-3E63-4F28-B969-024E5CC55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B1E5E0-4101-4483-9E1E-84C7E33CD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修订说明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69DA58-F821-4FA8-A9F9-34FEF83DF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1A0718-EC1F-4747-904E-A7FCAC2AE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48A6EB-7A31-4B08-A2DB-D63E75711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55812B-DEE0-4EA1-A34A-664BC1E4C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151097-AB80-4994-A255-7F4D234F9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【原创训练材料｜参数为训练所设】学生只有打印终稿，电脑里找不到任何草稿。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最合规的下一步是什么？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7CA033-529B-413D-B17D-984C804EE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F0A6C3-6462-4C8E-8C19-7D5F47D2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08B878-7EAB-4A0B-8C68-612824B19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正确结论：如实保留现有终稿与之后真实产生的修订记录，并向校内负责教师核对要求；不得倒填日期或补造早期草稿。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解析：过程证据必须真实，缺失不能以虚构修补。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576EA3-9BD5-43F8-A880-AD74F199E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3732EA-8335-44FF-AEF9-123B88757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238D7C-A317-4F98-96E8-21621CD32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66B12B-C386-4EE4-9CB5-AC5AB75DF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453926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8CB85D-D256-4107-B3C5-71B0F9903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131B27-7607-40E8-A665-83B5421AA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eb213e4fdd427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A5775E-275C-41C7-901F-6E24C8383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719473-562D-4EB5-AF8C-B2F72AA92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4C8F36-A022-4D2B-AB95-701AC77E3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D80B01-866B-472B-AA27-824BDB586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29858F-F1D4-4D65-AB9E-1D65682B1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064C53-CD81-4CD4-A0D5-C8E73AC15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4FC309-7F21-43CF-86F0-8C253259F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E41F8A-3A02-4AA3-ACE1-3EE758318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E7D188-E928-469C-A09E-023B4DCF5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886D10-F90B-4F8F-81EF-BE5462BEF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C5BB2E-3087-49DC-9449-E3E9932C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BF971E-900F-4DA7-A4A0-F3D0669EF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5E9BBE-9564-4384-8068-4A88A1EE9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EA7EE8-86DF-419C-9BA7-032CB2C91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77AA8E-99BF-44CA-AFB1-EBA11814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D4CCF0-C5A8-46A1-9BC6-40DB46645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A13DBC-CEE1-47C4-B64C-2C85BBB26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D1A013-B2BE-4C5E-9776-21F59D6F8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FE4368-083C-4123-B185-8EAC353B5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0657064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207BED-6EAA-4748-8701-A8396BBA7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27C762-64B2-4BB1-B76E-44C71A021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796d364b1a437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67A47E-8487-4D31-AE96-363D5A854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C6C69A-14E7-4607-ADF5-12A7360F2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5891CB-347F-4AC5-AB25-7EE5E7F8D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FAB3A4-0386-47FA-A02E-F4BF04A44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SBA 创作过程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30A55B-0855-403D-B218-3EC8C1DE0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531363-1AF7-42C0-97B3-4620A0291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B1F1E4-7E28-486B-9B06-437CDF2DE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F62FAF-3BF9-4655-BA0C-72A4D51A3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64E9D5-BA4A-43F6-9A95-8296FFA30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D2A682-1F74-476B-A12F-F57A011A1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草稿—反馈—修订说明—自评—呈交核对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02E628-6CE9-468F-A91A-CFDF338A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3F7F1B-3353-43F8-8A36-5C456E3F1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7B646F-A915-4DA2-988D-C8E04104B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046C42-11A9-485C-AB48-D7DBCED48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63D36B-597F-4DF2-B16A-41CBA3EC5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228374-7BB2-421E-96A6-702E140F4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074C4B-8391-4D2A-A3CB-A58021D52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6631893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970430-2FD9-4073-88EC-0B51ED654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FC59F7-F4C3-4510-A34C-219F5DFA7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a6361579fe4e1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FEDFF8-B5E1-46D1-A384-C232E0F5E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4D2A91-FF62-4853-9377-8D47F6CAF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426117-B9BB-48E9-B197-7AF22A9F2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D1BF72-8DF0-45C9-805B-21E5EBEE4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450E52-43B0-4EB5-B1E4-CD54B3EE3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E89CC8-9F32-4115-822F-F327CF38E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2D755F-C429-4E66-B660-3B297D44B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934E0A-9017-44EA-9C0D-19579927B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92932B-4CBD-4A3D-A64D-043641B37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3997FB-2D06-487F-8C38-78E850D33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草稿—反馈—修订说明—自评—呈交核对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F91D1B-B279-4AFB-9C1F-AD0EF38FB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187C6A-2C00-4255-8A12-210FF63B3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849F34-8E60-42EE-B0DD-6F4A7850B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3A42D4-896A-4E8E-A611-F37A9924D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62AFE7-95F6-4C02-887C-A9D1545B2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4FEAAC-6E17-4619-BBA0-282DE1A9A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8257F8-40C4-4144-8733-ED324CEF5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5450962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1340BF-6338-4F14-98A0-38E704628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0A472B-CBF9-4F99-B0F7-B7F7CB64D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24eab8cc42459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1B457E-D953-4AC2-AAEE-976DB13B3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97F64B-44EB-4F86-A907-0C0E7B91B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E59A00-84C4-4515-BFAA-DAE9BDAF8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CB34C4-9809-4DB1-9F60-E095A35C9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中国文学 SBA 创作过程能力切片（学校考生；须按届别核对）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【原创训练材料｜参数为训练所设】同学建议把散文改成小说，学生直接更换标题。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哪项自评最关键？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68C470-F803-4C06-9EC0-A5E8FDF4D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 SBA 创作过程能力切片（学校考生；须按届别核对）·关键词解释·原创模考…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3835E2-5906-401D-B9EC-F1D59DCC7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5DB311-AB09-44A9-BE99-E030EE5D3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ED59C1-4C62-44B3-95EB-3F5135938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4D8B08-1E96-4623-A14A-635AF689D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3A7939-D0E8-4A3E-A486-7FF0DBD5D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DDDB83-B678-4587-9E93-896AC6693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D08665-101F-4CFD-840F-72F6FE53B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5ADD45-5CBD-4A69-BC0D-8ABFF577D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AA616E-1D88-4F4F-8F58-98FAAB2F2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37473E-43B8-4169-A602-8F59F98E1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1C3C84-3B9B-4B2F-A9DB-98E9BD8D0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D49CE0-3101-4D82-B16C-8D8CBB853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968BF0-FAB3-4563-81AE-D7C23FD69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38B6C4-FD43-41F0-9768-68F9D5D0B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8780261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0D6CE9-84FA-470C-85AF-C2BC28AF7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46ED7C-4B82-4152-B053-C7A2F9298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13d848ddaa48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2CE9D3-70C6-45E4-A65F-407F3001D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421698-B863-440F-97EF-1CAEFB98E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49ABBD-B6F6-4E43-9DD2-02C80C5EC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C83BE1-48A7-428A-AFD5-7E37FBE45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9B5AFE-E237-4FEC-90E8-D80781E4E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9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【原创训练材料｜参数为训练所设】学生只有打印终稿，电脑里找不到任何草稿。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最合规的…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465B40-32A8-40D6-9588-867BCED4C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9FC8D1-0F81-4A9C-A3D5-3B3BB5214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999AF8-5A95-4118-B946-AB0A46770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1ED30A-AC80-42DA-8EEC-3A8345E72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中国文学 SBA 创作过程能力切片（学校考生；须按届别核对）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【原创训练材料｜参数为训练所设】同学建议把散文改成小说，学生直接更换标题。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哪项自评最关键？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6D0AF0-B430-483D-AFB0-543C0A7BB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A728AD-9028-4534-A0B7-E3E5A2CB0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BDE64B-AF78-487C-B008-152CA7DF2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A9C4A0-6733-4A10-B4F9-8BA03D87B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 SBA 创作过程能力切片（学校考生；须按届别核对）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【原创训练材料｜参数为训练所设】2027 与 2028 评核大纲的 SBA 呈交次数不同。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训练计划…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14A577-82FC-4F5D-88CC-50612DE05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E309CC-002B-4872-9887-B6BBC1EE6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A6DB94-F2B7-44C5-86D3-5929BEBF6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BE4C7E-786C-4945-AAE9-77C87DB59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1176361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B4D14D-71F0-4D5B-AFB3-42E00092F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6298E4-6BD1-42DC-9906-120488204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cf2ba2403c45a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43B602-3A1F-4F01-AEE1-B330D4E8A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E5935F-B2B5-4ADF-9925-13EE86F82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E56F7A-B126-4B0C-9AC9-93D529678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A2B4BF-A73D-49B8-A930-0AFFFE8C0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A27316-9D99-43A4-9100-0B3173C5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2DF82D-89B3-4D29-B09E-32D2C6155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BCAA7B-440A-4F9F-9E8A-87D2DEA1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924543-01F8-40B0-9AC3-24FE07609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正确结论：比较叙述者、虚构空间、情节推进和人物行动是否已发生文体层面的改变，而非只改题名。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解析链：文体完成度由作品规则决定。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59CECD-D253-4274-AA3F-E4B5844DA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BDF70A-B550-4942-A1B5-DC46379E6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8D1CEC-E25E-4DB7-81A7-7D52014CF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8FA632-558E-4264-8EEE-49E1463E3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4986371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7E70F4-2F41-49B2-AA46-CBE595587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949BB2-C505-49B5-806A-3BDEC792E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6d480bc01c439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14C916-7D51-4E7E-8277-B5FA9B9DE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417E76-F034-4622-AA36-67899655C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21E433-6F10-461B-8890-DC40DC155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4DF017-5428-428E-B8E9-A43495F01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中国文学 SBA 创作过程能力切片（学校考生；须按届别核对）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【原创训练材料｜参数为训练所设】2027 与 2028 评核大纲的 SBA 呈交次数不同。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训练计划应怎样处理？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8F9719-87F4-43E6-B6A6-B8E6D7CCD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00D26E-E1BD-4705-8505-7CE34DCB2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323A3E-D47B-437B-A013-C4EA2F09B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322300-B255-4C92-9642-86F5A43C0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91FE7D-9299-4E2C-8C4F-450E71EE0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B8E739-34BF-4A3A-BE6D-EDA4F0711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8D51B0-5A98-41FE-A861-8488C8EB7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4CA751-E248-43F4-8CAF-E5F77696D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222C10-5452-4E9E-A44B-B9D8EC67A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63582712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ED8E14-5964-45A7-A6F6-AD4857F64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F56338-9073-42EC-9886-CF6416608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a18b88ce52400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5E4F89-CE64-4498-93C7-02D9410DE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62CAC9-2104-4DEC-B1D1-59013EC32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FA66C6-1313-4BD4-9F29-7F283159C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能独立执行“草稿—反馈—修订说明—自评—呈交核对”，并说明每一步理由。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04EE52-F1A7-459D-A48B-1AFC97139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EBA641-E9AC-4141-B5EC-F579DC5DD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0720E5-6650-46D0-9F49-DC7DFB7A9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7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【原创训练材料｜参数为训练所设】口头反馈后，学生忘记记录老师的意见。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以后怎样建立真实证据链？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6F1FCA-D151-4B28-AFA6-D2C03F6B3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高频错因：代写、补造草稿或混淆目标年份次数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593F73-4EDE-43F2-AE24-BCF6FF4F0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557977-E82B-4C00-8D63-49F479EC3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51FEAA-DE19-4089-BD56-E1F2128BC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DA0437-6DE1-4077-956F-95A6824D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1CC0A2-7B6C-40D2-BA7C-F02CAA810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E4A6D7-9CE5-41FA-8BEB-0D1CAD1B2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88C369-A585-4848-8631-F3C20F9FB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86504349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E1F2D0-C7E4-4E78-A6DC-6F2B9A2AF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8E5A07-48B0-4E2F-82CF-D6D705326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53b744e4904a8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52B758-377E-46E1-81D1-83045CC5F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EF4FDE-B940-4F64-8522-5DC887752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28007B-E75A-4322-859A-1F49BCF4D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8774A0-CB59-498E-8507-BEC4141C5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DE0512-A500-40D1-B8ED-27A0071D7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草稿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C521A1-06D7-4DBF-953D-737E7AADA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322E44-DFA2-4AD8-90D3-406A96277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BF8D19-E11E-4AE0-9E37-0AA3735EF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D711DC-5E50-4949-BB85-D9A725438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修订说明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7AE9A3-0DC9-4014-B73D-2C29DFBE8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7A31F8-68D9-441D-A204-5F9E79631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102968-F4BE-4200-A967-C87E5D135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5A29FA-BF3A-4AEA-87D3-3C4CF8C3B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4EC187-FE26-40A6-ADDB-BD03FA077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【原创训练材料｜参数为训练所设】口头反馈后，学生忘记记录老师的意见。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以后怎样建立真实证据链？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83F64B-84E1-484A-8E6D-2E644AFED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2B8634-E6BC-48D8-A756-B06D779BA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F29274-3937-472F-BD3E-0D14E9D3B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正确结论：在反馈后立即用自己的话写下问题、拟采取的修改与未采纳理由，并由之后的草稿显示实际变化。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解析：记录应连接反馈、决策和作品版本。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F6EA48-243E-4434-9D0A-7DD1A806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080231-C2D6-498B-BFE8-3DB40DA4F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79532B-90F8-4E8B-88E2-FBC2A2086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5963A7C-1CE2-4AFE-9E0F-C56E5ED48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63833635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18717C-851E-4B57-A466-E2F9A9D1D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C0FD96-9D8A-4CEC-A16D-E2863EEC0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f320b28e034e2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C27561-376C-4F67-9A49-A6BB7F579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E511C1-7D26-47BF-ABC2-512E7BA9A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917865-3294-488C-8A03-61A878665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496C4B-604C-41EF-81F5-FE541F49B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E54A8A-7C11-4FD1-BB43-2793E25B9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516D2A-8023-42BB-BF4A-E2BF9286B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26CB7B-3515-4266-8989-9CDC4D928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F4595D-7236-4A37-897C-5F7918815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F6DF57-2261-4F81-824C-3EF578B98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7E5DED-B224-423F-A0D7-1FF74F0EA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B016C8-CBB9-4CAA-AD2C-DF33906AC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6BE924-21BE-46DA-8595-299EA99CD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981EEA-6D73-4F0D-B31F-BA1C2A281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9FDE8B-1177-4456-B9A5-3562A5960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BFF971-408D-4FE3-85E1-6D8010793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2FECE9-F6FA-4D0D-88E1-68F87C1C8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8EB4F2-F104-4C0E-82F0-0BB1CCFCF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B735F7-66F1-48C0-9E55-0EB38FADD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18CA02-7CB8-443A-8768-1AF8AD37C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23276024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646045-A018-4913-B503-FB64CC5AC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20C050-7886-4930-BFCF-583E01459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013fdba3bc43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D0B8EB-A440-448D-87C7-052685A28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BD678E-DEC8-4E5A-9C05-A9C930383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6D46BF-414D-4E72-B33A-3E21643DE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DF053F-1F55-434A-A409-F6FFEF331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SBA 创作过程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758908-D3A3-4CAC-BADF-934D96FC1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5048AF-270D-4EC1-A974-7659D27AD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F8AF40-2F06-411A-AF8E-8EB1C366F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E89521-FA21-4A8C-8155-04671C89E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7286C6-1BED-4A14-8F8F-2C44AA6B4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0FAAEE-27E1-4FCF-A0BA-1CC724FAD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草稿—反馈—修订说明—自评—呈交核对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70BD57-AB8D-4EC8-BBE6-7079DE147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6F457F-138C-454F-87BD-66536FB71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76AF15-6005-4751-95C0-E9D77973A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55BE9B-F32C-428D-BD4B-90E3413F3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E2B504-15BD-47BB-8462-35836BF26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F3FDD6-A6D0-4A64-9F3F-977A6AAB6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71E2C1-F061-4FE6-9177-9C3D6FA87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07383172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C62DD0-29C8-49BD-BD82-884ADD159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EA5D5F-B38A-4220-88DD-C571A1751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94e5b5987f496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1E03A5-1D42-43DE-8F14-00883901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FF6D80-0871-4D05-8B93-0E75F173C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F47131-AC9B-4642-91FE-AC9A5F512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1FD56E-125B-4D6B-8EB6-A9E8C0576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7A9102-320C-4CD7-8C66-B0E38109B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344666-76EA-4711-AF4D-C7F1541AB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E9A70B-D964-404A-9D70-CE526C0B5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94DB4B-B320-47C2-B754-E20689E09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B3FEE9-037C-467E-A844-7210CCA07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BA7A6E-5C2C-4E44-A6AC-C31A21D15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草稿—反馈—修订说明—自评—呈交核对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86D0AB-F940-4DF0-8866-C774E31DD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18D1A7-FA39-4BC5-97A0-CB2870A3B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FEDCE1-4E7D-452D-A60F-BE21D8732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F35F22-7ACC-464B-ACFB-558E14F16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66BEB3-4AA5-49BE-849E-98E068650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C1397D-1F5E-4B5C-B1D7-662083640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F268E7-F8B5-4B30-91EF-F0A4D8874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40443436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674E84-5757-4392-ABBE-3BB9E3F57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9283BA-EBD6-48F5-B7E2-217B9EB98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ed7424b009478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44AE25-C0A6-4ACD-8391-69A9333B2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6CD477-1524-47B4-9937-19B5C02C8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65E4D1-90BC-48BA-8498-9A0E7DB13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B8521D-CB76-4FC0-B9E7-5C776C54E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中国文学 SBA 创作过程能力切片（学校考生；须按届别核对）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【原创训练材料｜参数为训练所设】2027 与 2028 评核大纲的 SBA 呈交次数不同。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训练计划应怎样处理？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50AC85-9B1E-4B69-AB13-7BB189713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 SBA 创作过程能力切片（学校考生；须按届别核对）·关键词解释·原创模考…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3E0CB5-D0A9-4FBF-BC8D-83527B042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1FB8A4-3E53-4937-BBB7-31E6393AC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F4664B-586E-45B1-B7B6-BB6D9FF7E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6C6977-4DAD-4F2B-8970-AE034BBA8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596C18-418C-4D15-8682-80B7FB3A5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646008-6A61-495B-9FF3-2C9C09E9C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A069B8-833F-4620-999E-771D1DD4F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817133-3CE5-4771-B612-6E14460C5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233C21-F3C0-4639-84B5-7CF1FC4F1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87213A-A075-4628-9587-B24898845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950439-6841-4166-9E7D-4CD23FDD4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D8C56E-1C2C-47EA-8B36-675D91420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BAE4B8-5DDF-45E7-B1B7-CDE20D6FD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F545C6-15BA-493F-B1D6-29435C92A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10775517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F3D5B0-5489-4291-9BBB-B14A1C41B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B829DB-45A6-4203-BAA1-26E3021E9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8ed6ef970946f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23C464-E2EA-46D6-9FF0-D0793E3A6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D86F4B-7F67-41D5-B2A1-EA4D8CB5A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2E52C5-D629-4D6A-861D-C79F5770B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4861D5-76DC-4FB7-B942-0CDB69E1A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AEF099-4EE0-4AC2-8DC3-6CFA7D47F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9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【原创训练材料｜参数为训练所设】口头反馈后，学生忘记记录老师的意见。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以后怎样建…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9464EE-5286-472B-B2A8-EAF36EEC5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2E9A4C-CF3E-4218-8DE5-8F714A23B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1C8E6F-34AE-464A-8AAA-92A756EA9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F9242E-3EA1-4C42-98E4-34829893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中国文学 SBA 创作过程能力切片（学校考生；须按届别核对）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【原创训练材料｜参数为训练所设】2027 与 2028 评核大纲的 SBA 呈交次数不同。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训练…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E9444A-CA9B-44F3-B16F-60DFAA9DA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5AB627-21BE-42ED-B644-E0336B65B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96749D-A224-4C99-979A-BFD227DC5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978D30-8EEC-4207-B165-B2168A11E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 SBA 创作过程能力切片（学校考生；须按届别核对）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【原创训练材料｜参数为训练所设】有人提出由生成工具重写整篇，再把原稿称作草稿。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应如何回应？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EDFB31-477F-4B47-9B04-FAED28E8A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D22150-593F-4106-B58B-181546427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0E7DC0-8DA2-4102-BB32-6B3500EF5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02A8A9-B2DC-4906-B7D4-00D178D6D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47094333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B78CE1-8C3E-46B7-9FDE-626820783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F3081C-4C47-4146-80D5-009DBA059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781d88aec6481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853A43-25CA-4B11-A344-90FB85872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101994-762F-4517-ACC5-997A81ECF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B5F0B1-11DE-4A1D-8BDA-E7201D8B9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86D9B9-BA3E-4049-8551-AE7E03257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24B362-69E6-49E6-89A9-5812FE12F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415EEE-7950-444D-BB19-E4B2BADDC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7681C5-3E45-45E8-BEDA-BC8BFB117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F19A42-1CDF-4A6C-A8EB-6D5CCEF8D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正确结论：先确认目标考试年份，再按该年官方大纲安排次数和文体；不得把 2028 的两次规则倒套到 2027。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解析链：届别核对优先于通用经验。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83350F-97AA-4641-AFD7-2FFE9BEFF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4C32A6-9874-443B-8444-EEEF2FB4A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414C0C-B9F4-48E3-A04F-E0DBC9E48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B8B4CE-FA9A-45E4-9C1E-7E8CE476F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2931506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BED58A-2B47-48ED-BE24-794972CFE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DC376F-CB78-4F94-9030-1DAFF567B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fadd6b96da416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F69251-74AF-4FEF-874F-0DC7B65B2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E31509-4693-46AD-9574-545FDCDCB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1959D0-10E6-44F1-B082-44BC3D2EB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997D2F-C212-467C-9964-E3F32EA3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中国文学 SBA 创作过程能力切片（学校考生；须按届别核对）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【原创训练材料｜参数为训练所设】有人提出由生成工具重写整篇，再把原稿称作草稿。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应如何回应？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56D2A7-1D10-4893-BAF6-8A0FC5433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4413D2-1E4E-495F-94C7-9BE6230D7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3C5FA5-FA99-4D27-960D-F94C9C825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D82ADA-6821-412A-96C5-45266BCA5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425C35-91F1-4B63-8D13-6489306B2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040A55-2FFB-4914-8027-B28A07FAF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2E399A-E7F4-4C3B-8FF4-9FDA8349F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D341C4-D787-42AF-865B-3399267C7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F0A945-05ED-4BE6-870B-2C1AA4E2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2766131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7BF76E-F1E1-4405-9105-CB9BBE474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93B134-5348-421D-9528-5B7A348E4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b095bf11564f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993002-998B-41A1-A409-1D5D6E648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34BCCC-A47E-465D-830E-B455FEAB6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9887B0-A9B9-4094-B7FE-3EBE19EF3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86A1BE-7A6D-48F3-A2A0-9F3FCDF37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3A3C08-0D3C-47D5-881C-968EC1CF6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69AC1E-D1C8-41BD-8206-FCC0E7F87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7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【原创训练材料｜参数为训练所设】教师反馈写“意象太多”，学生只删除两个形容词。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怎样形成有效修订证据？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B6DE66-90A4-42EF-A01B-9A41242B7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高频错因：代写、补造草稿或混淆目标年份次数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E6F89B-1BE4-4A02-800F-92161434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8B2CFE-799E-4502-9D71-25F6D995E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C93BAC-8D8A-4C66-A067-AA6D36CD2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268E75-D486-49DF-9C1E-A883E6D7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A3EBD2-48C8-458E-A0C5-55D8C5790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782F07-84A6-4B57-AC82-9822F61AB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74422D-DAB7-406D-83DB-D54BA93C9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73211965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4A9B84-A2E4-444B-BCE8-97B6F5954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FD8900-AC7C-4EDA-BECD-07723D5EC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898ef7c8f9432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91D7C8-2372-42B4-8877-4261BEF7D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CB967C-C525-4B63-978D-967B86C48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72171D-9F76-400B-9C02-39D9B31E7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0A3EFB-CF7C-4827-ADD2-0DB868AD6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4A6152-8357-455F-8EAC-F382152D0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草稿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64D925-C805-4FA7-B6C0-42348C3FD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EFB371-CBEA-4BCD-A827-B770FAEE6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C922FB-62BE-4644-8E40-40EDA25E2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708EBE-3989-4882-AC62-4772F0481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修订说明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4B0690-CE54-480D-B208-66802D1D9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AF2231-0602-480F-9616-3163D27F0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26D4C1-83E2-4B1C-A94B-26C3D3F15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FC3985-A3DE-42DB-BEA0-FE3B29153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789210-4F32-43BF-AF1D-337CD9B91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2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【原创训练材料｜参数为训练所设】教师反馈写“意象太多”，学生只删除两个形容词。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怎样形成有效修订证据？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6C4373-FD3B-4BEA-A221-64C94E3C8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532B37-7DE8-4695-AA17-23E738277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6A516D-4571-40F2-906B-57C567397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正确结论：学生应说明保留哪些核心意象、删去哪条无关支线，并展示修订前后如何使主题或叙事更集中。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解析：修订记录要呈现判断，不只是表面改字。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73237F-1918-4F87-9219-E7536B1E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F9586E-61C2-40DA-AE9F-7601588C1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0538E2-F5BD-419E-85D0-B94B83CC0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82BD87-CE23-4943-A547-BC34B6681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83211584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B20360-E8E6-40B3-BF60-34D8E7A2B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FAF37D-981F-4DEA-9A6D-9C70B61D9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8b9866f8c2449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B72194-B84F-4E17-A3D1-1505E1381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742D73-7008-43D8-A877-7A08E5968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462EDD-9978-415D-9CAB-23F1EF7BA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C0BF49-CA35-4D5B-B6B7-D4CF14853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3ACA2B-046A-458B-95FC-1C58B22C4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D2DCD5-8141-4436-8CD1-366F9505C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64D94D-70BB-477E-AFEC-D0D7A55B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7E51F0-A95F-46A9-A960-07C2296B4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C6C257-C2F8-4233-BCD6-C2A2C6F1C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C9EDE4-D951-4E07-AB53-4DC27339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0D68FD-0687-43DC-844C-9E75E27B0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4754B1-099C-4428-AD5B-1B89BEFCD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F3A1BB-EB91-41FA-8E1C-674C43C67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4E7EF0-D6DA-43E9-A874-1B72F7C75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9742B5-4719-4B5B-B43A-F05B5210A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6BAF46-357C-4D5D-88F1-F36556136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543E21-ABAD-4926-B35B-28CD81E97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93983E-A4F7-438D-B767-CBC7D7AF5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470C2F-2007-4BD3-9F39-BDA701E30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5877571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B384B2-0804-45A9-B3E3-A07B3EE8B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E25D02-5E2F-4BFB-A0AB-2DC2A39EA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99f12de7ed49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4F5F88-1E47-479D-AECE-E421EBA35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457278-A894-46D7-888F-23469982E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88B0DD-2A88-4478-8B33-7C7422F52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EDE3AA-38E0-4E0C-AE3C-8B6A5EB0F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SBA 创作过程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A5E281-5ADD-4262-B896-23A10630C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908362-8A4F-4FA6-823E-D83138064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1D6E02-C2BF-4907-B34C-175C41ECE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4E3CA6-A08E-4FA2-B04D-E3FDF578D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016E49-E951-46FA-B023-C471D3D2E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B1A847-80E3-4F52-985A-2AD023ACA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草稿—反馈—修订说明—自评—呈交核对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65D699-F4CD-4DA2-B57A-A90991B6F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A99F27-12BF-4F4F-8463-7BE154182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544507-C583-4189-9190-370E6DA5B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B6C147-6930-403B-A37C-EFB2E6A98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0B08BF-BE1A-4A42-AAB8-BAD26D3A5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956457-8C06-41B0-825B-0D9F533B1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391C71-9B8B-4B44-B59A-6EA32D0E8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79914306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0B4F74-8F6B-418B-858A-8C1592F53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DDF9C4-F317-4140-9C9D-AE5CC7B92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5d18bf3a22400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DFC82C-4ED8-4996-A005-87C65134D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6E7DB9-FB1E-46A4-B841-B615F6E3D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AB9EF3-D900-4867-949D-4C006410A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A0B9AC-15EA-41DB-A9B3-27051C1B7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B69B8B-FC72-4E6F-9A0A-E48BAF837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E56DF6-3C4E-43A5-B007-DC35788BD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985ED1-28D5-4F11-8B96-09766382F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1CCD28-BA94-47F6-9B3B-0ABEDD70F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926CF9-6C27-4981-B840-064E20761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B9E0B3-E98D-4F16-8D1B-46F5D20BD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草稿—反馈—修订说明—自评—呈交核对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F963EF-8E98-406E-98B1-432F66FF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D908DD-3200-430B-BE56-367A29121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65E26C-9E06-4920-8180-82743E9A5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1FF8E6-3CB6-4AD3-8BBA-A60D962FE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28D258-2A50-4784-B0C1-D4D661E86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2C0DD0-85F1-484D-BEF0-879927073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F0CEA5-3443-469A-8DCF-A70E63098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30885412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6B7553-E183-49AA-B22B-2549D7022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6C900F-CE95-496A-94A6-2DF14CD72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1b51273dcc483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7810C7-09FF-4E48-928E-A687AB0DD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8BF4C9-CB91-44A9-87F8-D39A5D31E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9B9626-7F1E-452D-8458-B217CEB5A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F12519-68F6-4F90-BD6C-44A365AEC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中国文学 SBA 创作过程能力切片（学校考生；须按届别核对）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【原创训练材料｜参数为训练所设】有人提出由生成工具重写整篇，再把原稿称作草稿。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应如何回应？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4A83F1-4A26-471D-AB28-466BB31F8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 SBA 创作过程能力切片（学校考生；须按届别核对）·关键词解释·原创模考…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C93299-D58C-4CCF-B6AF-322B1A0D1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E7CF0A-295F-4BE6-9790-30323CBE9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BD8C9D-12E6-40E5-AF1C-C95B379BD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346E42-926C-48C5-B044-026AFD58F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8130EA-428E-4661-939B-D836773DB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A33543-C57C-4963-942B-16FC0FF23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55C188-23B6-456E-A942-B0E1E1C70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9BCA81-8D4B-4D08-A1CC-F8A57DB8E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EE7652-2044-49EE-A051-63CA3148C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605BE8-874B-4975-8F5F-7BD64EC40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CEC3AB-0457-4A6F-A3E3-9B0C91A29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915379-74FF-4D82-97D4-EF1CA6378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9E663E-E644-43CB-BCBA-38B410F87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935993-09A5-4631-B1A0-DA7C5876D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62877586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17F287-2BF5-40BE-A050-2A7D1E403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AA05FF-0716-4EA2-9F3F-6A2BB655A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2e258d7732414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CA9D94-4928-4F21-9DA9-ED8BBE82C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687CAB-A1E6-4C76-AA38-7F10B0282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AB57D5-1307-41D9-B14D-AEB6DB238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2BAF18-2D95-4DD7-AC69-70C455CCE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210D9B-503F-422A-8E2E-F1DC09187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9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【原创训练材料｜参数为训练所设】教师反馈写“意象太多”，学生只删除两个形容词。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C98D8A-8866-41C2-A3EB-065FCEF8F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ACAC0B-4E84-4204-B6ED-ED47BEFD4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F40909-DCB9-402A-ABFF-7996CBDFD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37E685-9176-4F89-90CB-8A3DA35F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中国文学 SBA 创作过程能力切片（学校考生；须按届别核对）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【原创训练材料｜参数为训练所设】有人提出由生成工具重写整篇，再把原稿称作草稿。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应如何回应？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214208-CD1D-449E-BE56-C04A5949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4C7970-484F-4F72-858D-826D65A58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5FE44B-0373-453F-AE26-57FAE0AF7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FEA3A7-611F-4D84-81B5-3A90D0AE9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 SBA 创作过程能力切片（学校考生；须按届别核对）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【原创训练材料｜参数为训练所设】同学建议把散文改成小说，学生直接更换标题。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哪项自评最关键？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5C567F-D8FC-44FE-B743-E0B6290FA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694F20-9BEC-4588-8A04-E11C78566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B21B2E-9464-4A6C-8BB8-C4925C18C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592CF0-5481-4D6A-8458-AEB382504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7749861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681987-6FA0-4057-AF11-12A97E3FF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379EE0-A729-43C2-985C-68A87531D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588c8ffa23436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E6F4A0-16FC-4E6A-A4ED-2E2D3DD88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BA27CF-CB80-46F8-BE39-B8EB43CFE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B17289-DCCC-4023-88C9-DAC588BE8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F56AB8-BDDB-480A-BDE0-DBED8AD3A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7D323E-C468-4BFB-9226-166E1BB3F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246038-D445-47AF-A5B5-EAB12478D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2F9A31-CD6A-4A26-B2E9-42B2EA357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AC2B87-FEC7-4FA4-9D19-F3070AAE7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正确结论：不可把外部代写结果冒充学生创作；工具只可在校规和教师许可范围内辅助局部检查，核心构思、写作与修订须由学生完成并可说明。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解析链：SBA 既要求作品，也要求真实创作过程。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AA12DA-3C71-438E-9193-C26759B62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FF6C20-EC3C-459B-9B8D-FA4F58FC2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789021-FF33-4BFE-BF1A-FDC2FF7CA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83F44A-C440-4DC6-8893-7EABB304F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79790400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43416B-D4D4-4316-B9EC-E955FD52B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85575D-ED07-49BF-A1EF-9C9EB89FC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c157eede7344d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648052-14B1-4A3C-AB0C-C9959FA02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942746-66D0-4EFE-9DAA-71F359FA9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ABBEAF-40EF-4709-B791-588CC2C83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776F48-C00D-429B-9ADA-CCFA88509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中国文学 SBA 创作过程能力切片（学校考生；须按届别核对）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【原创训练材料｜参数为训练所设】同学建议把散文改成小说，学生直接更换标题。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哪项自评最关键？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3549A0-AB87-4530-9D5C-20388E587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F69B17-4B4B-4E3C-940F-9E1228F3C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33E488-12AF-4A43-BFB0-9711B4CF9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BD4786-5675-484C-B68C-DC702AF35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867F3E-FD23-4F1B-9773-64F9BE788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8689AA-BA35-4A08-AAC3-380BABE18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22D555-AB69-4C4D-B6B5-1130C5572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10C422-1025-4905-82CD-D1EF0C7BA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SBA 创作过程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206B0F-6AE2-4F80-A891-6EA7AAE0B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6660778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2026-08-19T08:56:33.7870000Z</dcterms:created>
  <dcterms:modified xsi:type="dcterms:W3CDTF">2026-08-19T08:56:33.7870000Z</dcterms:modified>
</coreProperties>
</file>