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771f299bd64a95" /><Relationship Type="http://schemas.openxmlformats.org/officeDocument/2006/relationships/extended-properties" Target="/docProps/app.xml" Id="R882e9d59bd4445e8" /><Relationship Type="http://schemas.openxmlformats.org/officeDocument/2006/relationships/officeDocument" Target="/ppt/presentation.xml" Id="R796b94a50628432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caa630ae5449b4"/>
  </p:sldMasterIdLst>
  <p:notesMasterIdLst>
    <p:notesMasterId xmlns:r="http://schemas.openxmlformats.org/officeDocument/2006/relationships" r:id="Rec055f1b78234bd2"/>
  </p:notesMasterIdLst>
  <p:sldIdLst>
    <p:sldId xmlns:r="http://schemas.openxmlformats.org/officeDocument/2006/relationships" id="256" r:id="R5651c81f78044c6c"/>
    <p:sldId xmlns:r="http://schemas.openxmlformats.org/officeDocument/2006/relationships" id="257" r:id="Rd98626ab1a234348"/>
    <p:sldId xmlns:r="http://schemas.openxmlformats.org/officeDocument/2006/relationships" id="258" r:id="Rd5b2e1e156844aa1"/>
    <p:sldId xmlns:r="http://schemas.openxmlformats.org/officeDocument/2006/relationships" id="259" r:id="R84c00e1779124316"/>
    <p:sldId xmlns:r="http://schemas.openxmlformats.org/officeDocument/2006/relationships" id="260" r:id="Re1683bbc6ba2422a"/>
    <p:sldId xmlns:r="http://schemas.openxmlformats.org/officeDocument/2006/relationships" id="261" r:id="R8685464db97648c5"/>
    <p:sldId xmlns:r="http://schemas.openxmlformats.org/officeDocument/2006/relationships" id="262" r:id="R85163dbce11b4329"/>
    <p:sldId xmlns:r="http://schemas.openxmlformats.org/officeDocument/2006/relationships" id="263" r:id="Rb0aae9ff3df64d7a"/>
    <p:sldId xmlns:r="http://schemas.openxmlformats.org/officeDocument/2006/relationships" id="264" r:id="Rb9035b06bdc542c8"/>
    <p:sldId xmlns:r="http://schemas.openxmlformats.org/officeDocument/2006/relationships" id="265" r:id="R405f27b8411541aa"/>
    <p:sldId xmlns:r="http://schemas.openxmlformats.org/officeDocument/2006/relationships" id="266" r:id="R3315dd6fada54b0b"/>
    <p:sldId xmlns:r="http://schemas.openxmlformats.org/officeDocument/2006/relationships" id="267" r:id="Re7b88f4374694690"/>
    <p:sldId xmlns:r="http://schemas.openxmlformats.org/officeDocument/2006/relationships" id="268" r:id="R15cb97b8038b4f0e"/>
    <p:sldId xmlns:r="http://schemas.openxmlformats.org/officeDocument/2006/relationships" id="269" r:id="R51969c37443a4dce"/>
    <p:sldId xmlns:r="http://schemas.openxmlformats.org/officeDocument/2006/relationships" id="270" r:id="Rd69a986d429e4a7c"/>
    <p:sldId xmlns:r="http://schemas.openxmlformats.org/officeDocument/2006/relationships" id="271" r:id="R08e85a0436504960"/>
    <p:sldId xmlns:r="http://schemas.openxmlformats.org/officeDocument/2006/relationships" id="272" r:id="Rcdceb6ef49cb4c3c"/>
    <p:sldId xmlns:r="http://schemas.openxmlformats.org/officeDocument/2006/relationships" id="273" r:id="Rde089dcee8a24d85"/>
    <p:sldId xmlns:r="http://schemas.openxmlformats.org/officeDocument/2006/relationships" id="274" r:id="Re99507f1159c42eb"/>
    <p:sldId xmlns:r="http://schemas.openxmlformats.org/officeDocument/2006/relationships" id="275" r:id="R1577c94bca174a9b"/>
    <p:sldId xmlns:r="http://schemas.openxmlformats.org/officeDocument/2006/relationships" id="276" r:id="R41725577b46a46ca"/>
    <p:sldId xmlns:r="http://schemas.openxmlformats.org/officeDocument/2006/relationships" id="277" r:id="R6da04a8aaaf54409"/>
    <p:sldId xmlns:r="http://schemas.openxmlformats.org/officeDocument/2006/relationships" id="278" r:id="Rb874584f8e804891"/>
    <p:sldId xmlns:r="http://schemas.openxmlformats.org/officeDocument/2006/relationships" id="279" r:id="R890976439bb34b8c"/>
    <p:sldId xmlns:r="http://schemas.openxmlformats.org/officeDocument/2006/relationships" id="280" r:id="R34f221dbde064c9c"/>
    <p:sldId xmlns:r="http://schemas.openxmlformats.org/officeDocument/2006/relationships" id="281" r:id="R391544718e5e469b"/>
    <p:sldId xmlns:r="http://schemas.openxmlformats.org/officeDocument/2006/relationships" id="282" r:id="R02d189f817c84187"/>
    <p:sldId xmlns:r="http://schemas.openxmlformats.org/officeDocument/2006/relationships" id="283" r:id="R426801062b214f3a"/>
    <p:sldId xmlns:r="http://schemas.openxmlformats.org/officeDocument/2006/relationships" id="284" r:id="Re7fe88d3254e4b05"/>
    <p:sldId xmlns:r="http://schemas.openxmlformats.org/officeDocument/2006/relationships" id="285" r:id="R78b8ac5df63247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7f29ad2fb44abc" /><Relationship Type="http://schemas.openxmlformats.org/officeDocument/2006/relationships/slideMaster" Target="/ppt/slideMasters/slideMaster1.xml" Id="Reccaa630ae5449b4" /><Relationship Type="http://schemas.openxmlformats.org/officeDocument/2006/relationships/notesMaster" Target="/ppt/notesMasters/notesMaster1.xml" Id="Rec055f1b78234bd2" /><Relationship Type="http://schemas.openxmlformats.org/officeDocument/2006/relationships/presProps" Target="/ppt/presProps.xml" Id="R0870fa49bce34840" /><Relationship Type="http://schemas.openxmlformats.org/officeDocument/2006/relationships/tableStyles" Target="/ppt/tableStyles.xml" Id="R364a15c4e3144cbc" /><Relationship Type="http://schemas.openxmlformats.org/officeDocument/2006/relationships/slide" Target="/ppt/slides/slide1.xml" Id="R5651c81f78044c6c" /><Relationship Type="http://schemas.openxmlformats.org/officeDocument/2006/relationships/slide" Target="/ppt/slides/slide2.xml" Id="Rd98626ab1a234348" /><Relationship Type="http://schemas.openxmlformats.org/officeDocument/2006/relationships/slide" Target="/ppt/slides/slide3.xml" Id="Rd5b2e1e156844aa1" /><Relationship Type="http://schemas.openxmlformats.org/officeDocument/2006/relationships/slide" Target="/ppt/slides/slide4.xml" Id="R84c00e1779124316" /><Relationship Type="http://schemas.openxmlformats.org/officeDocument/2006/relationships/slide" Target="/ppt/slides/slide5.xml" Id="Re1683bbc6ba2422a" /><Relationship Type="http://schemas.openxmlformats.org/officeDocument/2006/relationships/slide" Target="/ppt/slides/slide6.xml" Id="R8685464db97648c5" /><Relationship Type="http://schemas.openxmlformats.org/officeDocument/2006/relationships/slide" Target="/ppt/slides/slide7.xml" Id="R85163dbce11b4329" /><Relationship Type="http://schemas.openxmlformats.org/officeDocument/2006/relationships/slide" Target="/ppt/slides/slide8.xml" Id="Rb0aae9ff3df64d7a" /><Relationship Type="http://schemas.openxmlformats.org/officeDocument/2006/relationships/slide" Target="/ppt/slides/slide9.xml" Id="Rb9035b06bdc542c8" /><Relationship Type="http://schemas.openxmlformats.org/officeDocument/2006/relationships/slide" Target="/ppt/slides/slide10.xml" Id="R405f27b8411541aa" /><Relationship Type="http://schemas.openxmlformats.org/officeDocument/2006/relationships/slide" Target="/ppt/slides/slide11.xml" Id="R3315dd6fada54b0b" /><Relationship Type="http://schemas.openxmlformats.org/officeDocument/2006/relationships/slide" Target="/ppt/slides/slide12.xml" Id="Re7b88f4374694690" /><Relationship Type="http://schemas.openxmlformats.org/officeDocument/2006/relationships/slide" Target="/ppt/slides/slide13.xml" Id="R15cb97b8038b4f0e" /><Relationship Type="http://schemas.openxmlformats.org/officeDocument/2006/relationships/slide" Target="/ppt/slides/slide14.xml" Id="R51969c37443a4dce" /><Relationship Type="http://schemas.openxmlformats.org/officeDocument/2006/relationships/slide" Target="/ppt/slides/slide15.xml" Id="Rd69a986d429e4a7c" /><Relationship Type="http://schemas.openxmlformats.org/officeDocument/2006/relationships/slide" Target="/ppt/slides/slide16.xml" Id="R08e85a0436504960" /><Relationship Type="http://schemas.openxmlformats.org/officeDocument/2006/relationships/slide" Target="/ppt/slides/slide17.xml" Id="Rcdceb6ef49cb4c3c" /><Relationship Type="http://schemas.openxmlformats.org/officeDocument/2006/relationships/slide" Target="/ppt/slides/slide18.xml" Id="Rde089dcee8a24d85" /><Relationship Type="http://schemas.openxmlformats.org/officeDocument/2006/relationships/slide" Target="/ppt/slides/slide19.xml" Id="Re99507f1159c42eb" /><Relationship Type="http://schemas.openxmlformats.org/officeDocument/2006/relationships/slide" Target="/ppt/slides/slide20.xml" Id="R1577c94bca174a9b" /><Relationship Type="http://schemas.openxmlformats.org/officeDocument/2006/relationships/slide" Target="/ppt/slides/slide21.xml" Id="R41725577b46a46ca" /><Relationship Type="http://schemas.openxmlformats.org/officeDocument/2006/relationships/slide" Target="/ppt/slides/slide22.xml" Id="R6da04a8aaaf54409" /><Relationship Type="http://schemas.openxmlformats.org/officeDocument/2006/relationships/slide" Target="/ppt/slides/slide23.xml" Id="Rb874584f8e804891" /><Relationship Type="http://schemas.openxmlformats.org/officeDocument/2006/relationships/slide" Target="/ppt/slides/slide24.xml" Id="R890976439bb34b8c" /><Relationship Type="http://schemas.openxmlformats.org/officeDocument/2006/relationships/slide" Target="/ppt/slides/slide25.xml" Id="R34f221dbde064c9c" /><Relationship Type="http://schemas.openxmlformats.org/officeDocument/2006/relationships/slide" Target="/ppt/slides/slide26.xml" Id="R391544718e5e469b" /><Relationship Type="http://schemas.openxmlformats.org/officeDocument/2006/relationships/slide" Target="/ppt/slides/slide27.xml" Id="R02d189f817c84187" /><Relationship Type="http://schemas.openxmlformats.org/officeDocument/2006/relationships/slide" Target="/ppt/slides/slide28.xml" Id="R426801062b214f3a" /><Relationship Type="http://schemas.openxmlformats.org/officeDocument/2006/relationships/slide" Target="/ppt/slides/slide29.xml" Id="Re7fe88d3254e4b05" /><Relationship Type="http://schemas.openxmlformats.org/officeDocument/2006/relationships/slide" Target="/ppt/slides/slide30.xml" Id="R78b8ac5df63247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c56b379bdb43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1c55d821a34514" /><Relationship Type="http://schemas.openxmlformats.org/officeDocument/2006/relationships/notesMaster" Target="/ppt/notesMasters/notesMaster1.xml" Id="R19a3d379eb414e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a255cc1ac24840" /><Relationship Type="http://schemas.openxmlformats.org/officeDocument/2006/relationships/notesMaster" Target="/ppt/notesMasters/notesMaster1.xml" Id="R9dd8e3af7d3747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c7a2b22c454ea9" /><Relationship Type="http://schemas.openxmlformats.org/officeDocument/2006/relationships/notesMaster" Target="/ppt/notesMasters/notesMaster1.xml" Id="R69a1684f80fa45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7cb43469f343fc" /><Relationship Type="http://schemas.openxmlformats.org/officeDocument/2006/relationships/notesMaster" Target="/ppt/notesMasters/notesMaster1.xml" Id="R2dd0c69aab684d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b8eded3f4448b6" /><Relationship Type="http://schemas.openxmlformats.org/officeDocument/2006/relationships/notesMaster" Target="/ppt/notesMasters/notesMaster1.xml" Id="R8a4bdbd2a319407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10d3f4a9c940fc" /><Relationship Type="http://schemas.openxmlformats.org/officeDocument/2006/relationships/notesMaster" Target="/ppt/notesMasters/notesMaster1.xml" Id="R94c47788f2c64b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d8e541ddb8435e" /><Relationship Type="http://schemas.openxmlformats.org/officeDocument/2006/relationships/notesMaster" Target="/ppt/notesMasters/notesMaster1.xml" Id="R96f381ec26a94fe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0276612f5440c0" /><Relationship Type="http://schemas.openxmlformats.org/officeDocument/2006/relationships/notesMaster" Target="/ppt/notesMasters/notesMaster1.xml" Id="Rd361a84af0c84e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3b347f209e462b" /><Relationship Type="http://schemas.openxmlformats.org/officeDocument/2006/relationships/notesMaster" Target="/ppt/notesMasters/notesMaster1.xml" Id="R635ba86fd6694c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58be47593941cf" /><Relationship Type="http://schemas.openxmlformats.org/officeDocument/2006/relationships/notesMaster" Target="/ppt/notesMasters/notesMaster1.xml" Id="R4fec257c614542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3849d346a04dee" /><Relationship Type="http://schemas.openxmlformats.org/officeDocument/2006/relationships/notesMaster" Target="/ppt/notesMasters/notesMaster1.xml" Id="R5e2b1bbb27e84a1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b0fa9e5709c4107" /><Relationship Type="http://schemas.openxmlformats.org/officeDocument/2006/relationships/notesMaster" Target="/ppt/notesMasters/notesMaster1.xml" Id="Rd1dba0fa907048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a7d83b115504fab" /><Relationship Type="http://schemas.openxmlformats.org/officeDocument/2006/relationships/notesMaster" Target="/ppt/notesMasters/notesMaster1.xml" Id="R2f5862c44dc049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c9de1e7bc5a430b" /><Relationship Type="http://schemas.openxmlformats.org/officeDocument/2006/relationships/notesMaster" Target="/ppt/notesMasters/notesMaster1.xml" Id="Rc8cd0a8072c9484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4e57310a9aa4fc1" /><Relationship Type="http://schemas.openxmlformats.org/officeDocument/2006/relationships/notesMaster" Target="/ppt/notesMasters/notesMaster1.xml" Id="R8855861f3a7545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471cb8a41ee4202" /><Relationship Type="http://schemas.openxmlformats.org/officeDocument/2006/relationships/notesMaster" Target="/ppt/notesMasters/notesMaster1.xml" Id="R76f7fec4e6b34c9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a4528d012cd4762" /><Relationship Type="http://schemas.openxmlformats.org/officeDocument/2006/relationships/notesMaster" Target="/ppt/notesMasters/notesMaster1.xml" Id="R73d775b25b53493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03f46acf45f45f5" /><Relationship Type="http://schemas.openxmlformats.org/officeDocument/2006/relationships/notesMaster" Target="/ppt/notesMasters/notesMaster1.xml" Id="R249e62f912954d8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32ff824fdb445d7" /><Relationship Type="http://schemas.openxmlformats.org/officeDocument/2006/relationships/notesMaster" Target="/ppt/notesMasters/notesMaster1.xml" Id="Rb8b35308a8cc4ec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6ba35daca41494d" /><Relationship Type="http://schemas.openxmlformats.org/officeDocument/2006/relationships/notesMaster" Target="/ppt/notesMasters/notesMaster1.xml" Id="R2aba6567f7a0420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1ed6951d6644f61" /><Relationship Type="http://schemas.openxmlformats.org/officeDocument/2006/relationships/notesMaster" Target="/ppt/notesMasters/notesMaster1.xml" Id="Rcb4b79e658b6483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959cca14ef84e11" /><Relationship Type="http://schemas.openxmlformats.org/officeDocument/2006/relationships/notesMaster" Target="/ppt/notesMasters/notesMaster1.xml" Id="R5fe25c4428c64c5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8efb10dbe414983" /><Relationship Type="http://schemas.openxmlformats.org/officeDocument/2006/relationships/notesMaster" Target="/ppt/notesMasters/notesMaster1.xml" Id="Ra39ff5600603419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71c09fac50f47df" /><Relationship Type="http://schemas.openxmlformats.org/officeDocument/2006/relationships/notesMaster" Target="/ppt/notesMasters/notesMaster1.xml" Id="R182c4461988a486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6db2752fa714513" /><Relationship Type="http://schemas.openxmlformats.org/officeDocument/2006/relationships/notesMaster" Target="/ppt/notesMasters/notesMaster1.xml" Id="Rbc98ea7d870443f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b8bb90e36de4b7d" /><Relationship Type="http://schemas.openxmlformats.org/officeDocument/2006/relationships/notesMaster" Target="/ppt/notesMasters/notesMaster1.xml" Id="R541468ce4dee426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9cb0b17b8724ea4" /><Relationship Type="http://schemas.openxmlformats.org/officeDocument/2006/relationships/notesMaster" Target="/ppt/notesMasters/notesMaster1.xml" Id="Rdc7fdbc3a9da4f4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218170964af4773" /><Relationship Type="http://schemas.openxmlformats.org/officeDocument/2006/relationships/notesMaster" Target="/ppt/notesMasters/notesMaster1.xml" Id="Rd5ef33f7f6254ac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efbf088988f4e42" /><Relationship Type="http://schemas.openxmlformats.org/officeDocument/2006/relationships/notesMaster" Target="/ppt/notesMasters/notesMaster1.xml" Id="R93f35f04b88e4fe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1c42f901b86412c" /><Relationship Type="http://schemas.openxmlformats.org/officeDocument/2006/relationships/notesMaster" Target="/ppt/notesMasters/notesMaster1.xml" Id="R2b0497be182c4e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的“指定作品证据链”学习单元。本套课件共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讲稿】明确告诉学生：本单元只训练“指定作品证据链”。先解释知识范围，再用一句话建立核心判断，最后示范标准方法。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【互动提问】请用自己的话复述“指定作品必须回到短而准的文本证据”，并举一个会触发“把方法题当成指定作品本身，或以背景和标准结论替代分析”的错误例子。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中国文学卷二指定作品赏析能力切片 · 指令核对
指令焦点：先判断题目要求找、解、析、比、评中的哪一种动作。
【原创训练材料｜参数为训练所设】作品卡记下：人物三次拒绝离开旧居，末次却亲手把钥匙交给后来者。
哪一分析最能把反复与结局连成证据链？ 选项为 A.三次拒绝累积人物的依恋，交钥匙的动作则把依恋转化为承担与交托，使结局呈现有代价的转变。；B.停步与返回互相照应，突出主人公由察觉危险到主动负责的行动线，也使主题落实于选择而非口号。；C.时代背景只能提供语境；应先分析清点空碗如何呈现匮乏与等待，再讨论私人生活怎样折射时代创伤。；D.信由未能沟通的阻滞转化为被重新安置的纪念；纸灯可支持修复关系的理解，但仍须由结尾人物行动印证。。讲解时强调：指定作品必须回到短而准的文本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【预期回答】学生能说出“细节—手法／结构—效果—思想—整体”中的起始动作，并避开“把方法题当成指定作品本身，或以背景和标准结论替代分析”。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细节—手法／结构—效果—思想—整体”，最后说明结论“三次拒绝累积人物的依恋，交钥匙的动作则把依恋转化为承担与交托，使结局呈现有代价的转变。”怎样由证据推出。完整解析：答案同时处理反复、转折、人物变化与全篇意义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Framework、课程及评估指引与公开评核资料｜中国文学卷二指定作品赏析能力切片·指令核对·原创模考任务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【预期回答】学生能把失分归入“把方法题当成指定作品本身，或以背景和标准结论替代分析”或更精确的个人错因，并写出可执行检查动作。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讲稿】逐项解释“指定作品证据链”中的专有名词、符号、对象和单位。特别强调：把方法题当成指定作品本身，或以背景和标准结论替代分析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讲稿】用“条件—表示—方法—核验”重建本知识点。示范时逐步引用：细节—手法／结构—效果—思想—整体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讲稿】带学生逐句读取任务，不先求答案。要求指出材料中的有效条件，再按“细节—手法／结构—效果—思想—整体”作答。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讲稿】先展示错误路径，再用解析链复原第一失分点。禁止只说“粗心”；必须落到“把方法题当成指定作品本身，或以背景和标准结论替代分析”或更精确的动作。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中国文学卷二指定作品赏析能力切片 · 指令核对
指令焦点：先判断题目要求找、解、析、比、评中的哪一种动作。
【原创训练材料｜参数为训练所设】叙述者一直称父亲为“他”，直到送别场面才改称“爸爸”。
称谓变化如何影响作品整体？ 选项为 A.疏离称谓维持情感距离，末段改称使压抑的亲近突然显露，并重新框定前文看似冷淡的观察。；B.指出哪两个细节形成对比、读者由此怎样重新理解人物选择，并以一句话回扣作品的核心矛盾。；C.三次拒绝累积人物的依恋，交钥匙的动作则把依恋转化为承担与交托，使结局呈现有代价的转变。；D.停步与返回互相照应，突出主人公由察觉危险到主动负责的行动线，也使主题落实于选择而非口号。。讲解时强调：指定作品必须回到短而准的文本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【预期回答】学生能说出“细节—手法／结构—效果—思想—整体”中的起始动作，并避开“把方法题当成指定作品本身，或以背景和标准结论替代分析”。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细节—手法／结构—效果—思想—整体”，最后说明结论“疏离称谓维持情感距离，末段改称使压抑的亲近突然显露，并重新框定前文看似冷淡的观察。”怎样由证据推出。完整解析：语言细节既有局部效果，也改变读者回看全篇的方式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Framework、课程及评估指引与公开评核资料｜中国文学卷二指定作品赏析能力切片·指令核对·原创模考任务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【预期回答】学生能把失分归入“把方法题当成指定作品本身，或以背景和标准结论替代分析”或更精确的个人错因，并写出可执行检查动作。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讲稿】逐项解释“指定作品证据链”中的专有名词、符号、对象和单位。特别强调：把方法题当成指定作品本身，或以背景和标准结论替代分析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讲稿】用“条件—表示—方法—核验”重建本知识点。示范时逐步引用：细节—手法／结构—效果—思想—整体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讲稿】带学生逐句读取任务，不先求答案。要求指出材料中的有效条件，再按“细节—手法／结构—效果—思想—整体”作答。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讲稿】先展示错误路径，再用解析链复原第一失分点。禁止只说“粗心”；必须落到“把方法题当成指定作品本身，或以背景和标准结论替代分析”或更精确的动作。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中国文学卷二指定作品赏析能力切片 · 指令核对
指令焦点：先判断题目要求找、解、析、比、评中的哪一种动作。
【原创训练材料｜参数为训练所设】课堂笔记只写：作品成于战乱年代，所以主题是忧国。文本片段却集中描写母亲反复清点空碗。
应怎样修正这项赏析？ 选项为 A.信由未能沟通的阻滞转化为被重新安置的纪念；纸灯可支持修复关系的理解，但仍须由结尾人物行动印证。；B.疏离称谓维持情感距离，末段改称使压抑的亲近突然显露，并重新框定前文看似冷淡的观察。；C.指出哪两个细节形成对比、读者由此怎样重新理解人物选择，并以一句话回扣作品的核心矛盾。；D.时代背景只能提供语境；应先分析清点空碗如何呈现匮乏与等待，再讨论私人生活怎样折射时代创伤。。讲解时强调：指定作品必须回到短而准的文本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【预期回答】学生能说出“细节—手法／结构—效果—思想—整体”中的起始动作，并避开“把方法题当成指定作品本身，或以背景和标准结论替代分析”。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细节—手法／结构—效果—思想—整体”，最后说明结论“时代背景只能提供语境；应先分析清点空碗如何呈现匮乏与等待，再讨论私人生活怎样折射时代创伤。”怎样由证据推出。完整解析：背景不能代替细节，正确顺序是文本在先、语境在后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Framework、课程及评估指引与公开评核资料｜中国文学卷二指定作品赏析能力切片·指令核对·原创模考任务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【预期回答】学生能把失分归入“把方法题当成指定作品本身，或以背景和标准结论替代分析”或更精确的个人错因，并写出可执行检查动作。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讲稿】逐项解释“指定作品证据链”中的专有名词、符号、对象和单位。特别强调：把方法题当成指定作品本身，或以背景和标准结论替代分析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讲稿】用“条件—表示—方法—核验”重建本知识点。示范时逐步引用：细节—手法／结构—效果—思想—整体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讲稿】带学生逐句读取任务，不先求答案。要求指出材料中的有效条件，再按“细节—手法／结构—效果—思想—整体”作答。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讲稿】先展示错误路径，再用解析链复原第一失分点。禁止只说“粗心”；必须落到“把方法题当成指定作品本身，或以背景和标准结论替代分析”或更精确的动作。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Framework、课程及评估指引与公开评核资料｜中国文学卷二指定作品赏析能力切片·推论边界·原创模考任务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c61254fdd344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fc43ac35104ecb" /><Relationship Type="http://schemas.openxmlformats.org/officeDocument/2006/relationships/slideLayout" Target="/ppt/slideLayouts/slideLayout1.xml" Id="R033ce3f9f2a447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3ce3f9f2a447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dc4d5ad824f5e" /><Relationship Type="http://schemas.openxmlformats.org/officeDocument/2006/relationships/image" Target="/ppt/media/image.png" Id="R7b66e89e0c8e4991" /><Relationship Type="http://schemas.openxmlformats.org/officeDocument/2006/relationships/notesSlide" Target="/ppt/notesSlides/notesSlide1.xml" Id="Rb622bf7b670e4b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33da436c43469a" /><Relationship Type="http://schemas.openxmlformats.org/officeDocument/2006/relationships/image" Target="/ppt/media/image2.png" Id="R7ba04e40aaf84158" /><Relationship Type="http://schemas.openxmlformats.org/officeDocument/2006/relationships/notesSlide" Target="/ppt/notesSlides/notesSlide2.xml" Id="R31521cb71a424e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61e31bb0f446bb" /><Relationship Type="http://schemas.openxmlformats.org/officeDocument/2006/relationships/image" Target="/ppt/media/image3.png" Id="R79507a7200684574" /><Relationship Type="http://schemas.openxmlformats.org/officeDocument/2006/relationships/notesSlide" Target="/ppt/notesSlides/notesSlide3.xml" Id="Rdc0862b0e8ca48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a4f7350db44a3" /><Relationship Type="http://schemas.openxmlformats.org/officeDocument/2006/relationships/image" Target="/ppt/media/image4.png" Id="R143c1577404b44ae" /><Relationship Type="http://schemas.openxmlformats.org/officeDocument/2006/relationships/notesSlide" Target="/ppt/notesSlides/notesSlide4.xml" Id="R6d43f1f4a56f4f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b0b6759714bea" /><Relationship Type="http://schemas.openxmlformats.org/officeDocument/2006/relationships/image" Target="/ppt/media/image5.png" Id="R2ca6d7207c504122" /><Relationship Type="http://schemas.openxmlformats.org/officeDocument/2006/relationships/notesSlide" Target="/ppt/notesSlides/notesSlide5.xml" Id="R7ebe65d482b04a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18bac519743c3" /><Relationship Type="http://schemas.openxmlformats.org/officeDocument/2006/relationships/image" Target="/ppt/media/image6.png" Id="R0e68a13aa91d49fd" /><Relationship Type="http://schemas.openxmlformats.org/officeDocument/2006/relationships/notesSlide" Target="/ppt/notesSlides/notesSlide6.xml" Id="R4ed6066b52574fc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97996b4dc344bc" /><Relationship Type="http://schemas.openxmlformats.org/officeDocument/2006/relationships/image" Target="/ppt/media/image7.png" Id="R5d1af38b8ab9457c" /><Relationship Type="http://schemas.openxmlformats.org/officeDocument/2006/relationships/notesSlide" Target="/ppt/notesSlides/notesSlide7.xml" Id="R317604038d6946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744a6a272b4e06" /><Relationship Type="http://schemas.openxmlformats.org/officeDocument/2006/relationships/image" Target="/ppt/media/image8.png" Id="Ra9d2025901d3447b" /><Relationship Type="http://schemas.openxmlformats.org/officeDocument/2006/relationships/notesSlide" Target="/ppt/notesSlides/notesSlide8.xml" Id="R685503e521ac44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cbcc0289f4291" /><Relationship Type="http://schemas.openxmlformats.org/officeDocument/2006/relationships/image" Target="/ppt/media/image9.png" Id="R4e5f18bb39ea4a4b" /><Relationship Type="http://schemas.openxmlformats.org/officeDocument/2006/relationships/notesSlide" Target="/ppt/notesSlides/notesSlide9.xml" Id="R12927d49bcc143b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de1aaedb734561" /><Relationship Type="http://schemas.openxmlformats.org/officeDocument/2006/relationships/image" Target="/ppt/media/image10.png" Id="R2b3b3ff0ea244595" /><Relationship Type="http://schemas.openxmlformats.org/officeDocument/2006/relationships/notesSlide" Target="/ppt/notesSlides/notesSlide10.xml" Id="R28ed74ca99fe4c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2b844c9af454f" /><Relationship Type="http://schemas.openxmlformats.org/officeDocument/2006/relationships/image" Target="/ppt/media/image11.png" Id="R05b7e18995bf4246" /><Relationship Type="http://schemas.openxmlformats.org/officeDocument/2006/relationships/notesSlide" Target="/ppt/notesSlides/notesSlide11.xml" Id="R8582dcba0a3c4d9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a2fb18812e49c5" /><Relationship Type="http://schemas.openxmlformats.org/officeDocument/2006/relationships/image" Target="/ppt/media/image12.png" Id="Rad95a140a604433f" /><Relationship Type="http://schemas.openxmlformats.org/officeDocument/2006/relationships/notesSlide" Target="/ppt/notesSlides/notesSlide12.xml" Id="R5773286036704a4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8f7280fcb14e5a" /><Relationship Type="http://schemas.openxmlformats.org/officeDocument/2006/relationships/image" Target="/ppt/media/image13.png" Id="R82ee7a63820d44d1" /><Relationship Type="http://schemas.openxmlformats.org/officeDocument/2006/relationships/notesSlide" Target="/ppt/notesSlides/notesSlide13.xml" Id="Rcc6ca833570e48d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9cce300244b6c" /><Relationship Type="http://schemas.openxmlformats.org/officeDocument/2006/relationships/image" Target="/ppt/media/image14.png" Id="R8de7039607144e97" /><Relationship Type="http://schemas.openxmlformats.org/officeDocument/2006/relationships/notesSlide" Target="/ppt/notesSlides/notesSlide14.xml" Id="R29e3cbf29ca8499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e1517a48a4688" /><Relationship Type="http://schemas.openxmlformats.org/officeDocument/2006/relationships/image" Target="/ppt/media/image15.png" Id="R7b5489edbacd4629" /><Relationship Type="http://schemas.openxmlformats.org/officeDocument/2006/relationships/notesSlide" Target="/ppt/notesSlides/notesSlide15.xml" Id="R32558ca0a425449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7ac5ee07c4b12" /><Relationship Type="http://schemas.openxmlformats.org/officeDocument/2006/relationships/image" Target="/ppt/media/image16.png" Id="R396358680129455c" /><Relationship Type="http://schemas.openxmlformats.org/officeDocument/2006/relationships/notesSlide" Target="/ppt/notesSlides/notesSlide16.xml" Id="Re8cb31d81cc548b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51fdb4ee74cac" /><Relationship Type="http://schemas.openxmlformats.org/officeDocument/2006/relationships/image" Target="/ppt/media/image17.png" Id="Rc3bb03e4d0a34469" /><Relationship Type="http://schemas.openxmlformats.org/officeDocument/2006/relationships/notesSlide" Target="/ppt/notesSlides/notesSlide17.xml" Id="R39628bc00990420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6bbcc29ba4c0c" /><Relationship Type="http://schemas.openxmlformats.org/officeDocument/2006/relationships/image" Target="/ppt/media/image18.png" Id="R2f1c3255ea4d4473" /><Relationship Type="http://schemas.openxmlformats.org/officeDocument/2006/relationships/notesSlide" Target="/ppt/notesSlides/notesSlide18.xml" Id="R74514b7cd23644c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81b510e834271" /><Relationship Type="http://schemas.openxmlformats.org/officeDocument/2006/relationships/image" Target="/ppt/media/image19.png" Id="Rc88221475cd34c34" /><Relationship Type="http://schemas.openxmlformats.org/officeDocument/2006/relationships/notesSlide" Target="/ppt/notesSlides/notesSlide19.xml" Id="Rc343e88203ed426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73bb471b149fa" /><Relationship Type="http://schemas.openxmlformats.org/officeDocument/2006/relationships/image" Target="/ppt/media/image20.png" Id="Rf2a04ee9eed34684" /><Relationship Type="http://schemas.openxmlformats.org/officeDocument/2006/relationships/notesSlide" Target="/ppt/notesSlides/notesSlide20.xml" Id="Re046161f35604e6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4dc185e274025" /><Relationship Type="http://schemas.openxmlformats.org/officeDocument/2006/relationships/image" Target="/ppt/media/image21.png" Id="R644b43a3c04d48ca" /><Relationship Type="http://schemas.openxmlformats.org/officeDocument/2006/relationships/notesSlide" Target="/ppt/notesSlides/notesSlide21.xml" Id="R3a489128a96649a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e009f6ae140d7" /><Relationship Type="http://schemas.openxmlformats.org/officeDocument/2006/relationships/image" Target="/ppt/media/image22.png" Id="R940e9fd4a29847e3" /><Relationship Type="http://schemas.openxmlformats.org/officeDocument/2006/relationships/notesSlide" Target="/ppt/notesSlides/notesSlide22.xml" Id="R3737f75580614c9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800478d87442f" /><Relationship Type="http://schemas.openxmlformats.org/officeDocument/2006/relationships/image" Target="/ppt/media/image23.png" Id="R65620b51d4124cab" /><Relationship Type="http://schemas.openxmlformats.org/officeDocument/2006/relationships/notesSlide" Target="/ppt/notesSlides/notesSlide23.xml" Id="R054307b2f9904d4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93578399f49de" /><Relationship Type="http://schemas.openxmlformats.org/officeDocument/2006/relationships/image" Target="/ppt/media/image24.png" Id="R01d1df85a28e4175" /><Relationship Type="http://schemas.openxmlformats.org/officeDocument/2006/relationships/notesSlide" Target="/ppt/notesSlides/notesSlide24.xml" Id="R9ed0ecf3aa0d4b8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0a0c1b3cf46c5" /><Relationship Type="http://schemas.openxmlformats.org/officeDocument/2006/relationships/image" Target="/ppt/media/image25.png" Id="R7f7083c25d614ef0" /><Relationship Type="http://schemas.openxmlformats.org/officeDocument/2006/relationships/notesSlide" Target="/ppt/notesSlides/notesSlide25.xml" Id="R1a1a03341f914d8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d0da344054130" /><Relationship Type="http://schemas.openxmlformats.org/officeDocument/2006/relationships/image" Target="/ppt/media/image26.png" Id="R30d0e40c315c499e" /><Relationship Type="http://schemas.openxmlformats.org/officeDocument/2006/relationships/notesSlide" Target="/ppt/notesSlides/notesSlide26.xml" Id="Rf9c01cbd6a84451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293b965b54484" /><Relationship Type="http://schemas.openxmlformats.org/officeDocument/2006/relationships/image" Target="/ppt/media/image27.png" Id="R3bf6536393544ca1" /><Relationship Type="http://schemas.openxmlformats.org/officeDocument/2006/relationships/notesSlide" Target="/ppt/notesSlides/notesSlide27.xml" Id="R7b05ca707d37461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2403848624e85" /><Relationship Type="http://schemas.openxmlformats.org/officeDocument/2006/relationships/image" Target="/ppt/media/image28.png" Id="R9787ba868bbd4258" /><Relationship Type="http://schemas.openxmlformats.org/officeDocument/2006/relationships/notesSlide" Target="/ppt/notesSlides/notesSlide28.xml" Id="Rc6808e454d684c3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5e4f8d184491a" /><Relationship Type="http://schemas.openxmlformats.org/officeDocument/2006/relationships/image" Target="/ppt/media/image29.png" Id="R63663426cd9a4c8b" /><Relationship Type="http://schemas.openxmlformats.org/officeDocument/2006/relationships/notesSlide" Target="/ppt/notesSlides/notesSlide29.xml" Id="R1569ae5e387b40f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945cd9f70749ce" /><Relationship Type="http://schemas.openxmlformats.org/officeDocument/2006/relationships/image" Target="/ppt/media/image30.png" Id="R9aac7dbfabe64487" /><Relationship Type="http://schemas.openxmlformats.org/officeDocument/2006/relationships/notesSlide" Target="/ppt/notesSlides/notesSlide30.xml" Id="Rad749165c0be4b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386F9C-20BA-4776-9A2B-6D636199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41E93-13FF-4488-90CC-BE1C5BB2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B2C41-BE7B-4D94-8F37-340D85D9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3D71C0-7B0D-4FB2-A5D7-84D34F04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392BD3-5D7B-4EB6-B1EC-483729552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以原创微型材料训练细节、结构与语境的分析方法；实际指定作品须按目标届别另建作品卡。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0EC2A-6BFD-44A5-8378-AC34D16A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2513B-2BA5-459A-B608-9AAEAF59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99E653-2AC1-4FCE-B052-B4CECA2B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2C5AA9-57D9-47D2-AF5C-A7ED67B0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6e89e0c8e49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33FF42-D84D-4881-A213-514D6573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6E998-CAF7-4441-8129-01C89982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18CB70-A67E-43E9-A6E3-BA785BF3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2C12C-D37D-4025-BDB3-3AB83FF1D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45F941-6E7E-4D5B-8E7E-BCC45F5C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B55FB5-248A-4814-ADB0-AADBEB86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A70F0A-8278-4F16-ACA8-B7B7A6A5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5F9E5A-DF8A-41FB-9BC3-A71EB225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9E9BD4-CA53-4573-8439-ADF8D8F5E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262222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B57728-0D45-4395-B805-720C8986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AF8730-4592-4BE1-A21F-65588278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04e40aaf841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BFC05-C630-4E2E-BE72-51FD8D3C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75710-3B1C-436C-9735-9CBED9E7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936417-5FDB-411A-A391-45C3687C8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F2CCD-D89A-42C7-805A-675A60327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054A53-83BA-4AC9-A271-FEBCC5CE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F1DD6-CF6C-401B-99F9-6080516DD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80B5D9-4293-4AFC-A211-08391A95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E71037-9099-4E18-925B-C4A8F067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470FE2-D30D-4209-9F19-26F7D043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2CF7EB-2858-4DB5-9987-C0BB61E6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A81631-E344-407C-8F62-DCFC13D8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16FF8D-6EDE-4ACA-8071-253C57FEA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C39BA5-8B64-4A10-8B8B-98BCDF30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2C20EF-EC8A-4A2E-A67B-66487A30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FF8121-1583-4D8D-B09D-B9A780F5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F040ED-3D59-4BC7-884F-46DB59B6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3495ED-0FDA-4855-AC44-487D3D65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成功标准｜指定作品必须回到短而准的文本证据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93439F-5D31-4C35-AFD7-97FD17C4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4F0C3D-C679-487A-980B-CC534F24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E3D050-FC65-4F4A-A9AC-F5C8E586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02099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301051-CAC4-485A-BF19-5EB6F61E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6E8B16-4D97-4835-8DB3-AC660D31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507a72006845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5D37B-E129-4CEA-8657-D5CDDE35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E0FD37-7E62-4B42-83F9-3E675602E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2687A-BB4D-4B79-A68B-A41B42C2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5A6234-9F7E-4CFD-B7DB-FC72F82D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44D80-9F6C-4BE9-9030-15930C96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E085D0-A7D9-4BBC-A991-FE56BA00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边界提醒｜把方法题当成指定作品本身，或以背景和标准结论替代分析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617691-4F0B-4111-8D89-70D75B85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559BDD-08D7-4403-90C8-558DB8C2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88CC0-A4B2-4121-A86F-F1E527A1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以原创微型材料训练细节、结构与语境的分析方法；实际指定作品须按目标届别另建作品卡。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905D68-992F-4C3E-9F82-7B6D6A2E3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C42268-F3AF-4BA9-A5F5-02604A02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8D8C58-91FB-4E08-BDAD-6390DBAF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D31C33-9E63-4896-AF27-58F4E697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Framework、课程及评估指引与公开评核资料｜中国文学卷二指定作品赏析能力切片·指令核对·原创模考任务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CC3334-705E-41AD-A260-E8794922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0BEEFB-0D43-4317-8827-9B29ED3D6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137AD2-C37B-432F-9068-6DE50BBEC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7CD021-40F9-4508-A31F-5D920D78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784481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6FD199-A427-43A0-BBEA-D8F18018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BD7F3-FFD4-4490-8F7B-038A112DE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3c1577404b44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919AB6-7439-46AA-BCEB-87F82C54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D4EAB-9BD9-4C98-B50F-38EAEDB2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C0390-985C-4CE8-8930-6C49140A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能解释“指定作品必须回到短而准的文本证据”，并识别一个反例或边界。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A160E8-4915-4B30-8EBD-BB317079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710C32-DE9B-4468-8698-76C811163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C2BFF3-6118-4346-A15E-D308C3AB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【原创训练材料｜参数为训练所设】作品卡记下：人物三次拒绝离开旧居，末次却亲手把钥匙交给后来者。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哪一分析最能把反复与结局连成证据链？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58C347-4408-4058-BAC2-57274E32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高频错因：把方法题当成指定作品本身，或以背景和标准结论替代分析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0B92B5-AEEF-46C6-BA4D-B77F3375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D8D336-EB92-4840-8701-5B89B0A2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873470-F3D2-48FB-BE46-F17715C3B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F38BA0-45C5-465D-B87A-970249B1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CA48B9-5DC1-42AA-B9ED-3BA1347C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1BF2F-E7AA-420E-BBD5-462FEA9F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5588C0-E7BE-469C-ACFB-81211B92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24422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375AD7-D909-4836-B1FB-2BCAA6FD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EA5337-8BBF-4CA1-A9E1-31D627CC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6d7207c5041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D1A562-083C-49C9-B79D-55EC7D06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62965C-A28C-4E41-975C-7FA746D3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93B72-93A3-4EE8-8089-B96450A9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F44F9A-065A-4FD1-823B-1BB8FAFA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494EE-3A34-4320-B279-31747216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4D8FE-620A-43DA-A506-A3374FA3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4D90FF-3706-4D2D-A183-7B1FB5C9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手法／结构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255173-ADC9-4F2B-8DE5-8CD976F0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6718D-295D-41C0-82F7-13604A39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4BBB1E-A206-4EC0-BAC6-2056FBBA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66A54F-F804-4332-9635-DC2EF46E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DEFAB7-3656-4E50-8B1D-B1458F9B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10EC33-BC8E-4494-B6B2-0CF8C8D2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653FF6-5AA0-4B71-9740-479EC612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【原创训练材料｜参数为训练所设】作品卡记下：人物三次拒绝离开旧居，末次却亲手把钥匙交给后来者。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哪一分析最能把反复与结局连成证据链？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34675A-73A8-4813-9962-14180EDD9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F50FCC-9D63-441F-BACE-7969C8F5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736737-E142-4C10-B8A6-B2A40371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正确结论：三次拒绝累积人物的依恋，交钥匙的动作则把依恋转化为承担与交托，使结局呈现有代价的转变。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解析：答案同时处理反复、转折、人物变化与全篇意义。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F6121F-4F8C-4D9E-A5DF-F472DDFED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DFC702-4314-48B8-A604-B55F5607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E27C14-53A8-4CE3-92F2-F43ACF68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387FD6-346C-46AE-B751-8B5EB98D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657255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DE8DB0-9F54-4E93-ABEF-84C168C5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C16CD5-6BE4-4333-9486-5D7F47EB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8a13aa91d49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B41FD-EBB4-42B0-9547-E98BBF4A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8305A-971A-4B04-8772-43E81CB8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6028C-5828-4695-82A0-A8F8B497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C93DE7-561B-4942-B25B-7DDBF16C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782472-D1DB-4B9C-97EE-2AD4378B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18B62-98D7-4BFB-9E39-31530452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1A914-6AF6-43BA-851E-D9E4C551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460D3-45AF-4AA3-BD11-0D8902DF9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DFD7A9-E63C-4A00-B941-661EFA5B8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E1F27-12FB-447D-B52B-A9D11B38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97CDAD-58F8-44A6-84EB-5604741F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7AF05B-4AD6-4643-8029-33B54F3A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F1E501-248F-4107-BF65-61B7F60D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9CEB6-46B2-4532-A701-381E7A3B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F5B5AA-F5B6-4822-AE83-05DF2560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742201-4678-4691-8BFC-35FB062C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3E9CCB-7F30-4968-B316-D92787AAB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A99AA9-4AE4-4779-A8B8-B861055F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5166E1-03BF-4E5C-9FDE-7F42457D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819097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173813-1AB5-4929-B14E-800021487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8E5F50-3D54-4C5A-B996-E9031986E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af38b8ab945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E529F-3A6F-4941-AEEE-AF5D30A1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3BA71F-3DE3-4074-8054-F04EF531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32F62-B071-4092-9C9C-A42A4B5E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BAA42-04B6-4E80-BB4F-6DB3F44B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DF2845-85DC-4794-8B30-B3336A05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C2C1DA-65CB-447E-98BC-A611D8F5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46350-811F-42DA-8BD6-CAEF4A33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C30518-A01E-4BA4-8461-1C9E8CBA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A7B80-F923-46AF-8629-F3CD767B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BE4261-CECA-4727-92C9-B4638BCC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3B2BEF-78A8-43C4-BBA2-443B2BC6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565B1E-A596-48D6-8075-290E386F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117E86-7221-4B03-8193-DFF5000FD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2588B9-10B4-48CD-AA27-7B0FEE500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CF02F9-50BE-465F-A7C0-E5E370CE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B8B3B4-D6EB-41AA-BB45-8F3369DA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92134-2B6B-4572-96C1-6F0A03BB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344057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62E220-D14F-4632-BBC9-8B069632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03F91-B9F8-454C-BAE5-7DCFF039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d2025901d344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56674C-A178-478F-BF30-F29B9ACF4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9116E8-75B8-4370-A94D-DF59CD1C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A4CF18-4415-4B4A-870D-43B4CA34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9297CA-A7B7-4CA5-9781-ADB21E737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F2E25F-7561-49B2-A6C5-000D2F765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169FC0-0981-49D6-8084-92FF25EE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D453F-7D3C-449C-A249-BBB6E5EC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D8D051-ED96-4CCA-B906-5F10938B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F0E22D-28C5-4046-824C-C26251C08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2BC6A6-37E5-49F9-A189-008E027A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866AF0-CE3F-43D3-9B9F-8D3CDBB1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07331-BC2E-424A-A528-8F1DBCB6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D42AA5-7E0B-40F9-B6F6-F16943BB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846C5A-C3AD-40CA-BCAA-69A87EF4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9D2451-7A74-44CD-9A51-9F59DA51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0A0520-A027-4403-B782-65218203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C80E18-AA38-4AF0-A19A-24D14F46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877074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90E031-11FD-43CE-84D9-F5329371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F2D949-255A-467B-B2DD-E27D38CE3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5f18bb39ea4a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525D13-75C8-4C01-87D8-71C7A471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C7F640-ADAD-4DB8-9D52-F6A1A381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1CC3D-7EFF-4040-A852-F3C8005A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56678D-C594-4E35-B02F-2A1D828E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4EC2DC-73A5-40AC-BB32-103D2862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Framework、课程及评估指引与公开评核资料｜中国文学卷二指定作品赏析能力切片·关键词解释·原创模考任务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FD32D7-57DD-4728-91C7-8ED64155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362048-CD38-470F-987F-D32E9B7A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96631-A405-4FC3-A8A4-36A510E5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9A15D4-EA94-434E-A003-4188BD93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2A0E1D-A314-46A5-95AD-6DB5DC7B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4F28AE-BE95-4E43-A559-D13B1C54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954BDB-B0FA-475D-B647-D6280D87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25BFD3-D113-48F9-856C-DBAD6BE12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C6DAF3-1133-4026-8524-80D6D9CB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40CF19-F5E2-4E6C-9F0C-27AFD934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8D8EE-DE68-4C1D-8DBF-0208E2F81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663B61-FDB9-4188-A20E-3CD5876F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6FA66C-54CB-4422-9B71-E8E63789B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B48156-DE5E-45BD-B6F7-3FC2E1BD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196834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63E96C-315B-4391-95CA-A73002DFD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7E109-1962-4306-A166-C3E24D6B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b3ff0ea2445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7BD49B-E865-4F9F-A875-72E1847D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CBF8A5-3122-4D8A-A2FB-06889236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D9BED4-FA0F-45D0-8491-F4537F73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81B663-3376-465F-80B8-34F253CE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03DFC-FFBD-44B1-BE33-AF9EB42DC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【原创训练材料｜参数为训练所设】作品卡记下：人物三次拒绝离开旧居，末次却亲手把钥匙交给后来者。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哪一分析最能把…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FE5BA8-21E7-40F8-9EC3-F3C225E88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C31930-4A20-49FD-94FA-CAED866C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59253-CA80-42B5-8A92-8F5C5DA1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D54E7A-E90F-411B-951F-2A66F3B20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10DF94-1E00-415C-A715-1AC63C36F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DCFF50-F41A-4C35-9F6E-2D12BF0D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02BE39-8D9B-4A2C-81CF-A5E49246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5F90BB-99E1-44BD-94AC-DBDEEC43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中国文学卷二指定作品赏析能力切片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18FC09-946E-47DF-8EC6-AFD60023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72F6BE-4C94-4BEE-A830-8EAB8E12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93AA98-E48A-4395-9B11-4CDD5B834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F48593-18BC-4209-8B85-372B402C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1140091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F66B2-BE34-4501-83C8-6DC788E4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A4D8C-4A98-4A6F-BBF7-F62FC5DB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7e18995bf42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E3558-57F1-4E85-A52B-197C2778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F4D03-3427-439C-ACE4-02351A1A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9CF12-A699-4334-9D7A-3C9CD26A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6A962F-6FE0-4E58-8DD6-187BB7BB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8DC176-CF50-4004-8676-6FFE472F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70488-249D-4858-8B44-1F5CA1692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B6803A-3405-4D13-A89B-90503DC5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2821F4-8863-47EB-BF22-B30A8205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正确结论：信由未能沟通的阻滞转化为被重新安置的纪念；纸灯可支持修复关系的理解，但仍须由结尾人物行动印证。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解析链：答案解释转化并明确推论条件。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86C6D3-D53C-490B-920F-4AD358F3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139A3D-D4BE-4877-956A-69150BB0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AC7D7-D2A7-47EF-88DB-83CA8A2F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207091-C77A-49EF-99DD-9E28A0634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978453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F2E171-DEE8-4A71-8DD8-386F76E6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1734CD-613E-446E-8D9F-C89A4776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5a140a60443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6AE964-A45B-4EEC-B875-527496CE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B5785-C462-41BD-BD14-CFEA031D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2171E9-4278-4A78-87C4-4FF41B68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1B29D-A7DE-4995-A46F-DD13924A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中国文学卷二指定作品赏析能力切片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F7F25F-1AD3-412E-877C-15E14215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C0FD3E-A283-4CB7-95F2-0A10F197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241ECF-9E64-4288-8C9F-8122B00AD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4AA98D-C5AE-46D7-A2A8-3413F2A2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49CD1C-F78F-421C-9843-D21DC21A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C1344F-8E4E-442F-8956-3AEEFCC7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A6454F-4F60-4C43-B601-8CC93B68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834C58-84F0-4170-A1AC-D8E92CB8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100B61-9EE4-41D2-BBEC-F4C025F1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763347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ABFFEE-2688-4F76-8159-E6E8A865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3D6D57-5BC4-4E78-9997-0D04B792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e7a63820d44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466FB8-5EA5-4816-AB26-48EC8527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F7CF4-704B-455B-A81D-B7336C6A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0CA3F-5331-4223-9E03-95C718E0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能独立执行“细节—手法／结构—效果—思想—整体”，并说明每一步理由。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6425F4-139C-4FB4-B454-2C643B4B0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70B06-9948-48A7-8CE3-4A65FBAF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290A5-33F3-423B-8283-D3099AD5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【原创训练材料｜参数为训练所设】叙述者一直称父亲为“他”，直到送别场面才改称“爸爸”。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称谓变化如何影响作品整体？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8A90F3-7FA7-47C3-A18E-6C6E3B32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高频错因：把方法题当成指定作品本身，或以背景和标准结论替代分析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53CC60-C92E-4D9F-9B73-B45066E0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1513AC-AA48-408E-8F60-7ECE8406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1651CC-9C7A-428A-BD7C-2C55D8FA4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6AC6F6-4229-496F-A066-3C520CA9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EFB690-B30D-42CF-B65B-0A5E84E5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B83292-62E2-42E1-A61C-328575CA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D0B55D-428F-4489-AA84-5C2A3C25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3364430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A51C7F-3D23-4C18-8B24-47A3421B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69678-A272-4578-86E5-1DC92A60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e7039607144e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5F910-B115-42F7-9794-2519400E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51BB42-4B6F-49F6-BAF7-EE02C542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09394D-1DA0-43F9-ADA7-1BAA4E03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059E90-38C0-412D-907C-1E2EF0C2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F6C76-EBCC-4D00-8815-94904216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EA638F-F96B-4F11-B977-A2C5BCB7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87E4BD-89A9-490F-A42A-72868908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手法／结构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1FF850-DA1F-4F4B-8C13-E09856B5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049550-2C87-4DCB-A007-151602D6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529AA7-DB4E-4616-B780-45AADB587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097738-0F5F-4630-96C0-8AB65266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90FA27-1BE7-4006-803A-7E844B36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3B1F79-2F30-469A-9581-949DB4FC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423FD1-58C2-431E-AB33-62FA89D6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【原创训练材料｜参数为训练所设】叙述者一直称父亲为“他”，直到送别场面才改称“爸爸”。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称谓变化如何影响作品整体？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B924AB-DD39-4B11-97BE-075B7E2A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1AECAB-42DB-44C9-9FC0-909F7286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C2BC32-2FB4-43F8-BE21-18377508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正确结论：疏离称谓维持情感距离，末段改称使压抑的亲近突然显露，并重新框定前文看似冷淡的观察。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解析：语言细节既有局部效果，也改变读者回看全篇的方式。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05E1DE-FE0D-43F8-AEBC-F17029F4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22F767-5B6B-4C02-869D-1ADB29AE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34AB30-C203-49BC-82F4-C9BE18BC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81E825-AB5B-47F0-8211-2DFDCD4E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438371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2DBD9D-90E0-4241-A259-810BF00B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9F352-AC98-4B1F-945D-2DB69A0D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489edbacd46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019ED-E7A7-4052-89ED-68E8C45E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D9E6EE-B975-48DF-A30B-705CA48C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F9FC2-0972-48A5-AA66-284444E2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C136E6-7241-4D3C-AF9F-B7FA3423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73742-A409-4473-AAD8-C827294F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EF2F0D-83A0-48C2-8BD4-9AC3E157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1D1061-EC2B-418D-A40F-7CD5DE3B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BB617D-76F0-4870-8EC7-0CFD2027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965127-3CA6-44EC-B110-29ED95AD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5F8394-DBDB-4D6D-9ADE-87CD34D10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D65E20-BDEC-4392-B0ED-47E964CD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C30048-5F35-44B2-82D4-0907D327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C5A1D4-3968-4F0E-919E-6267862E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C767BE-C148-4E72-810F-F723D06DA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562D6-0D2E-477B-9E5D-1E722C45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B7F077-D39D-4ED2-9290-F3A3C413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064C8-684A-4FDF-ABC0-D7ACFE59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3E2DB9-B8B7-472D-903C-A3714D35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A91C14-C899-4438-89D1-EB9D0204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985503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9C1BAF-6D81-46D2-8CF5-A3F0C2250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4FA7D7-FB0E-4717-9831-737B9E8C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635868012945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46C9B-C144-4803-8847-5842EA4E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1D10AA-E579-453E-9451-537E9CC9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5BEFF-D3EB-4451-B996-B9F55E34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EE58A9-D333-47B4-9938-B55E7BF8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4E4F86-7079-47E2-95A4-9A3ECB36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91D1E6-481E-4CBA-B1B1-344FC2AAE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CE8AF-4DA2-480A-9566-A2D3DA523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E7524-14BC-4A58-A1D1-86F465EC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FAD5BE-0FC7-4519-9061-4861E9E9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5B32D1-6293-447C-9B74-0083A8A2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8F44E1-0553-4340-BA9B-0E0663DA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84BD40-17AF-4A84-8939-020269E4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506BBF-F863-42BF-9338-970B3178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736FD1-A63B-4C5F-A403-D5A74372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3DF7B-BA5C-45C3-83E6-3646CBDC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B758A2-8BBD-4BF4-997B-01074CE4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F3BC93-68E7-4460-8DF9-8CAC5806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7224053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5FDD58-2970-447B-BA88-8408F5A2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C592D-D759-45B5-B5C7-021CFD71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bb03e4d0a344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C477E8-EF6A-4891-9B1B-6AD6BA47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A8924-FCE1-4E0F-A0EF-2E457F2F9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6BE64-5A82-4442-AB0E-0BD86CD20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3EAFC-8017-4090-BD84-2564D6C2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A79509-64C7-4B37-B4E9-F4001F2A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9A5F3B-A065-4879-823F-F6093FDF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5C819-8FAA-440D-8FFE-6FAF0AA8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A16725-7ED8-4DA2-8514-BC1C698B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F4086A-F158-4A9D-8E04-C19819BE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2E8AC-DEF1-4297-A505-9C7B3B6C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04EC6F-1A45-499A-9366-418F9EBC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8DE8D-6BEA-4075-AD33-6C6A59D7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B6CFC7-78C0-4F37-B83A-33281B1A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F52269-B7FC-4262-9811-6F2B50D3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248F1-50C2-4460-A743-3E0C99BB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305485-4A79-4240-8FCA-75907473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A51F77-C714-4795-85F4-1789AE60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2114474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A21518-0B52-41F4-841F-B48D4D81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A6020-AB79-4D61-B2BB-459B4CEA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c3255ea4d44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47AB9-9E9C-4848-9CA8-CB2700781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6D099-2DB1-47A8-ABB5-DC5C213F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0853C-CBA6-439A-9A48-4BD48B2A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0E6F6-CA72-4A33-98E6-E0E331FB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C2A46E-8A86-4954-B4A2-E30589E6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Framework、课程及评估指引与公开评核资料｜中国文学卷二指定作品赏析能力切片·关键词解释·原创模考任务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948D29-9A46-4136-A8E3-61AFAD90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8FE8D1-F041-4AD8-89AF-3F313AB6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2BCCC5-A92A-4B94-A364-145610A4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4372D3-1BAC-4F81-A167-B6EFBBBA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05C6F2-2B33-406B-A651-5EE197E4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138240-3335-4190-A258-CE337E10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146642-17D1-454A-AE98-7C95F6DB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8F20D6-4A74-4F44-A72F-1CDEA7B1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B1D4D6-104C-4B98-90AB-5E5AC3DB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A9554-4E35-4805-9ECB-9337A56B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8E03A4-5669-40C0-869C-8565383C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F9C4B9-337D-4D2B-84CC-48C2A2E59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0D4E19-C279-4200-84A0-358EB8FD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A830A3-152F-4BEC-8808-4C7AD9BD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331571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F76B13-F0B5-4841-8FCB-079F6422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DD031A-4BBF-4609-B337-069AAC8E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221475cd34c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BC2CC-B590-4D96-B15C-D5EA5B7C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7AA89-BE85-4636-A137-EE4F0360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A5FD09-D7B0-40BB-9E7C-D4317AA2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C348E-96E5-47CA-8254-2B1979CB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823C6-2BD4-48AA-9D97-7C538706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【原创训练材料｜参数为训练所设】叙述者一直称父亲为“他”，直到送别场面才改称“爸爸”。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称谓变化如何影响作品…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39915-26FA-4E56-A800-013C4513C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DC94D8-FD90-4AD7-A48B-4AC5EE1E9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EE1697-8EB5-4F4C-89CB-EBF2D069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14725-9B05-4712-982C-6BFC68F6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0A9E5C-D3E3-43EB-A1DD-D8869A39E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368913-E2C6-4E51-A232-B2B83841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3EEA76-CC34-4E2B-8B8D-CEFC77CF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F7E65A-8BDE-45BA-827E-A450DF2F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中国文学卷二指定作品赏析能力切片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E3A186-A7A0-4D5D-B083-4CEFF2E8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BFE19A-1CD1-4A8E-9776-3EC992BED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87204C-C614-4879-937A-D9239ECB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FE3E2F-3A06-456D-B354-BB95A06F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4419713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E417C-8CF3-4272-8A5B-67F929F9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1339C8-B3AD-4A22-AB65-A5165B4E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a04ee9eed346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9494BC-005D-4FC3-88B8-BA20C8C6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66A81C-79D0-4CE4-BADC-C0EDB401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8CFD5-9F27-4C41-A901-F1D16700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829EC-E7DD-4A11-B04D-35FB171F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02E1C-74F5-4C1F-AD38-BA331FB3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A2CDB2-C1FC-40BD-9757-EB6B4B894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0584E3-B893-4D77-A1FF-99BEC2CF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45A59A-B0C9-40F5-A519-93D63A65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正确结论：停步与返回互相照应，突出主人公由察觉危险到主动负责的行动线，也使主题落实于选择而非口号。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解析链：结构分析必须回到两处具体行动及其推进。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9F704F-876B-4FE3-8972-BBA55DAA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4E286C-8CF0-4E64-B2A8-74010945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224476-7F8F-4222-8B56-581BAF99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A24144-239A-489C-95D5-E1D89F06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84848590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6DFE04-7CF3-4437-B061-12CBC938E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E1EB6-D765-4E3C-9F08-910F6C60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b43a3c04d48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B2714-8BF0-4547-B6B7-208A9C926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FC41D2-94ED-4992-9BAE-0997BB09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ED197-FA5F-44BE-BFA5-12495424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50390-0D09-4D29-88F4-08B2D3AC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中国文学卷二指定作品赏析能力切片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4120C0-9DF5-4421-A5FE-256EA7FB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696B7B-7912-4F09-99B6-5575F18E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3E50C2-1360-4615-AFFE-262D5E14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DD5E02-F1DB-47CD-B08A-FBD03F31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1E7501-A062-4A14-854F-4C1CCAC7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4D8A7C-F19E-4842-B491-7AE078AD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F9F6E6-04B9-446A-8349-58B9CEDA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EC630C-EBE1-42E9-9957-CA28B479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BCD708-3428-499D-BD75-77EBDDE3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5682495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CB6B39-0C50-4286-9387-717AC498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F8436-0B82-4863-B2BA-9D032DCC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0e9fd4a29847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67B7E-19BD-4E9F-A1F1-691BFB9D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7F243-56B9-486A-826B-B99C056DC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E7B6B7-F2EA-4E57-98D7-8113B559D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7280B-0FBF-455A-9358-2FED7C5B9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A91615-E80A-4C96-96B1-8062E373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055439-9F30-43BC-898A-BDA18685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7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【原创训练材料｜参数为训练所设】课堂笔记只写：作品成于战乱年代，所以主题是忧国。文本片段却集中描写母亲反复清点空碗。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应怎样修正这项赏析？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7EB1E1-52C6-4C6D-B32C-2F613396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高频错因：把方法题当成指定作品本身，或以背景和标准结论替代分析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BB276-3507-426C-887C-4D996EBB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42A769-2F0E-4764-90F9-9604804B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2CAFD-E3C0-45F0-810B-EAC9D758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9F31C1-C5D4-4554-89CA-714AAB8E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C0E034-28CC-422D-8FA0-71735F86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58A74C-93A1-4A13-B224-0A9C3136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585003-2745-4A7C-B028-30415E7A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42774818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6DEF6D-F7EC-48BE-ACD2-3165781F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FD605-62BA-4DBF-A5F4-FCF61304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20b51d4124c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7209A-E6E5-47F5-B558-174EB764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F9C21-68EC-43D8-AE12-6ADD39E6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EB2584-2CC6-4EE1-B67D-83DF1188B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5CB588-4E3C-4A02-B692-280F8E95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44352-6502-455A-9C21-71A324C9D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C7672C-8E52-4593-BDEE-5D65B5C2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4234E-4E17-4880-950D-25257F71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手法／结构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F2FA3-FDE6-44CC-AF0D-D72AFD1A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6A0F4-AD60-4D29-B5BB-AFFBC2CC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FD65EE-BD20-4D02-858B-E08DCD11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0E99E0-C792-48D6-A390-4A76455B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C007F-022C-4850-9C8D-1923C8FF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F8C2DF-0136-42B6-8985-72B3C1D8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7A99DB-5490-4AC1-8A4E-5F66DF01F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【原创训练材料｜参数为训练所设】课堂笔记只写：作品成于战乱年代，所以主题是忧国。文本片段却集中描写母亲反复清点空碗。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应怎样修正这项赏析？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FFDAE1-0A83-4145-A81C-2524EAA2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72580B-3CA0-4F4B-BDA8-482089D72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B80B3-9D05-467D-B3B6-A3DDC775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正确结论：时代背景只能提供语境；应先分析清点空碗如何呈现匮乏与等待，再讨论私人生活怎样折射时代创伤。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解析：背景不能代替细节，正确顺序是文本在先、语境在后。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E63CD3-FB28-46F9-B6C9-D1A54DB88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9D6199-7162-4B53-8D18-403DDCC4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12D126-9801-4903-8CD1-60E5AE21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B01F91-0056-4E37-91D8-DF9B1A15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9716644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79254F-5F7E-4879-8D4A-1545531A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348CD-3BF7-41A1-9FAC-2FE6177C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1df85a28e41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951D2-F2EA-4A80-8B37-A948E017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8F15B7-EE33-4EF8-B5CC-A1E50C2C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270A3-6B8E-45B0-A438-949998DD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9A9DDF-50C9-43B0-ACA3-F8CD4A07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72670-99F0-4992-A5B6-4B176B61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79F80-B3A4-4D91-93AB-221B84C6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9FC999-3E35-4967-85CF-DAA50971C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F2A1A6-4591-480F-B48A-9DC71F1F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B2842-359E-47EE-BD16-9C60C67D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0933E0-C78E-4D7C-B5A7-8DAF508B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9230D7-6568-494E-B87C-E47586BB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480895-DDBD-4C8A-B32F-072EB072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07A4C7-66BA-43AA-964C-67250301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51ED2A-EB47-4EFC-AFF9-079F657C7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22242E-71B2-47E1-9AFC-64A54BA9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858D55-D829-41FE-8F9A-9DFD2293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F3C43E-2723-4922-94FB-D31312BB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D65D6B-030E-4730-9B85-5760B5F1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3ABB73-97AF-40A9-A897-4FCD45DD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1220590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71A468-CCF5-400E-B766-1AD888BF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621E5-FC03-4C90-9A63-B59CB400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7083c25d614e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AE1B0F-8B98-447F-A5A0-24093116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706486-20A2-43C9-921F-92A57323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304FE-D44D-44F5-BBA3-E5A0CC2A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7BB86-BE94-4C96-ABF4-03E47CB4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8FDCC5-71EB-4286-9CB1-C3EF5B47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ECAAB-D5AE-4DFD-B333-23E73CE8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80C337-23BF-4E5E-B6D4-1860F6A7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63321E-C05C-4BD8-BD95-B3556298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BCD600-F688-4666-A4F4-87510587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FECC0A-9B48-4492-A919-F20E03A0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B41C50-EAB2-451D-8235-1D4BD0A4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D39CC0-D522-4A72-B9D6-C1FADC23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33317A-0DA9-4D2B-94A5-C7DB8628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3E32CD-A95B-4C97-9439-0559E7D9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2FB745-C1B2-4C98-A11B-DE24DDB92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908952-09FA-4707-B71A-4686E1B15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1E0E6-EF07-4B90-BEA2-BD6837B7F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35657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1B4A24-C91F-4553-B6A6-E4569067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E4AA1-6D68-482A-83C2-7688B34B1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d0e40c315c49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7A11C-7EDB-468D-91B7-273FDCB7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24FEB1-8FC7-4164-B583-2127291A5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8409F-341C-46E5-BD4E-47831B8F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FC752-41BB-4D9C-A389-F28E07A9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C9517-F93B-4412-A6A3-53FCA263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DC633-90F1-4333-BB93-3FCF3C56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483D20-D555-469A-97E4-F0CF5CAD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EC0CA7-41A2-491E-BC99-96923CDA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8F3A0D-C869-4CD6-93BA-836DE1F11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A826F9-8327-44B6-BC40-EC1DBAAB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8829F4-7288-442E-B22C-CD69A621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C1B2F-FDF9-4677-8B9D-DD7A9466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DBD02A-BF46-4F1D-B7C6-AFB19710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33063C-18AE-45DD-879C-FE927E2B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B105A8-7CCC-404D-BA6A-BA26643A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0FB7E7-EF30-4313-BE65-962291BA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F6CCD3-558E-4C23-8379-73CA95E6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708044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D5A697-8023-4E2B-8CAA-A4D83A59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2BAA4-5411-4A4C-A070-7612852C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6536393544c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5B95CA-3789-4572-8840-1ADFE0B8F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D06AC0-461C-4FE4-9A23-139E26A6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FE6D57-5D3F-4D4A-831E-60E91017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5AD480-32CC-44F6-ACAD-25A6959A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48607-51DB-48FA-8D47-199706FFC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Framework、课程及评估指引与公开评核资料｜中国文学卷二指定作品赏析能力切片·关键词解释·原创模考任务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1C65C-8BFB-40E0-90AE-17302A9B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442B22-29A5-48C6-8051-1BFCE99C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D7501-8936-4F83-A4E4-456402F3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3872E6-833E-4613-A97F-596610E44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25481-9AFA-4D90-8007-466C88781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C4C207-961F-44F5-941D-FEBC3A276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6C9273-C0AC-4029-B2C1-03F9B35D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AF7A99-B181-42E5-83B6-4502CE0A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FEA2DD-1BB8-4717-8006-0B737050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B2D245-EC5E-4758-83AE-D99F9B46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0D300E-8BEB-45B6-B3E3-E84F82B0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6E3C51-2C57-4707-8124-670CC9B5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49BFA7-AFCF-4CFE-988B-38193038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3171FB-0E23-477B-8F5F-8E1BD3A23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10649665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C59ACA-B686-416B-9914-C0191DE3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0F1FBD-69DE-4BE8-8B92-53256BECB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87ba868bbd42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61046-8A6F-4B50-B6B9-4C2480AD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38E84-690D-44B8-AB30-1358F27FD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B3F73-C03C-4E41-B538-A6B0B4C3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6657F-2B48-4CAC-8822-EC02C6DC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3D52C-25D4-44A6-B3B8-F4616387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【原创训练材料｜参数为训练所设】课堂笔记只写：作品成于战乱年代，所以主题是忧国。文本片段却集中描写母亲反复清…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2C2056-7F0E-4913-8C3D-CD3B03A2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190347-4963-477F-AB48-A3BEDCE9D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423A1A-2ABF-4226-A9B3-4CDA5CFB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B451F3-6297-495E-B9BD-D9D3DD37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1EFB7A-4B52-4A8C-AA44-C0CDD9B4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9BE9AA-B361-4D4D-9A35-49E53DB9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457C53-57C9-4030-8417-4D57CB30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9B09D7-BA4C-4E4F-A68D-0F538E44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中国文学卷二指定作品赏析能力切片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B5C225-271A-4957-87A2-125DA04B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D14D1E-AE40-4DC7-AD8B-BE2AFA44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E353FF-B548-4F5C-8191-F40FEA6B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594831-BE59-4575-918F-1AF071271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915440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51733F-764D-4D54-B1F4-D03548715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6AD4C-91AC-4435-B3D9-503BD297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63426cd9a4c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9F479-47AB-4804-832D-617B47F8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8137F-4830-43BA-AA6E-1502844B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F6F312-470A-4DEB-8128-733FEF416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9EF0EE-115C-4E67-862B-975D7892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E13585-281F-4645-B17F-1185202D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2965CC-C62D-484F-9265-BC55946D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42ACA-361A-463E-A7F1-BB46EFA2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AD5067-23FF-4E14-AB43-31719E64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正确结论：指出哪两个细节形成对比、读者由此怎样重新理解人物选择，并以一句话回扣作品的核心矛盾。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解析链：改写把空泛术语变成可核查的证据链。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EE8A9-945F-40DC-9FDD-784B31F0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A8CA07-A38F-475A-A48D-BF8988325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0CF290-EE33-4A36-A8B4-1DC3D6A9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94532-39B9-4497-8E10-49ECB8A7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8179053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7A5A6A-19E4-417B-88BF-9407EB460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F2957-26D3-46A0-A7D3-02654066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ac7dbfabe644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53F07A-2E5C-4F98-BE0D-D4B702AF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A5502-55EF-400E-A2EA-291BB3DE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DE6742-C5E3-4A33-849D-BF71CA97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18DEF-0CDC-4D10-8AB2-F0168473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中国文学卷二指定作品赏析能力切片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C23CE3-7742-4542-A137-91462CA0A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69014-52CA-4F88-9EAC-D7E77F30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745C7D-1345-4B96-91BB-AAB2835E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50BCFD-6E09-4B53-92E0-6EC7BB80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48B583-B821-4176-9257-218B3F9F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EDB318-0D02-4599-AB18-CB491AB5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D2282B-CE96-4731-ADEA-7F6F61E29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8A9A8-6C49-415C-80CA-9673F38A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指定作品证据链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F1CB96-C909-4FBA-901C-FF72D1C8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994094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2026-08-19T08:55:31.4110000Z</dcterms:created>
  <dcterms:modified xsi:type="dcterms:W3CDTF">2026-08-19T08:55:31.4110000Z</dcterms:modified>
</coreProperties>
</file>