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ff8b653be541af" /><Relationship Type="http://schemas.openxmlformats.org/officeDocument/2006/relationships/extended-properties" Target="/docProps/app.xml" Id="Ra30a48ec372846ed" /><Relationship Type="http://schemas.openxmlformats.org/officeDocument/2006/relationships/officeDocument" Target="/ppt/presentation.xml" Id="R1570c826b98a49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c40a3570c940e1"/>
  </p:sldMasterIdLst>
  <p:notesMasterIdLst>
    <p:notesMasterId xmlns:r="http://schemas.openxmlformats.org/officeDocument/2006/relationships" r:id="Re02bf74f4ec74749"/>
  </p:notesMasterIdLst>
  <p:sldIdLst>
    <p:sldId xmlns:r="http://schemas.openxmlformats.org/officeDocument/2006/relationships" id="256" r:id="Re311e775311c40cf"/>
    <p:sldId xmlns:r="http://schemas.openxmlformats.org/officeDocument/2006/relationships" id="257" r:id="R03d87acb3cfe4a79"/>
    <p:sldId xmlns:r="http://schemas.openxmlformats.org/officeDocument/2006/relationships" id="258" r:id="Rc5d1096a87b7468d"/>
    <p:sldId xmlns:r="http://schemas.openxmlformats.org/officeDocument/2006/relationships" id="259" r:id="Rd7d5416045374851"/>
    <p:sldId xmlns:r="http://schemas.openxmlformats.org/officeDocument/2006/relationships" id="260" r:id="R6e01d1cf00a24d35"/>
    <p:sldId xmlns:r="http://schemas.openxmlformats.org/officeDocument/2006/relationships" id="261" r:id="Rfe6d1490c4314b46"/>
    <p:sldId xmlns:r="http://schemas.openxmlformats.org/officeDocument/2006/relationships" id="262" r:id="Re66aec811c85499c"/>
    <p:sldId xmlns:r="http://schemas.openxmlformats.org/officeDocument/2006/relationships" id="263" r:id="Racd4fc90c14c4782"/>
    <p:sldId xmlns:r="http://schemas.openxmlformats.org/officeDocument/2006/relationships" id="264" r:id="R94997de7a75146f7"/>
    <p:sldId xmlns:r="http://schemas.openxmlformats.org/officeDocument/2006/relationships" id="265" r:id="R8215059e96ca4285"/>
    <p:sldId xmlns:r="http://schemas.openxmlformats.org/officeDocument/2006/relationships" id="266" r:id="R2e7f48c2438d4287"/>
    <p:sldId xmlns:r="http://schemas.openxmlformats.org/officeDocument/2006/relationships" id="267" r:id="Refd3a3e42a434590"/>
    <p:sldId xmlns:r="http://schemas.openxmlformats.org/officeDocument/2006/relationships" id="268" r:id="Re173f83db4524b3c"/>
    <p:sldId xmlns:r="http://schemas.openxmlformats.org/officeDocument/2006/relationships" id="269" r:id="Rfcefb93eab424390"/>
    <p:sldId xmlns:r="http://schemas.openxmlformats.org/officeDocument/2006/relationships" id="270" r:id="R71da5c901b934205"/>
    <p:sldId xmlns:r="http://schemas.openxmlformats.org/officeDocument/2006/relationships" id="271" r:id="R7be9f7129f4149ae"/>
    <p:sldId xmlns:r="http://schemas.openxmlformats.org/officeDocument/2006/relationships" id="272" r:id="Racdf37bc6eca4446"/>
    <p:sldId xmlns:r="http://schemas.openxmlformats.org/officeDocument/2006/relationships" id="273" r:id="Rd07beb92d8d740a2"/>
    <p:sldId xmlns:r="http://schemas.openxmlformats.org/officeDocument/2006/relationships" id="274" r:id="R2f7dc2b7d88c434e"/>
    <p:sldId xmlns:r="http://schemas.openxmlformats.org/officeDocument/2006/relationships" id="275" r:id="R71397972420a4091"/>
    <p:sldId xmlns:r="http://schemas.openxmlformats.org/officeDocument/2006/relationships" id="276" r:id="R907932c2f3aa4ab1"/>
    <p:sldId xmlns:r="http://schemas.openxmlformats.org/officeDocument/2006/relationships" id="277" r:id="R3739ddb772d24670"/>
    <p:sldId xmlns:r="http://schemas.openxmlformats.org/officeDocument/2006/relationships" id="278" r:id="R0561413bc06a48f5"/>
    <p:sldId xmlns:r="http://schemas.openxmlformats.org/officeDocument/2006/relationships" id="279" r:id="R2ffa9a78cc5c4b0f"/>
    <p:sldId xmlns:r="http://schemas.openxmlformats.org/officeDocument/2006/relationships" id="280" r:id="R6b8f224811124428"/>
    <p:sldId xmlns:r="http://schemas.openxmlformats.org/officeDocument/2006/relationships" id="281" r:id="Rb45d664ef64e457f"/>
    <p:sldId xmlns:r="http://schemas.openxmlformats.org/officeDocument/2006/relationships" id="282" r:id="Rc0cb3371ad1f4ce2"/>
    <p:sldId xmlns:r="http://schemas.openxmlformats.org/officeDocument/2006/relationships" id="283" r:id="R702b5560ab3e4e54"/>
    <p:sldId xmlns:r="http://schemas.openxmlformats.org/officeDocument/2006/relationships" id="284" r:id="Ra1835d749c5f439b"/>
    <p:sldId xmlns:r="http://schemas.openxmlformats.org/officeDocument/2006/relationships" id="285" r:id="R719781b7135e44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13e8cea8f14c76" /><Relationship Type="http://schemas.openxmlformats.org/officeDocument/2006/relationships/slideMaster" Target="/ppt/slideMasters/slideMaster1.xml" Id="R9fc40a3570c940e1" /><Relationship Type="http://schemas.openxmlformats.org/officeDocument/2006/relationships/notesMaster" Target="/ppt/notesMasters/notesMaster1.xml" Id="Re02bf74f4ec74749" /><Relationship Type="http://schemas.openxmlformats.org/officeDocument/2006/relationships/presProps" Target="/ppt/presProps.xml" Id="Re2cad1201853442a" /><Relationship Type="http://schemas.openxmlformats.org/officeDocument/2006/relationships/tableStyles" Target="/ppt/tableStyles.xml" Id="R975e352dab1b43cc" /><Relationship Type="http://schemas.openxmlformats.org/officeDocument/2006/relationships/slide" Target="/ppt/slides/slide1.xml" Id="Re311e775311c40cf" /><Relationship Type="http://schemas.openxmlformats.org/officeDocument/2006/relationships/slide" Target="/ppt/slides/slide2.xml" Id="R03d87acb3cfe4a79" /><Relationship Type="http://schemas.openxmlformats.org/officeDocument/2006/relationships/slide" Target="/ppt/slides/slide3.xml" Id="Rc5d1096a87b7468d" /><Relationship Type="http://schemas.openxmlformats.org/officeDocument/2006/relationships/slide" Target="/ppt/slides/slide4.xml" Id="Rd7d5416045374851" /><Relationship Type="http://schemas.openxmlformats.org/officeDocument/2006/relationships/slide" Target="/ppt/slides/slide5.xml" Id="R6e01d1cf00a24d35" /><Relationship Type="http://schemas.openxmlformats.org/officeDocument/2006/relationships/slide" Target="/ppt/slides/slide6.xml" Id="Rfe6d1490c4314b46" /><Relationship Type="http://schemas.openxmlformats.org/officeDocument/2006/relationships/slide" Target="/ppt/slides/slide7.xml" Id="Re66aec811c85499c" /><Relationship Type="http://schemas.openxmlformats.org/officeDocument/2006/relationships/slide" Target="/ppt/slides/slide8.xml" Id="Racd4fc90c14c4782" /><Relationship Type="http://schemas.openxmlformats.org/officeDocument/2006/relationships/slide" Target="/ppt/slides/slide9.xml" Id="R94997de7a75146f7" /><Relationship Type="http://schemas.openxmlformats.org/officeDocument/2006/relationships/slide" Target="/ppt/slides/slide10.xml" Id="R8215059e96ca4285" /><Relationship Type="http://schemas.openxmlformats.org/officeDocument/2006/relationships/slide" Target="/ppt/slides/slide11.xml" Id="R2e7f48c2438d4287" /><Relationship Type="http://schemas.openxmlformats.org/officeDocument/2006/relationships/slide" Target="/ppt/slides/slide12.xml" Id="Refd3a3e42a434590" /><Relationship Type="http://schemas.openxmlformats.org/officeDocument/2006/relationships/slide" Target="/ppt/slides/slide13.xml" Id="Re173f83db4524b3c" /><Relationship Type="http://schemas.openxmlformats.org/officeDocument/2006/relationships/slide" Target="/ppt/slides/slide14.xml" Id="Rfcefb93eab424390" /><Relationship Type="http://schemas.openxmlformats.org/officeDocument/2006/relationships/slide" Target="/ppt/slides/slide15.xml" Id="R71da5c901b934205" /><Relationship Type="http://schemas.openxmlformats.org/officeDocument/2006/relationships/slide" Target="/ppt/slides/slide16.xml" Id="R7be9f7129f4149ae" /><Relationship Type="http://schemas.openxmlformats.org/officeDocument/2006/relationships/slide" Target="/ppt/slides/slide17.xml" Id="Racdf37bc6eca4446" /><Relationship Type="http://schemas.openxmlformats.org/officeDocument/2006/relationships/slide" Target="/ppt/slides/slide18.xml" Id="Rd07beb92d8d740a2" /><Relationship Type="http://schemas.openxmlformats.org/officeDocument/2006/relationships/slide" Target="/ppt/slides/slide19.xml" Id="R2f7dc2b7d88c434e" /><Relationship Type="http://schemas.openxmlformats.org/officeDocument/2006/relationships/slide" Target="/ppt/slides/slide20.xml" Id="R71397972420a4091" /><Relationship Type="http://schemas.openxmlformats.org/officeDocument/2006/relationships/slide" Target="/ppt/slides/slide21.xml" Id="R907932c2f3aa4ab1" /><Relationship Type="http://schemas.openxmlformats.org/officeDocument/2006/relationships/slide" Target="/ppt/slides/slide22.xml" Id="R3739ddb772d24670" /><Relationship Type="http://schemas.openxmlformats.org/officeDocument/2006/relationships/slide" Target="/ppt/slides/slide23.xml" Id="R0561413bc06a48f5" /><Relationship Type="http://schemas.openxmlformats.org/officeDocument/2006/relationships/slide" Target="/ppt/slides/slide24.xml" Id="R2ffa9a78cc5c4b0f" /><Relationship Type="http://schemas.openxmlformats.org/officeDocument/2006/relationships/slide" Target="/ppt/slides/slide25.xml" Id="R6b8f224811124428" /><Relationship Type="http://schemas.openxmlformats.org/officeDocument/2006/relationships/slide" Target="/ppt/slides/slide26.xml" Id="Rb45d664ef64e457f" /><Relationship Type="http://schemas.openxmlformats.org/officeDocument/2006/relationships/slide" Target="/ppt/slides/slide27.xml" Id="Rc0cb3371ad1f4ce2" /><Relationship Type="http://schemas.openxmlformats.org/officeDocument/2006/relationships/slide" Target="/ppt/slides/slide28.xml" Id="R702b5560ab3e4e54" /><Relationship Type="http://schemas.openxmlformats.org/officeDocument/2006/relationships/slide" Target="/ppt/slides/slide29.xml" Id="Ra1835d749c5f439b" /><Relationship Type="http://schemas.openxmlformats.org/officeDocument/2006/relationships/slide" Target="/ppt/slides/slide30.xml" Id="R719781b7135e44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56f583490e47a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4cd479ad1149d2" /><Relationship Type="http://schemas.openxmlformats.org/officeDocument/2006/relationships/notesMaster" Target="/ppt/notesMasters/notesMaster1.xml" Id="R5608aec16aa54d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e37c9bbae249d0" /><Relationship Type="http://schemas.openxmlformats.org/officeDocument/2006/relationships/notesMaster" Target="/ppt/notesMasters/notesMaster1.xml" Id="R16aced6485ef4a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156468a45594fd2" /><Relationship Type="http://schemas.openxmlformats.org/officeDocument/2006/relationships/notesMaster" Target="/ppt/notesMasters/notesMaster1.xml" Id="Rbd9ad09729664d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c6d7b3bee0486f" /><Relationship Type="http://schemas.openxmlformats.org/officeDocument/2006/relationships/notesMaster" Target="/ppt/notesMasters/notesMaster1.xml" Id="R8dee6d85d12b40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f4126936c143a1" /><Relationship Type="http://schemas.openxmlformats.org/officeDocument/2006/relationships/notesMaster" Target="/ppt/notesMasters/notesMaster1.xml" Id="R3e866e477a1044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bff9a74b1c4dc0" /><Relationship Type="http://schemas.openxmlformats.org/officeDocument/2006/relationships/notesMaster" Target="/ppt/notesMasters/notesMaster1.xml" Id="R0c12e3ffadcb466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6554d6538e4b88" /><Relationship Type="http://schemas.openxmlformats.org/officeDocument/2006/relationships/notesMaster" Target="/ppt/notesMasters/notesMaster1.xml" Id="R17d9e58d351541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891a50566a4861" /><Relationship Type="http://schemas.openxmlformats.org/officeDocument/2006/relationships/notesMaster" Target="/ppt/notesMasters/notesMaster1.xml" Id="R76d9058b55be40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af809c7ac8442d5" /><Relationship Type="http://schemas.openxmlformats.org/officeDocument/2006/relationships/notesMaster" Target="/ppt/notesMasters/notesMaster1.xml" Id="Rb0b1c301e6394a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17739e17eb543ca" /><Relationship Type="http://schemas.openxmlformats.org/officeDocument/2006/relationships/notesMaster" Target="/ppt/notesMasters/notesMaster1.xml" Id="Rdf3a957105024b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44adb38b4e4488d" /><Relationship Type="http://schemas.openxmlformats.org/officeDocument/2006/relationships/notesMaster" Target="/ppt/notesMasters/notesMaster1.xml" Id="Reeaeb3eb197e469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741329d207a44dc" /><Relationship Type="http://schemas.openxmlformats.org/officeDocument/2006/relationships/notesMaster" Target="/ppt/notesMasters/notesMaster1.xml" Id="Ra4bd97d7bd01454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74b54dbad0f49ff" /><Relationship Type="http://schemas.openxmlformats.org/officeDocument/2006/relationships/notesMaster" Target="/ppt/notesMasters/notesMaster1.xml" Id="Rc0499eb52e1a476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5a6be241ac542e8" /><Relationship Type="http://schemas.openxmlformats.org/officeDocument/2006/relationships/notesMaster" Target="/ppt/notesMasters/notesMaster1.xml" Id="R83cbbe5deb6743b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1e874437c2a49e6" /><Relationship Type="http://schemas.openxmlformats.org/officeDocument/2006/relationships/notesMaster" Target="/ppt/notesMasters/notesMaster1.xml" Id="R888d6cdef93b4c3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a1443ec141c4397" /><Relationship Type="http://schemas.openxmlformats.org/officeDocument/2006/relationships/notesMaster" Target="/ppt/notesMasters/notesMaster1.xml" Id="Rdf08a1324b064b6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cad1c70d459400d" /><Relationship Type="http://schemas.openxmlformats.org/officeDocument/2006/relationships/notesMaster" Target="/ppt/notesMasters/notesMaster1.xml" Id="R0793f46b9069404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0e0b0feb2e64041" /><Relationship Type="http://schemas.openxmlformats.org/officeDocument/2006/relationships/notesMaster" Target="/ppt/notesMasters/notesMaster1.xml" Id="R53034c28906d4a8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68636f9184a4014" /><Relationship Type="http://schemas.openxmlformats.org/officeDocument/2006/relationships/notesMaster" Target="/ppt/notesMasters/notesMaster1.xml" Id="R483958ed37624dc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560c3a4bf054f71" /><Relationship Type="http://schemas.openxmlformats.org/officeDocument/2006/relationships/notesMaster" Target="/ppt/notesMasters/notesMaster1.xml" Id="R4a4a24db98c046e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bc510830dee4160" /><Relationship Type="http://schemas.openxmlformats.org/officeDocument/2006/relationships/notesMaster" Target="/ppt/notesMasters/notesMaster1.xml" Id="R636c8403998b4b1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8f28c89473348a5" /><Relationship Type="http://schemas.openxmlformats.org/officeDocument/2006/relationships/notesMaster" Target="/ppt/notesMasters/notesMaster1.xml" Id="R01d3686a628142d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9c2d73d9871412d" /><Relationship Type="http://schemas.openxmlformats.org/officeDocument/2006/relationships/notesMaster" Target="/ppt/notesMasters/notesMaster1.xml" Id="R2989ca09436e432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36dd90dee4546a8" /><Relationship Type="http://schemas.openxmlformats.org/officeDocument/2006/relationships/notesMaster" Target="/ppt/notesMasters/notesMaster1.xml" Id="R6e1b4bad3932464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8ac139b73dc48db" /><Relationship Type="http://schemas.openxmlformats.org/officeDocument/2006/relationships/notesMaster" Target="/ppt/notesMasters/notesMaster1.xml" Id="R4ff77edf113940b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dca68c6ea1f4000" /><Relationship Type="http://schemas.openxmlformats.org/officeDocument/2006/relationships/notesMaster" Target="/ppt/notesMasters/notesMaster1.xml" Id="Re75c7074a6f3404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9a2f7330e2b4fcd" /><Relationship Type="http://schemas.openxmlformats.org/officeDocument/2006/relationships/notesMaster" Target="/ppt/notesMasters/notesMaster1.xml" Id="R8944f014181348d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1a668636f9b4ff3" /><Relationship Type="http://schemas.openxmlformats.org/officeDocument/2006/relationships/notesMaster" Target="/ppt/notesMasters/notesMaster1.xml" Id="Ra1a8091a746640d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af11d0434ce4e00" /><Relationship Type="http://schemas.openxmlformats.org/officeDocument/2006/relationships/notesMaster" Target="/ppt/notesMasters/notesMaster1.xml" Id="R97e597912a034be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8d2331b4ef648ae" /><Relationship Type="http://schemas.openxmlformats.org/officeDocument/2006/relationships/notesMaster" Target="/ppt/notesMasters/notesMaster1.xml" Id="Ree3258caf10c4b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的“课外作品第一阅读”学习单元。本套课件共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讲稿】明确告诉学生：本单元只训练“课外作品第一阅读”。先解释知识范围，再用一句话建立核心判断，最后示范标准方法。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【互动提问】请用自己的话复述“先建立可证实的第一解释，再处理多义性”，并举一个会触发“未读清语境便套用主题”的错误例子。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中国文学卷二课外作品赏析能力切片 · 指令核对
指令焦点：先判断题目要求找、解、析、比、评中的哪一种动作。
【原创训练材料｜参数为训练所设】“我”把搬家纸箱逐一编号，却把写着“厨房”的一箱留在门边，整夜没有封口。
最稳妥的第一阅读是什么？ 选项为 A.编号显示人物努力控制搬迁，唯独未封的厨房箱暗示其仍难割舍与家庭生活相连的记忆。；B.末段使“门被推开”不再只是写实景象，而成为叙述者持续想象有人归来的心理投射。；C.热闹声响的铺陈被“惟独”截断，短句造成停顿，使场景由市井活力转为对缺席者的察觉。；D.不能直接证明；反复更正至少显示记忆不稳定，并使“当然”带有自我辩护意味。。讲解时强调：先建立可证实的第一解释，再处理多义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【预期回答】学生能说出“分层—圈意象—找转折—写有限判断”中的起始动作，并避开“未读清语境便套用主题”。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分层—圈意象—找转折—写有限判断”，最后说明结论“编号显示人物努力控制搬迁，唯独未封的厨房箱暗示其仍难割舍与家庭生活相连的记忆。”怎样由证据推出。完整解析：结论由动作差异推出，没有虚构未交代的往事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Framework、课程及评估指引与公开评核资料｜中国文学卷二课外作品赏析能力切片·指令核对·原创模考任务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【预期回答】学生能把失分归入“未读清语境便套用主题”或更精确的个人错因，并写出可执行检查动作。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讲稿】逐项解释“课外作品第一阅读”中的专有名词、符号、对象和单位。特别强调：未读清语境便套用主题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讲稿】用“条件—表示—方法—核验”重建本知识点。示范时逐步引用：分层—圈意象—找转折—写有限判断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讲稿】带学生逐句读取任务，不先求答案。要求指出材料中的有效条件，再按“分层—圈意象—找转折—写有限判断”作答。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讲稿】先展示错误路径，再用解析链复原第一失分点。禁止只说“粗心”；必须落到“未读清语境便套用主题”或更精确的动作。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中国文学卷二课外作品赏析能力切片 · 指令核对
指令焦点：先判断题目要求找、解、析、比、评中的哪一种动作。
【原创训练材料｜参数为训练所设】结尾写：电梯门合上前，镜中留下两个人，走廊里却只有一个脚步声。
怎样处理这一结尾的多义性？ 选项为 A.镜像与脚步数量不一致可支持陪伴记忆或自我分裂两种阅读；应比较哪一种更能解释前文重复出现的镜子。；B.窗花只能提示传统或旧物氛围；除非另有时间标记，不应把物象直接等同明确年代。；C.编号显示人物努力控制搬迁，唯独未封的厨房箱暗示其仍难割舍与家庭生活相连的记忆。；D.末段使“门被推开”不再只是写实景象，而成为叙述者持续想象有人归来的心理投射。。讲解时强调：先建立可证实的第一解释，再处理多义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【预期回答】学生能说出“分层—圈意象—找转折—写有限判断”中的起始动作，并避开“未读清语境便套用主题”。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分层—圈意象—找转折—写有限判断”，最后说明结论“镜像与脚步数量不一致可支持陪伴记忆或自我分裂两种阅读；应比较哪一种更能解释前文重复出现的镜子。”怎样由证据推出。完整解析：多义分析仍须以全篇证据筛选，不等于任意解释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Framework、课程及评估指引与公开评核资料｜中国文学卷二课外作品赏析能力切片·指令核对·原创模考任务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【预期回答】学生能把失分归入“未读清语境便套用主题”或更精确的个人错因，并写出可执行检查动作。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讲稿】逐项解释“课外作品第一阅读”中的专有名词、符号、对象和单位。特别强调：未读清语境便套用主题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讲稿】用“条件—表示—方法—核验”重建本知识点。示范时逐步引用：分层—圈意象—找转折—写有限判断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讲稿】带学生逐句读取任务，不先求答案。要求指出材料中的有效条件，再按“分层—圈意象—找转折—写有限判断”作答。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讲稿】先展示错误路径，再用解析链复原第一失分点。禁止只说“粗心”；必须落到“未读清语境便套用主题”或更精确的动作。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中国文学卷二课外作品赏析能力切片 · 指令核对
指令焦点：先判断题目要求找、解、析、比、评中的哪一种动作。
【原创训练材料｜参数为训练所设】片段开头语气轻快，连续列举摊档声音；一句“惟独没有他的叫卖声”后，句子突然缩短。
语气变化由哪些证据支持？ 选项为 A.不能直接证明；反复更正至少显示记忆不稳定，并使“当然”带有自我辩护意味。；B.镜像与脚步数量不一致可支持陪伴记忆或自我分裂两种阅读；应比较哪一种更能解释前文重复出现的镜子。；C.窗花只能提示传统或旧物氛围；除非另有时间标记，不应把物象直接等同明确年代。；D.热闹声响的铺陈被“惟独”截断，短句造成停顿，使场景由市井活力转为对缺席者的察觉。。讲解时强调：先建立可证实的第一解释，再处理多义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【预期回答】学生能说出“分层—圈意象—找转折—写有限判断”中的起始动作，并避开“未读清语境便套用主题”。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分层—圈意象—找转折—写有限判断”，最后说明结论“热闹声响的铺陈被“惟独”截断，短句造成停顿，使场景由市井活力转为对缺席者的察觉。”怎样由证据推出。完整解析：答案定位转折词、句式与情感效果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Framework、课程及评估指引与公开评核资料｜中国文学卷二课外作品赏析能力切片·指令核对·原创模考任务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【预期回答】学生能把失分归入“未读清语境便套用主题”或更精确的个人错因，并写出可执行检查动作。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讲稿】逐项解释“课外作品第一阅读”中的专有名词、符号、对象和单位。特别强调：未读清语境便套用主题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讲稿】用“条件—表示—方法—核验”重建本知识点。示范时逐步引用：分层—圈意象—找转折—写有限判断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讲稿】带学生逐句读取任务，不先求答案。要求指出材料中的有效条件，再按“分层—圈意象—找转折—写有限判断”作答。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讲稿】先展示错误路径，再用解析链复原第一失分点。禁止只说“粗心”；必须落到“未读清语境便套用主题”或更精确的动作。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Framework、课程及评估指引与公开评核资料｜中国文学卷二课外作品赏析能力切片·推论边界·原创模考任务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a21357b3514c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95e030146b4387" /><Relationship Type="http://schemas.openxmlformats.org/officeDocument/2006/relationships/slideLayout" Target="/ppt/slideLayouts/slideLayout1.xml" Id="R8451c2cc17334e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51c2cc17334e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51011baa2f41ab" /><Relationship Type="http://schemas.openxmlformats.org/officeDocument/2006/relationships/image" Target="/ppt/media/image.png" Id="Re1da5dd976864d8b" /><Relationship Type="http://schemas.openxmlformats.org/officeDocument/2006/relationships/notesSlide" Target="/ppt/notesSlides/notesSlide1.xml" Id="R9cf39a7049644d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0e88093164aca" /><Relationship Type="http://schemas.openxmlformats.org/officeDocument/2006/relationships/image" Target="/ppt/media/image2.png" Id="Rc91a5ece90094bd1" /><Relationship Type="http://schemas.openxmlformats.org/officeDocument/2006/relationships/notesSlide" Target="/ppt/notesSlides/notesSlide2.xml" Id="R955cbf4f41c746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0a5bebf744839" /><Relationship Type="http://schemas.openxmlformats.org/officeDocument/2006/relationships/image" Target="/ppt/media/image3.png" Id="R709eb151759c4c7b" /><Relationship Type="http://schemas.openxmlformats.org/officeDocument/2006/relationships/notesSlide" Target="/ppt/notesSlides/notesSlide3.xml" Id="R160b0d27c2d34e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fadd62d14d4dcd" /><Relationship Type="http://schemas.openxmlformats.org/officeDocument/2006/relationships/image" Target="/ppt/media/image4.png" Id="Racb35a9c30a54b46" /><Relationship Type="http://schemas.openxmlformats.org/officeDocument/2006/relationships/notesSlide" Target="/ppt/notesSlides/notesSlide4.xml" Id="R4a1e5703973a43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f71763d7b460e" /><Relationship Type="http://schemas.openxmlformats.org/officeDocument/2006/relationships/image" Target="/ppt/media/image5.png" Id="R589831f01ed147f1" /><Relationship Type="http://schemas.openxmlformats.org/officeDocument/2006/relationships/notesSlide" Target="/ppt/notesSlides/notesSlide5.xml" Id="Rcf61c8098efe451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3afb0ed6b942b9" /><Relationship Type="http://schemas.openxmlformats.org/officeDocument/2006/relationships/image" Target="/ppt/media/image6.png" Id="Raff64bfed59d444e" /><Relationship Type="http://schemas.openxmlformats.org/officeDocument/2006/relationships/notesSlide" Target="/ppt/notesSlides/notesSlide6.xml" Id="Rfa16d026129e44e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80f86046a46b4" /><Relationship Type="http://schemas.openxmlformats.org/officeDocument/2006/relationships/image" Target="/ppt/media/image7.png" Id="Rc425d8bf4e914abf" /><Relationship Type="http://schemas.openxmlformats.org/officeDocument/2006/relationships/notesSlide" Target="/ppt/notesSlides/notesSlide7.xml" Id="Ra5cb9f8f586948b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4c23515bce4b1c" /><Relationship Type="http://schemas.openxmlformats.org/officeDocument/2006/relationships/image" Target="/ppt/media/image8.png" Id="R8067d549c4314f24" /><Relationship Type="http://schemas.openxmlformats.org/officeDocument/2006/relationships/notesSlide" Target="/ppt/notesSlides/notesSlide8.xml" Id="R6c173d07b1f7421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ba25583e745e4" /><Relationship Type="http://schemas.openxmlformats.org/officeDocument/2006/relationships/image" Target="/ppt/media/image9.png" Id="Rddbacdc2e27b4c0a" /><Relationship Type="http://schemas.openxmlformats.org/officeDocument/2006/relationships/notesSlide" Target="/ppt/notesSlides/notesSlide9.xml" Id="Rce220d9ce5c742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b28c9ea3d483a" /><Relationship Type="http://schemas.openxmlformats.org/officeDocument/2006/relationships/image" Target="/ppt/media/image10.png" Id="R2828b6ced88549f1" /><Relationship Type="http://schemas.openxmlformats.org/officeDocument/2006/relationships/notesSlide" Target="/ppt/notesSlides/notesSlide10.xml" Id="Rc98e76d26dc44a8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88d2994403448d" /><Relationship Type="http://schemas.openxmlformats.org/officeDocument/2006/relationships/image" Target="/ppt/media/image11.png" Id="Rbe74944e6f394c10" /><Relationship Type="http://schemas.openxmlformats.org/officeDocument/2006/relationships/notesSlide" Target="/ppt/notesSlides/notesSlide11.xml" Id="Rae969bff1d8045a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a424ac9c9b4e31" /><Relationship Type="http://schemas.openxmlformats.org/officeDocument/2006/relationships/image" Target="/ppt/media/image12.png" Id="R6448f7e17aee4388" /><Relationship Type="http://schemas.openxmlformats.org/officeDocument/2006/relationships/notesSlide" Target="/ppt/notesSlides/notesSlide12.xml" Id="Ra8c55f083e324d0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253b40fc44c6a" /><Relationship Type="http://schemas.openxmlformats.org/officeDocument/2006/relationships/image" Target="/ppt/media/image13.png" Id="Rc741780036064474" /><Relationship Type="http://schemas.openxmlformats.org/officeDocument/2006/relationships/notesSlide" Target="/ppt/notesSlides/notesSlide13.xml" Id="R2715514c1e534b9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a2fbbbefcd4639" /><Relationship Type="http://schemas.openxmlformats.org/officeDocument/2006/relationships/image" Target="/ppt/media/image14.png" Id="R559b712f3e3f4d33" /><Relationship Type="http://schemas.openxmlformats.org/officeDocument/2006/relationships/notesSlide" Target="/ppt/notesSlides/notesSlide14.xml" Id="R9bb8f547129043a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cba3c87b2c4422" /><Relationship Type="http://schemas.openxmlformats.org/officeDocument/2006/relationships/image" Target="/ppt/media/image15.png" Id="Reb16aefc923244c9" /><Relationship Type="http://schemas.openxmlformats.org/officeDocument/2006/relationships/notesSlide" Target="/ppt/notesSlides/notesSlide15.xml" Id="R2383e62f677647f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ce52b63f8b41f9" /><Relationship Type="http://schemas.openxmlformats.org/officeDocument/2006/relationships/image" Target="/ppt/media/image16.png" Id="R81bb3e36f69a488b" /><Relationship Type="http://schemas.openxmlformats.org/officeDocument/2006/relationships/notesSlide" Target="/ppt/notesSlides/notesSlide16.xml" Id="Rfb11fcebf99f44b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cd784586a04908" /><Relationship Type="http://schemas.openxmlformats.org/officeDocument/2006/relationships/image" Target="/ppt/media/image17.png" Id="R203db8e9a3f44feb" /><Relationship Type="http://schemas.openxmlformats.org/officeDocument/2006/relationships/notesSlide" Target="/ppt/notesSlides/notesSlide17.xml" Id="R277882f0e8b34b9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1d4f0601c54cde" /><Relationship Type="http://schemas.openxmlformats.org/officeDocument/2006/relationships/image" Target="/ppt/media/image18.png" Id="Re7bea04e2b3b4e57" /><Relationship Type="http://schemas.openxmlformats.org/officeDocument/2006/relationships/notesSlide" Target="/ppt/notesSlides/notesSlide18.xml" Id="R28ace53f0400415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31bb3fcf8493a" /><Relationship Type="http://schemas.openxmlformats.org/officeDocument/2006/relationships/image" Target="/ppt/media/image19.png" Id="Re012ec5ca9bf4b02" /><Relationship Type="http://schemas.openxmlformats.org/officeDocument/2006/relationships/notesSlide" Target="/ppt/notesSlides/notesSlide19.xml" Id="R8ff22a34a0f04a5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4621146da4644" /><Relationship Type="http://schemas.openxmlformats.org/officeDocument/2006/relationships/image" Target="/ppt/media/image20.png" Id="Re25fd26c6f5c40fd" /><Relationship Type="http://schemas.openxmlformats.org/officeDocument/2006/relationships/notesSlide" Target="/ppt/notesSlides/notesSlide20.xml" Id="R58c6546a638146f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5c63cc27274313" /><Relationship Type="http://schemas.openxmlformats.org/officeDocument/2006/relationships/image" Target="/ppt/media/image21.png" Id="R1801742e9f4b4a14" /><Relationship Type="http://schemas.openxmlformats.org/officeDocument/2006/relationships/notesSlide" Target="/ppt/notesSlides/notesSlide21.xml" Id="R49dfefb55479400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b6b16898ef413c" /><Relationship Type="http://schemas.openxmlformats.org/officeDocument/2006/relationships/image" Target="/ppt/media/image22.png" Id="R3fb41c2a26be4057" /><Relationship Type="http://schemas.openxmlformats.org/officeDocument/2006/relationships/notesSlide" Target="/ppt/notesSlides/notesSlide22.xml" Id="R25fd4a41cc94483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21f6d6b34d4d17" /><Relationship Type="http://schemas.openxmlformats.org/officeDocument/2006/relationships/image" Target="/ppt/media/image23.png" Id="Ra1bc37d77cd14802" /><Relationship Type="http://schemas.openxmlformats.org/officeDocument/2006/relationships/notesSlide" Target="/ppt/notesSlides/notesSlide23.xml" Id="R9070e35f4239490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8dcff25c048b6" /><Relationship Type="http://schemas.openxmlformats.org/officeDocument/2006/relationships/image" Target="/ppt/media/image24.png" Id="Red76682d41274dc9" /><Relationship Type="http://schemas.openxmlformats.org/officeDocument/2006/relationships/notesSlide" Target="/ppt/notesSlides/notesSlide24.xml" Id="Rbea46fc3fd2e4dd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85e8b8268b471e" /><Relationship Type="http://schemas.openxmlformats.org/officeDocument/2006/relationships/image" Target="/ppt/media/image25.png" Id="Rc4f26810bf2e4f1a" /><Relationship Type="http://schemas.openxmlformats.org/officeDocument/2006/relationships/notesSlide" Target="/ppt/notesSlides/notesSlide25.xml" Id="R13a10d2104c94d1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5603eef9d4074" /><Relationship Type="http://schemas.openxmlformats.org/officeDocument/2006/relationships/image" Target="/ppt/media/image26.png" Id="Rda07bb48efde4d04" /><Relationship Type="http://schemas.openxmlformats.org/officeDocument/2006/relationships/notesSlide" Target="/ppt/notesSlides/notesSlide26.xml" Id="Rbae8abadf718490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f310a86c494ea1" /><Relationship Type="http://schemas.openxmlformats.org/officeDocument/2006/relationships/image" Target="/ppt/media/image27.png" Id="R7081204b0d19497c" /><Relationship Type="http://schemas.openxmlformats.org/officeDocument/2006/relationships/notesSlide" Target="/ppt/notesSlides/notesSlide27.xml" Id="R2c6bb961ec3a406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3e5641bc9e44c1" /><Relationship Type="http://schemas.openxmlformats.org/officeDocument/2006/relationships/image" Target="/ppt/media/image28.png" Id="R1f7be4283dc7431d" /><Relationship Type="http://schemas.openxmlformats.org/officeDocument/2006/relationships/notesSlide" Target="/ppt/notesSlides/notesSlide28.xml" Id="R729f8c3490074db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34259852a45df" /><Relationship Type="http://schemas.openxmlformats.org/officeDocument/2006/relationships/image" Target="/ppt/media/image29.png" Id="R036db48f96854f1f" /><Relationship Type="http://schemas.openxmlformats.org/officeDocument/2006/relationships/notesSlide" Target="/ppt/notesSlides/notesSlide29.xml" Id="R9cfa1670747a49d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7e0d91a4544ce1" /><Relationship Type="http://schemas.openxmlformats.org/officeDocument/2006/relationships/image" Target="/ppt/media/image30.png" Id="R7343b395580b43ee" /><Relationship Type="http://schemas.openxmlformats.org/officeDocument/2006/relationships/notesSlide" Target="/ppt/notesSlides/notesSlide30.xml" Id="R494f467598164a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881E73-CBAC-4AE8-86BD-FB824BA7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1DFBD1-EFFA-46FD-B87A-45329DD5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222DA0-3D07-41C6-B5B1-C0178C584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ADD6EB-856E-4EF6-B187-75B6F44E3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FBF50B-DF9A-4B16-9644-109E65A21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在陌生文本中定位主体、语气、意象和转折。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F50B4-F566-4760-8062-A8554648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4D5217-1B5B-48CF-9229-A4388D536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2BB655-2163-4AC8-A71A-63EA303D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F75000-EED4-4B48-BBE4-565E56E8C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da5dd976864d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B91D65-9A87-4ECE-B39E-19B4CEAC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40CAEB-8C2E-491F-9E31-E859BD0F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B192F9-8AE6-42FF-B344-C947E9DE9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EA2D9B-DD80-4C93-AF54-BD8B0653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F1F75D-71AE-4898-9D47-36AB40FC7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4DF4B4-F921-4240-BD23-127C6A89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589470-5156-4F3B-A943-85B97BBDA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125163-18F9-4236-AAED-A07DCFBC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C95A63-D88F-4676-A1A3-86450164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048000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4F5229-528C-44C8-9EAB-B5E5C379D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F90DF0-70AB-4B9F-8162-DAD04A11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1a5ece90094b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044494-0E47-4650-A103-C385625EE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394C28-EDDF-4AEC-B3FB-4C3027E5B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031355-F68D-4A87-9576-58A29DC3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7F3E2-52F0-4D8E-BB56-8C7CDD65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7B6203-9B98-4A9A-99E1-E72A8879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3F07FC-408E-4FA1-887D-B3AD911B7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61A3D7-6DFB-4DC8-A1B7-5922EF514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C908E3-D188-470E-B8C8-EF15F71BD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93B798-C54A-4254-99E1-CB06C221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6C8A1C-A1F6-4C68-AFF1-741373EB5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EF643E-A41B-4F1E-93B8-01E748454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4F5423-3139-4D33-A35F-D6B51928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B865B4-AAB9-4B1A-BAE5-B93EB5DC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5EC39-5740-45DA-9CEE-98C0DF276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AE0A99-D52A-49C9-9FF5-6AF71CD2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393B01-0C70-4071-A249-F100B527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A538DF-B5F7-4B29-BDC6-20059877D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成功标准｜先建立可证实的第一解释，再处理多义性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371E10-98EA-4CE6-8E46-0196C2020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08AA55-C056-472B-8846-EAFE9FCE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B3C268-8DF3-4DB7-9F35-58185CE8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003861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7EA816-8EA3-4DA4-AD45-61F744E9F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0FBC0-F979-45A4-BC82-F0F42204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eb151759c4c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A2959C-0492-4AD4-B052-23A2FE06A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3A6F4A-AB7E-42B5-9231-258583D1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C9ADBA-050B-4468-A626-4D291D44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56EAE9-86C6-4DEE-B8E9-8FEB452D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B5F328-711B-41BF-9615-85321175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21050-CEC9-4CBC-9C27-8C887D09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边界提醒｜未读清语境便套用主题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034497-4C2D-42E7-8AFC-5D3FA8B2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A410C6-865A-416D-9114-990C7088A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9C661F-4B5E-4736-B7B5-4F9AF623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在陌生文本中定位主体、语气、意象和转折。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E55075-939C-4118-A97B-021A8582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0A9877-36EE-4912-9EA5-3F72EE533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D43D0D-BEDD-4848-83C8-E9B147477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BE11B4-7D39-444E-B09E-9448BD64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Framework、课程及评估指引与公开评核资料｜中国文学卷二课外作品赏析能力切片·指令核对·原创模考任务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D4C57D-EFF4-4EB4-9D6F-3D081BFF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6C5179-8103-4020-BA54-4BC0299E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7B29B3-55B6-44C7-B27F-DD962CCE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95D5A5-B401-4FE1-A53C-0A5B7B21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86328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D70E7A-F92B-4868-AAE7-5747AA67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C02083-0D69-41B3-B6A8-C053B4D3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b35a9c30a54b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CCEA4-2A3E-49FA-A59B-FF62C6CFE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442EBA-7072-4CFB-85A2-20DD9D63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B80FC8-C75D-4368-A107-2E683AEEE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能解释“先建立可证实的第一解释，再处理多义性”，并识别一个反例或边界。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111C41-8DEE-446E-9E77-A48C9419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BD53A-28C7-401B-ACF4-A9ED9149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B95817-C44E-4F8D-BA1D-7DB8B24C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【原创训练材料｜参数为训练所设】“我”把搬家纸箱逐一编号，却把写着“厨房”的一箱留在门边，整夜没有封口。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最稳妥的第一阅读是什么？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F92F6B-A118-48B6-8D2D-8B692716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高频错因：未读清语境便套用主题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D0B1AD-4E50-4803-BB1C-2909FD91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17C47C-48B8-4975-8ABB-32E96463C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42B37A-8429-4C4A-A520-A3D59B6D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45D735-5284-4998-A271-2EB8A891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9A02AF-E2D8-43C7-AE17-61B17A6E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9814E5-A394-4CE9-85FB-787E9A30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552A17-A870-4112-AA14-E006D54A1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069210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231D57-D680-4379-BB4B-BB1870A3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D38014-D7FC-4B1E-B9C1-50931BD5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831f01ed147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F79353-DA88-411C-B3A2-6DDED09A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58C5E-61C1-423C-80C0-15312898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98137-F27B-406B-88A3-F1778839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A7F2B-531E-4D4B-B4F7-4AC8FBB9C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EF6636-83B5-42E9-A96F-78235DE9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0F5186-408E-45A0-94E5-F860A9DD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9F301B-99C4-48E5-B96C-AA1F0715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圈意象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C25818-006D-4175-8F20-6DF56F14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8CAF89-6E6C-4CE8-B9E8-11307CE0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找转折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CF21A5-0971-4401-B39D-76E94605C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97506B-B289-4972-8D7F-F358B282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写有限判断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7EB17E-AB2F-4A96-A41C-D39FFAFAA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D5392C-2689-43AD-89DD-860E707F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C02C2D-A0AD-4A84-82C5-E082AE663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【原创训练材料｜参数为训练所设】“我”把搬家纸箱逐一编号，却把写着“厨房”的一箱留在门边，整夜没有封口。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最稳妥的第一阅读是什么？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B572FD-0013-445E-A773-A1F79AF8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B4E9D8-DEEC-4267-ADBD-31A03EDE9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EEFECC-839C-4036-A17D-29B8B6C08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正确结论：编号显示人物努力控制搬迁，唯独未封的厨房箱暗示其仍难割舍与家庭生活相连的记忆。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解析：结论由动作差异推出，没有虚构未交代的往事。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7662B8-B754-4190-8158-3FA3C0DE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CEB858-ED9A-4E7C-9A4B-31C171EC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261CBA-71A9-4B33-9169-957348590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AE040D-467A-42A9-BAC7-A1B338CB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078700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16F6B7-5F39-4A18-AB4F-6807CD2C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7BB15C-3A71-45DC-A2D3-D2B23B4B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f64bfed59d44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AFDCF-95C1-4293-BDFF-01B13174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C77267-7190-4B7F-879A-703BE9B5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4768AC-8206-48BF-BBCD-203A3646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75EF6C-B781-4AE4-A499-12991B5F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559E94-85EB-4947-8057-EA65832C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3C6132-15D5-4D64-8EC2-BD8C6774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7F85E3-CD81-463F-A698-0E78A8D2E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7792A7-83BB-4E28-940F-E13E00C7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18BA26-8473-4AEF-BFBE-CEBCDCCE0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98B740-CA49-4B71-8EE7-8CF44028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1D6C9A-874D-465E-9C69-DAF9FD69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30FC38-0CFD-4D28-A1A9-578772D34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87F229-B62E-4EE0-9466-50DE62BF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F7AEF6-E397-402C-B662-A5E9E8BC9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F9B19F-3C8D-438A-A6BC-A681854C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AA3C0B-77F1-48D2-82EB-F9207CC0D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1B81F6-58FB-46DF-B24A-E6A727C89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35FD7D-D662-49CC-A998-E8CD4A94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24F9FD-1D4C-4BF7-9D11-0EEB58E03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765490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30570E-67CB-4423-8ACD-DC824F89E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79416D-3F4C-47ED-BE0B-086C9065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25d8bf4e914a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03E733-9984-4243-9655-45597AF21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DD0DA2-D807-4C29-ACD4-B2565B86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516932-D1CC-4AA9-8C1D-7AAE477FF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14F193-626D-4F52-B857-ED2EFB3D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0BC43D-2CAE-45FF-8632-40190BFE2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52A2A9-277D-4331-85AE-60DA59A4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A5F93F-E1F9-41FF-8845-B8B57AA76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BDFB6B-0872-4055-90F5-A276E2874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F7285A-BED6-4414-99E1-B8278869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BFF961-A7A7-4291-AF4A-199E6544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7C4B53-2998-4E4D-B0F7-2A0D5DC6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0A019B-8099-46DE-80C9-9BB55D95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1D82B8-E0BF-428B-846A-00683F4E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B29C50-07BD-42A4-9CBE-9A1EF350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71A62-2B0F-4CA5-8051-CD62E7E5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8E54EB-3BCC-47AC-9F49-400AADA64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D8D094-475C-4132-9DF5-5C4A6FE0F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089133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C47BD1-1A4D-4638-A6E2-99AFDFF2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5733FF-9A62-4B3D-80B8-EAF10E53A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67d549c4314f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E45838-4CAF-427B-90B9-86BE6E55A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CBC74C-49B9-46FF-B5E2-59002CC7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D48286-C6B5-4004-8A93-886FF389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D7E66-88A7-4D0E-AF7A-0F703DC5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中国文学卷二课外作品赏析能力切片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63C1A-0D92-4FE2-8C60-1890255B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400820-1C04-4020-BBB2-C06FAE6D6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890A38-B73C-4849-890F-93BC81578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AC033F-9EF0-45D3-A0D7-E49F8BA0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DB5FCC-E5ED-431A-AE77-422363FE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066832-BDF3-4E6C-89BA-56EE0DA6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BAC0B3-F994-4624-843F-15440B0B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3CFDAC-DD13-40CD-93B9-01650AE0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475EA8-2129-4C5C-850C-46B4898A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F63CBC-92A1-417A-90DA-85131EAC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F4DA04-2ADA-4E2B-B024-2E1528D8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6593B9-488C-4B87-98D6-58F93A6F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192169-4871-4881-A018-4F3407D60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804741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75507C-B2A3-4955-A0FE-2A846A11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315C7-3507-4EC0-8FC1-19C68784C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bacdc2e27b4c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CB5B2F-B283-4F4C-A043-E9AA61211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4ED14-BAE8-47EA-8ED9-1A79BC12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274A33-062D-4687-960E-16E478CB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C2DFE-FFFA-49CB-909E-D648F9CB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【原创训练材料｜参数为训练所设】叙述者说“我当然记得”，随后却三次更正日期。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这能否直接证明叙述者说谎？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28DEFC-2FA0-454C-9FDB-BD35472A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Framework、课程及评估指引与公开评核资料｜中国文学卷二课外作品赏析能力切片·关键词解释·原创模考任务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DAE126-5528-49B2-93BE-28B00811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EFC86E-FBC7-44FC-A21C-48F78E78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94E14C-5F23-4CA5-86AD-36EA6E5F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5472B1-1054-4DE5-AE0A-F3B6A042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4F53AA-4EAF-4A56-972E-DABB403C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4134C5-3C59-4BDA-A398-2998D1AA8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3A95ED-C0B4-4469-B5E2-2DE1ECAE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A00A82-4BB3-46A7-AC35-38971B5A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4F6A17-DAD9-4AF8-BD41-142DC6EEA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EE5BFF-C233-4144-80EF-1B982AA1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C33EE2-BB21-416A-AA54-CEC71BE7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90CC24-3EA2-4736-ACA2-2078C3FF2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EAC0D7-274F-4994-8ADA-E695AA9C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23A4A4-FC60-421E-9285-812AB04D5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26623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7256A2-EE9F-410B-8E10-6EA18129B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A7F0AA-C22E-4447-9B63-667AB2A8A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8b6ced88549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31401F-D2BD-4EF4-B218-31A0584AE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4B17DD-0770-42E6-902C-24471C9C0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68714F-D38C-42A3-9E67-44F5F7E4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62E56A-1CA4-4BF2-9D23-1C10650E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14FE7-3265-458D-8921-DE224A349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中国文学卷二课外作品赏析能力切片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【原创训练材料｜参数为训练所设】“我”把搬家纸箱逐一编号，却把写着“厨房”的一箱留在门边，整夜没有封口。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最稳…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C02E5F-1CD2-4B80-9409-BA9B25D4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656EFD-E93D-4599-ADCB-019177AD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C23B63-FD01-4279-AC56-2E746080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D830C8-1BEE-4D12-992A-F85D1880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【原创训练材料｜参数为训练所设】叙述者说“我当然记得”，随后却三次更正日期。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这能否直接证明叙述者说谎？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E89C5-B81B-4552-8880-E9A1F8C0A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47C27E-D995-447E-86BF-8B23799B2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26BD4D-E867-4678-8E3D-51695ED78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3C809B-ABB2-4363-B035-35959E05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中国文学卷二课外作品赏析能力切片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【原创训练材料｜参数为训练所设】前半段反复写“风把门推开”，末段揭示门轴早已拆去。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末段怎样改变前文理解？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CBE06C-B46D-4347-9FB3-32E381EBD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9B6CDC-7C09-4527-9EC1-E4694507E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E06B71-9D78-4478-9561-86BC7C44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E2E33B-FD30-4742-84CA-4C68AF7F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496023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5AECBA-B885-4FF6-9C77-53648B22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52D8A1-83FA-4978-8277-C100BF19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4944e6f394c1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0BED72-979F-4C6D-B289-C20FE28D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3459AC-5316-494A-BDF6-2792248CE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70B23-AA4F-4DD7-9A71-22C85940C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8C79BC-F22B-42B4-9683-E6660938E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96280A-1E94-45BA-BF60-ECE903A3E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E37599-CA4A-4C61-AB33-0E98BE43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7D92E7-2607-42B7-A572-60CBEC386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0F292-9A2B-4216-AC9D-C9A3600EC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正确结论：不能直接证明；反复更正至少显示记忆不稳定，并使“当然”带有自我辩护意味。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解析链：答案区分可证判断与更强但证据不足的指控。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1265F-89B3-4C04-A486-152A464F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352251-CB98-4E99-88EF-45D09F56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BC862E-AA29-4219-ABB4-84A889538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81F56E-2EF0-4500-ABE1-63B1346C7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33368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AC8C94-4884-4630-A64A-93515D8B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05AD28-FFF2-4C30-8290-11D0F8B7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48f7e17aee43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5B8685-8A67-4AEE-A92C-7C09F9A0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9869C0-A29A-43BD-B118-401CBC04A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4F3408-D0A3-41C7-8E89-A6F9B2C5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C760C5-9289-46F9-AEFE-445ED42D6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中国文学卷二课外作品赏析能力切片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【原创训练材料｜参数为训练所设】前半段反复写“风把门推开”，末段揭示门轴早已拆去。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末段怎样改变前文理解？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CEE1E7-FF63-4F8A-A6B2-B197911D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656F9B-7EC2-467D-B88B-D96BA8DF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4F7435-E7AB-4B00-B2AE-60BCC7474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998E32-7805-4673-AADA-9BA3F81F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380859-6BEF-40CD-97FE-809E29CDB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7FC663-C164-4AB9-BDED-0E298EC4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EC689F-6D03-470B-AA8B-E8AD318A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633E92-D55A-4C20-A83A-5381C3AD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1AA607-8BC6-4A80-9161-037D1063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5219560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D27879-9E27-431C-921F-BA348A5D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4891F4-9461-49A8-8F3F-04E4722A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4178003606447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46C98-7919-47E7-8A41-D7E53CC93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D1703C-66CA-4CAD-B363-AB33B93A8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8C6C5-3A58-4645-B7AA-1C52664E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能独立执行“分层—圈意象—找转折—写有限判断”，并说明每一步理由。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75DAC-5297-47E3-AE5B-857E6765C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4A8999-20B0-4AE2-87A4-9E8C1FFD7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1FE770-34D7-49C1-9616-B1C202D2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【原创训练材料｜参数为训练所设】结尾写：电梯门合上前，镜中留下两个人，走廊里却只有一个脚步声。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怎样处理这一结尾的多义性？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8D4046-FDF4-4B61-BB67-295C8245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高频错因：未读清语境便套用主题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CA3680-52F0-4E21-A17F-FE81D117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29053B-3439-4CAB-8323-5F462100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4B5C0F-E11F-4D79-9B28-8A5ED4932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F376C3-AD35-4569-8520-6B43571DC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43236F-4E2F-485D-86DC-AD974056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DE0734-A864-4F1E-A3D9-8D667F0F5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338BB-9439-4022-A95D-944665C44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038690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2EC6F3-B8B7-48EF-8900-8A9FB5E9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6E469-3496-40A6-984A-C3890EFF9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9b712f3e3f4d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F9AF3E-91CB-4D63-9250-649EBA8A0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9E8613-00CA-414A-86C8-EE67AF6CF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1ECE74-BCF8-4A88-86D4-23E4229A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F3798F-8DD5-438A-B527-2BC2C165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F7A919-D0E7-4988-985E-A025F84F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F9A065-7859-4FCC-8F40-29443F36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9CDC44-CC8C-4D1A-8705-1E875E0E0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圈意象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24AC02-9EE3-4203-BE98-E163719CC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35C37E-51B1-42DA-A721-10065913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找转折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C84F7D-039D-4049-AA45-27AB488AE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554491-08E5-439A-9BF1-F4BD50989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写有限判断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6B1E4B-A972-4E36-86E5-D69D5B7F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C23002-45A5-4530-8B24-AF385D0D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DB5030-952D-4F25-A55A-D36F195E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【原创训练材料｜参数为训练所设】结尾写：电梯门合上前，镜中留下两个人，走廊里却只有一个脚步声。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怎样处理这一结尾的多义性？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7119E3-ADB9-4009-9D0E-78D78B60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9A27B3-7292-45C9-BA13-0B743575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0F12ED-7C49-4C99-B81D-CDD54B08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正确结论：镜像与脚步数量不一致可支持陪伴记忆或自我分裂两种阅读；应比较哪一种更能解释前文重复出现的镜子。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解析：多义分析仍须以全篇证据筛选，不等于任意解释。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11CE5E-C93E-41C3-B0D0-FE97C0B2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B56AE5-49A0-4B99-A2E5-D6B47BEA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F96144-DB5E-4DBE-8258-180AD946A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E14683-832D-4EE6-9C35-97A1F08E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3469208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65CFDF-0D6C-4693-B95F-C572FB9E6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DC67D-CF9C-4450-A98E-1B49EC790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16aefc923244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EE4411-800A-4D96-8D37-2962A9DC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E63223-85D5-42B7-BC2D-C65D22AEF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A264BE-ACBD-42B5-A428-CC8E7726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267AB0-57E9-4309-B7E3-1313B3B0F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68B04-55AB-48D4-BCBB-02B3BF03C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3D9C0F-49B5-429E-BD8B-CA5A5E3D5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47F6A-FFFA-425B-84E2-35F2EA386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6A8B52-CE2D-4AA9-8FDA-F48E2F2E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BFF2B9-091C-43B7-B3CE-E005861C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B7313-E815-48A7-B20C-CED75DA1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85993B-4431-4C3E-86D0-C19C18D8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978084-2D6E-4664-849D-F7E2B67C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8DD870-8F5D-4E4C-902E-FED7ED753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C0F73B-DC55-4F54-B71A-530DCF609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7BA55-F722-4564-91F4-2F534CF7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0658C4-15EA-4F35-A2A1-BC58CE01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9AA5A3-0FBC-4E60-B321-5BA839B4F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C7B026-290F-434B-B2A7-99E81A84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391001-8A54-4FAA-A327-E84F99C58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4914185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D030D7-AEB3-40E6-AD68-7A5E30B3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CEE7F5-B8FC-409A-953F-B27BD67A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bb3e36f69a48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45FD33-77BE-45EE-9F18-0453DDE1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E93260-F256-4EC9-B51D-A0B0E6B3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8CFCEC-728A-4464-A185-4A7D6C0C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ACA20-48DD-4FFF-9713-6A660F8B4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681D60-1AF4-4A92-AEC3-A0759DE9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FBE69B-7338-4F22-AA1F-5C4C4C82C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B29764-4CFF-4525-9578-13EB29D4A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3E7BFF-2C8C-40DF-BFD5-AAB09F29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EAA8A6-2862-4B3D-A187-F5DD14882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E6AF3B-B9E5-4591-8FE8-D12CFE24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121077-051E-4990-955C-8D709C7E9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2CD065-8BB2-4C0D-953A-0DDA8B533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CB1A4C-A94B-4E90-9B9B-A31033BE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1ED122-E300-41BA-8291-D9885F43D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E50A03-8A51-4BC7-B234-A0FDA0E5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3D8BD1-0D37-4418-912C-1DD77132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F5B646-2137-4EF3-AC2B-9CDCBF60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4081138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C4D9B0-5856-4FC5-B2F7-3E2F783B3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FD20C-05EC-4092-8350-12F1972A4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3db8e9a3f44f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ADC254-2879-4501-A065-F73F1DC0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38CDC8-38A0-4D1C-9958-170231E76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214359-D571-43FF-886B-6C21B3FF0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759A8D-47E3-47EA-8709-ADAF645E5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中国文学卷二课外作品赏析能力切片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44522A-1EC3-41EF-B10A-75CF403A1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8762DD-EC16-4B4B-81DD-5EA6AB81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A40DFE-BEA8-4056-93A9-328552325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D815DA-299B-4522-8D5E-906A5C7F2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C52A27-A4F9-4CE1-850C-8B2A4D69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4BC8C-2F51-4ABA-ADAD-87876CB7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C19027-C084-4C62-83BB-E587F5973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89DC87-1BF1-446A-BB73-0DAC96C2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F0C29B-6301-4EA2-AFD0-B035F608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843A45-61AF-4ABC-9024-2A032E8F7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50DE11-8D2D-4ECC-9D5A-8D4B916C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72B78F-A27C-4E38-884A-44DB88B26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734CCF-1928-4F6F-BF1B-AF9218A8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1292996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F1678A-821D-41BB-A501-12C4AABF7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3EE22-97B0-4BB6-A05A-2179FDF60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bea04e2b3b4e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36A66-8AB6-4854-9909-4CDBCFA8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A072E6-31CA-4DAF-80C6-684F69431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BEF123-6705-4165-A038-C123B0C1A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50C42-C3C4-4AFE-A754-78D9AE28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【原创训练材料｜参数为训练所设】前半段反复写“风把门推开”，末段揭示门轴早已拆去。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末段怎样改变前文理解？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8079C3-A8A0-4C64-995A-060778B9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Framework、课程及评估指引与公开评核资料｜中国文学卷二课外作品赏析能力切片·关键词解释·原创模考任务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BF0A9B-C35E-47E6-85F8-6E66DF81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665824-261C-4FC9-A619-2AFE3A12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548881-5149-4334-9BCC-EC3E64B8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DFDB07-1605-491B-93DD-69FE5122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271B93-00F2-412C-86E2-94DFC01F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FD253B-0793-4752-A76A-CEA5693B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377D3B-404F-4666-BCDD-810FFC01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76D5E7-B942-434B-B4CC-26E48F9A1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57485E-7283-49BD-B062-68B7A5B6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6036A4-849C-470C-9449-4BC57F184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224FB5-7196-4074-B441-3F6CA706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214167-6385-4519-A702-A610B272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3BD31B-F742-4CFE-A8E8-4223B03B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40AD8F-4954-4CD3-9756-3D998954D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3099376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1E83DB-3918-4193-98EA-C7E0DC60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24B6B5-0CD7-409E-A044-510C3C7D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2ec5ca9bf4b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1180DD-DBAD-47BC-8EF0-24F8D3DB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63D39A-D3F1-4F80-BAA0-4DC5A645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CBA677-B072-4CA2-999E-4FB49DE4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107CA5-2914-4C69-B792-DC8DD0BAC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1D671C-5A4B-41AB-81E8-B8CD11AD2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中国文学卷二课外作品赏析能力切片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【原创训练材料｜参数为训练所设】结尾写：电梯门合上前，镜中留下两个人，走廊里却只有一个脚步声。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怎样处理这一…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E03B76-D2ED-4C31-AFB3-F270D784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7E98BB-A6E4-445D-B2B8-296D6E5E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CCE928-C0CC-457A-98DF-FD932577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2A7DC6-28E1-45E0-B9AB-9708ED30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【原创训练材料｜参数为训练所设】前半段反复写“风把门推开”，末段揭示门轴早已拆去。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末段怎样改变前文理解？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E4053B-CC15-48FB-943D-40879762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D01F59-F349-4376-A68A-1B539461A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F0D188-EA07-4A08-9D60-E2C1DF74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40F658-1A91-470F-A9CE-4011F0635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中国文学卷二课外作品赏析能力切片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【原创训练材料｜参数为训练所设】陌生文本未注明年代，学生以“旧式窗花”断定故事发生在上世纪。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最合适的修正是什么？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71A05E-21CC-4D0E-8B16-69F6F0DBB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42BB94-1407-442F-9C20-302CFD1E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DC9268-2778-41F1-8586-633C69911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5A1E62-BE59-4B17-8CB3-D3275937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1506921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2C52DB-E2B3-4116-BC12-7CB10BA9A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F6F740-9576-4ABB-A1BA-F3B0A54F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5fd26c6f5c40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0AE119-9AAA-4E6B-B861-68F707D2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1819F-BC57-409A-8671-CFE302069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8AABA3-4DFE-4E8C-9C0A-41BDD999A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8F281E-6BDE-4842-B59E-0BF47970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300387-C726-4BCB-9EF5-167CE609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9C68A9-96C7-4FE4-BF03-7D2F2012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DB9B76-364A-4E5E-B759-A8B3BE29D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18ACAD-89F1-4AE5-8BB7-5F3D04BD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正确结论：末段使“门被推开”不再只是写实景象，而成为叙述者持续想象有人归来的心理投射。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解析链：后出的事实重新解释反复细节。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FCDAC3-4574-4AC7-B952-33BAE6A6E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C7DFE3-1744-4C82-A707-E323590F0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920A90-CEE7-476A-AB42-4ADB124AC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AD76D7-07D6-4846-9748-AFCF13D90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9324052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C8CC28-AF5B-4596-A227-3D9683E81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7FDCC-7888-4484-A9DD-B1B81E97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01742e9f4b4a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0CDF5C-2A2B-4CC8-99C0-3273E2159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8A530B-B750-44A9-A33D-E0313EB5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15CE9D-D79A-48F2-87D8-AC962D2BF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6A2824-F783-4B46-A7DB-5190AECD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中国文学卷二课外作品赏析能力切片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【原创训练材料｜参数为训练所设】陌生文本未注明年代，学生以“旧式窗花”断定故事发生在上世纪。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最合适的修正是什么？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115046-73F4-461B-A1C7-A563C1E2F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9CD02F-D193-49A7-96DB-9F337356B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95375B-4762-4511-AF8B-9C16BE188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5A59B5-34DF-4EC8-920F-8032C756C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33AD17-3BBB-45AD-8372-268E0C8F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5A8E68-9EDD-4250-8CB2-A163CD717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D8FA58-FEAD-4725-BE59-0DF595BAB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62DE89-135B-44B7-89B7-30239D8E2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D73463-1A0C-4D62-AB7D-CC72B5347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4319253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31AF7A-F1E4-4D80-86FD-05B61838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5829F4-49CE-4C25-9100-08D0495A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b41c2a26be40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8C105B-A522-483D-AA42-F66188FA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ED8D14-4A85-41C1-B912-550757C3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3B5A6D-D8A2-43BF-B9ED-87FC6AC99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E9D1EF-6F17-45C6-8028-D644EF27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6775CF-D2A6-478F-BB85-68CEC5150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02F60E-FB85-4F55-A555-2E853BBF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7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【原创训练材料｜参数为训练所设】片段开头语气轻快，连续列举摊档声音；一句“惟独没有他的叫卖声”后，句子突然缩短。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语气变化由哪些证据支持？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4C96F6-7A60-4505-8C3C-AAC78F5B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高频错因：未读清语境便套用主题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2CBFE5-5222-4F62-A118-60667723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3AA7B2-5824-4791-AA27-18CC2998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0E4D38-2434-43DC-A55D-B0B8A6853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A55FA1-FF9D-4D82-8C77-725B74D5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88C112-F503-492D-815A-1916D3D7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F404B8-D5D7-4D00-8B14-FC99CF6CB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7B52D0-3838-4DA3-B1AE-CE044E079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4188090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A967E1-7D50-4C74-8D75-0B1ACD86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E66A3-E959-4FB1-AD1D-13DE06BA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bc37d77cd148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26AD83-AE1E-466A-8614-9350B4C8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A8A876-E4CE-436D-B71D-438E590DE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67E0B3-1909-4D47-8EA8-5354B1E9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3A59D2-56A2-4A41-87A1-055B15C2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1F43D2-BD74-4F8A-A72D-CA21E802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BB4624-6F05-45BD-837A-4B603DBDE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366468-6125-480F-ABBA-CE46BDADF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圈意象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16CF4B-0F74-4F4E-AB6E-432D9959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A56AAC-4442-4F34-9CF2-F291C90D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找转折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4E8FBB-0F66-4951-AB6D-06706C83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3556B4-223D-4011-9CE1-6B64825F5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写有限判断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833B4B-6231-467A-B0E1-119C15D5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DC48D5-BBB6-4EFE-B783-8F8A5DDB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FB8BB4-1E26-4F27-9B5F-167E6D6A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【原创训练材料｜参数为训练所设】片段开头语气轻快，连续列举摊档声音；一句“惟独没有他的叫卖声”后，句子突然缩短。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语气变化由哪些证据支持？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CE1F33-0185-4ADB-8D0E-3D683AAE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ABCA0B-C2AE-4FEE-92DA-5172B9BC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F40EFE-1718-458B-965F-3290B44E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正确结论：热闹声响的铺陈被“惟独”截断，短句造成停顿，使场景由市井活力转为对缺席者的察觉。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解析：答案定位转折词、句式与情感效果。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6738B8-4C10-44DC-AF5D-37EF096B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40722C-4FF4-434B-A66F-69AD3186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BDE4AF-E7EE-4836-995E-344F866E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4F6613-333B-466F-A234-55BD1A8D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7927519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CEB115-2DF7-4C37-B38F-81DED92A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80D3A3-A176-41C7-A78E-CF40767E8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76682d41274d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E92D0F-E9A8-47A8-83FC-A47B6537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24864F-A689-4325-A658-8F60D9FA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DB8AF0-168E-471A-9AE7-C9610DEC1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5C00BB-20F3-433E-A879-08E2B996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91D35-1E00-476A-91F0-F58E8776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D5F4C9-E0E0-4821-A136-7CB028FCB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FFE1FE-EA31-4305-A483-43220F57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EA119D-6310-4005-9143-7B198A7C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E60098-C64A-452F-B66D-789A2EBAE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F3E829-8B43-415C-A9F8-77F258E5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A4CD0C-2355-459D-860E-F97A6EBE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882205-0668-40EC-A979-E90035F7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81BA3C-4856-4A76-897F-69BD86A0F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70CE9C-1EFD-4069-B661-D6CBEA73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A02CE9-1D82-4C01-95E7-9D9A5E66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A73323-0F2C-4339-8AE8-07730DCB8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8B5409-5DE5-4A02-AB55-4DA231BD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0046C3-B38A-4DFB-81B1-00E19BB8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FE276D-2F0A-4035-B95B-673FE0D7A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4810670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0D375D-C268-4358-B0BD-31E7A0C25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EE187E-A4E2-48C9-BEBE-030DC64C5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f26810bf2e4f1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66155C-6FAA-437C-BCA9-0C6D423D1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239F03-FC40-4F67-AC33-3FA2DADF6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C32FE-EA0C-407B-B8A2-9C4E4B27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E6E7B2-3904-4775-B1BA-E900E256E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6B604B-57B5-4D5A-A8CB-DD01CC52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6850F0-D726-4308-BFFF-99AEA88AD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C5281A-79A0-4720-9D2C-575218461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B71938-56BC-4E6F-8C1E-F7B67BB7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FDE74E-C8D2-4052-B87A-48AB2A6E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044802-3B1D-469D-AE8B-9947AB361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24431B-CEC5-41E3-A96F-05E00E722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187F66-D19A-4939-B5E8-51905E513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BB15C9-FBA6-4397-BD33-0FA00E16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46C6A4-7603-4A49-8E6F-2B0F89B7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4A312B-730A-4BE1-945E-B819B0D4F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574E8E-3A9E-4792-A3BB-32419A233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8FDB3B-A193-423E-8139-86E3BDD54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985212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44AB54-DF8C-4702-8DD3-699F5F68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E45C81-A360-4110-8353-49200453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7bb48efde4d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A353E-5C27-4609-B64E-C26A86D75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5929E-AA2D-478F-903C-366C61E4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F9FBB2-0979-4979-892D-A33DA6C75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EAC6A8-4DD8-46A3-B936-4E641B21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中国文学卷二课外作品赏析能力切片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088E47-8C1B-443B-84E9-6E3BD4FF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A3792F-8F46-45DA-94F2-C63CB22B5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830847-F885-4D2B-8297-BFA87346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CA95D4-ACC9-4C80-89B0-41642C079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14015D-9707-4876-88F5-A6522B895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F4928F-4CD6-4BC5-A4DC-B6D3DB40B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713F1-F8E1-4AC3-9379-BC6D5571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672D4-2036-47F4-A0FE-A60CBC782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03F714-73FD-454E-B66B-32D9D112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E22838-EF69-486B-86C1-BCE5E22A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C07AF5-4329-4C14-A6CC-9F9D4BDB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8C972D-C751-4786-80E7-2B5B6563A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12E30D-BFA3-41EF-9992-B9CD3CF4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82483893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D337E9-9F14-4284-805B-E5E879F0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A5B566-17B7-4EFB-A75C-7B757DAE8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1204b0d1949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C1E4E6-CA42-46DB-8244-927BEAE4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1D2D13-7BB9-4566-8AE3-4E8357E41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FA9903-6420-4975-8B75-F2868C3F4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5F3C79-B7F0-4CC1-ACF3-A5D438B6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【原创训练材料｜参数为训练所设】陌生文本未注明年代，学生以“旧式窗花”断定故事发生在上世纪。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最合适的修正是什么？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3F571E-418A-45A4-8175-83730C16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Framework、课程及评估指引与公开评核资料｜中国文学卷二课外作品赏析能力切片·关键词解释·原创模考任务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B281D4-B87D-4A0E-A5A7-D0841FBB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F62675-6632-4583-A0E0-C6937221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A5C2E-FDAC-4D9A-860E-8F2336BB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16609-A836-4134-9C3E-C276378AD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64025F-3039-4591-BFE8-07FEE357B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2D9495-348F-47DE-808C-8603F8C24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E5F5F3-4E0F-4792-B2A7-5D94D50A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CA199D-7DDD-47E4-B6AB-2BA549881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CDC795-CC7B-4275-A0B8-F9B76DD64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2EC7FA-48A1-44A3-99B1-4E467ECE3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0CBEF6-FDA7-43D3-AB44-99094500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A32920-F161-4406-8C37-2D4A1CCD3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3E7771-C74D-4000-94F5-53044F1F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059DA9-D560-488D-867D-BBDBA9B7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85456172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F3CCBA-0B02-4233-9BD3-B10284E3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EAB3A-5F62-4FD6-A1E3-AD90D591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7be4283dc743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F4888A-E373-4548-B2B9-25F9DB1C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1798B1-531F-49CC-A500-FEE48C8D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3BC2B8-1190-4351-995D-6E0AB8BF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6C0C12-5FBE-4AFC-8EB5-0CB18390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47DCE4-8BC9-409D-8F8A-B4B9363FF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中国文学卷二课外作品赏析能力切片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【原创训练材料｜参数为训练所设】片段开头语气轻快，连续列举摊档声音；一句“惟独没有他的叫卖声”后，句子突然缩…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5C1364-86DC-4A28-A73E-17A9374C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AAA725-72FC-4ABE-AADC-AE821DA18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49F991-FF95-4510-B1A8-C2C01EE2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80997F-4F7B-41BD-8AE7-1AAB8DA4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【原创训练材料｜参数为训练所设】陌生文本未注明年代，学生以“旧式窗花”断定故事发生在上世纪。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最合适的修正是什么？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947B97-61B1-4D8A-8AB4-06FD2299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3A7D91-5F30-460A-A0AF-86E319FC8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AAB996-0C25-4C06-ACC6-18846A061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1E4DA-5D67-4724-BAD4-CDFA3AE6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中国文学卷二课外作品赏析能力切片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【原创训练材料｜参数为训练所设】叙述者说“我当然记得”，随后却三次更正日期。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这能否直接证明叙述者说谎？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936537-7F24-4915-9498-5647B8C9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1E9F48-649A-41C3-8477-EF2A9E13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5E05F9-89F5-432A-A8BA-38D4049C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267022-7488-434D-8F7B-6DFA59EC9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9888356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4B4F61-331C-462C-8CFA-85A5778E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0ADF3B-A96E-42CF-BFA7-CCC115782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6db48f96854f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017AC-0803-4E3D-BA21-BA9ADBCB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10B159-C5BB-4FDD-A575-7B73FC75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AA0B1-F403-4C54-A1F0-CCAB2F58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0FB8D1-11AB-4D48-880A-6C26CF87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CCF40-45DE-4677-81C9-090D3F1FF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E41BCA-0D26-4637-9B50-669A8E5C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6D0248-5B60-4939-A94F-8C6F431ED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003E55-F01A-462B-9637-CC23FEC3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正确结论：窗花只能提示传统或旧物氛围；除非另有时间标记，不应把物象直接等同明确年代。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解析链：物象可支持语感判断，却不足以单独锁定历史年份。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7F4C4D-F234-4427-9A61-C8F5D578A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9C9CAF-59B0-4418-B220-1AB8EEAA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FAFD02-28E2-4F4F-9719-F81662574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D3DDCB-A5D6-449D-9FE5-8AD7048D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38476456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0E0EC8-550F-411A-8C4C-797CE6A6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98F0E2-C773-4966-9380-B88A081D4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43b395580b43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139FC8-8759-48A5-9C70-5A87C545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1CD7B1-4C85-4002-BFF5-4D521482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FB2546-54ED-4C11-83C5-E3A11CB1F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69016A-B7FA-486B-8CC8-9B9DD4357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中国文学卷二课外作品赏析能力切片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【原创训练材料｜参数为训练所设】叙述者说“我当然记得”，随后却三次更正日期。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这能否直接证明叙述者说谎？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C6BD2D-8A93-40E5-AD11-C8D3DC1D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7F72D1-1F2F-4344-9A63-E679B6F9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D38AC4-76D0-49A8-BE24-B2159B65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4CC1E6-966C-436C-BBAE-AF711B8BE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7DA120-DFB6-48E6-B5D3-208E5B6C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B8056E-FE31-4A65-A61B-7B3716A2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0BF03E-A5A2-443E-93A5-012D806D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94FA55-035D-4918-ABFC-C03445507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课外作品第一阅读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4E5273-9CDD-42E3-857B-ED6CAFF3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696011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2026-08-19T08:55:30.2550000Z</dcterms:created>
  <dcterms:modified xsi:type="dcterms:W3CDTF">2026-08-19T08:55:30.2550000Z</dcterms:modified>
</coreProperties>
</file>