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82c97191ff4160" /><Relationship Type="http://schemas.openxmlformats.org/officeDocument/2006/relationships/extended-properties" Target="/docProps/app.xml" Id="R76705236c62d42a5" /><Relationship Type="http://schemas.openxmlformats.org/officeDocument/2006/relationships/officeDocument" Target="/ppt/presentation.xml" Id="R55c45912726a40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6e77cfbd9842be"/>
  </p:sldMasterIdLst>
  <p:notesMasterIdLst>
    <p:notesMasterId xmlns:r="http://schemas.openxmlformats.org/officeDocument/2006/relationships" r:id="R026160da8ff54117"/>
  </p:notesMasterIdLst>
  <p:sldIdLst>
    <p:sldId xmlns:r="http://schemas.openxmlformats.org/officeDocument/2006/relationships" id="256" r:id="R068912a8280f4949"/>
    <p:sldId xmlns:r="http://schemas.openxmlformats.org/officeDocument/2006/relationships" id="257" r:id="R37366d5f145c4baa"/>
    <p:sldId xmlns:r="http://schemas.openxmlformats.org/officeDocument/2006/relationships" id="258" r:id="R05853d999107440f"/>
    <p:sldId xmlns:r="http://schemas.openxmlformats.org/officeDocument/2006/relationships" id="259" r:id="R67e55c9215d54a93"/>
    <p:sldId xmlns:r="http://schemas.openxmlformats.org/officeDocument/2006/relationships" id="260" r:id="R013c894bd5f040df"/>
    <p:sldId xmlns:r="http://schemas.openxmlformats.org/officeDocument/2006/relationships" id="261" r:id="R7a308b2ac00c4102"/>
    <p:sldId xmlns:r="http://schemas.openxmlformats.org/officeDocument/2006/relationships" id="262" r:id="Rfed00738fae747de"/>
    <p:sldId xmlns:r="http://schemas.openxmlformats.org/officeDocument/2006/relationships" id="263" r:id="Re665a35b20bd42e7"/>
    <p:sldId xmlns:r="http://schemas.openxmlformats.org/officeDocument/2006/relationships" id="264" r:id="R6fe8708fa7264f59"/>
    <p:sldId xmlns:r="http://schemas.openxmlformats.org/officeDocument/2006/relationships" id="265" r:id="R2f271aa565214cae"/>
    <p:sldId xmlns:r="http://schemas.openxmlformats.org/officeDocument/2006/relationships" id="266" r:id="R8023437496634dd2"/>
    <p:sldId xmlns:r="http://schemas.openxmlformats.org/officeDocument/2006/relationships" id="267" r:id="R124a121083674bd7"/>
    <p:sldId xmlns:r="http://schemas.openxmlformats.org/officeDocument/2006/relationships" id="268" r:id="Re666f64db9464209"/>
    <p:sldId xmlns:r="http://schemas.openxmlformats.org/officeDocument/2006/relationships" id="269" r:id="R5cb99dade03443fb"/>
    <p:sldId xmlns:r="http://schemas.openxmlformats.org/officeDocument/2006/relationships" id="270" r:id="R8b6f31aea3a94943"/>
    <p:sldId xmlns:r="http://schemas.openxmlformats.org/officeDocument/2006/relationships" id="271" r:id="R893b550c8046403f"/>
    <p:sldId xmlns:r="http://schemas.openxmlformats.org/officeDocument/2006/relationships" id="272" r:id="R1fcaf1b36e22404b"/>
    <p:sldId xmlns:r="http://schemas.openxmlformats.org/officeDocument/2006/relationships" id="273" r:id="R7c2889da91fe450d"/>
    <p:sldId xmlns:r="http://schemas.openxmlformats.org/officeDocument/2006/relationships" id="274" r:id="Rd220654670b74f96"/>
    <p:sldId xmlns:r="http://schemas.openxmlformats.org/officeDocument/2006/relationships" id="275" r:id="Raf483aa8a5d94ec4"/>
    <p:sldId xmlns:r="http://schemas.openxmlformats.org/officeDocument/2006/relationships" id="276" r:id="Reabd78458fc34b07"/>
    <p:sldId xmlns:r="http://schemas.openxmlformats.org/officeDocument/2006/relationships" id="277" r:id="R2a397194d4d0408a"/>
    <p:sldId xmlns:r="http://schemas.openxmlformats.org/officeDocument/2006/relationships" id="278" r:id="R8d8c46f0e30040f4"/>
    <p:sldId xmlns:r="http://schemas.openxmlformats.org/officeDocument/2006/relationships" id="279" r:id="R7a3007b18768460d"/>
    <p:sldId xmlns:r="http://schemas.openxmlformats.org/officeDocument/2006/relationships" id="280" r:id="Rfea8bb418891459e"/>
    <p:sldId xmlns:r="http://schemas.openxmlformats.org/officeDocument/2006/relationships" id="281" r:id="Rcb0a69667d894fe2"/>
    <p:sldId xmlns:r="http://schemas.openxmlformats.org/officeDocument/2006/relationships" id="282" r:id="Rbc63412db3be4562"/>
    <p:sldId xmlns:r="http://schemas.openxmlformats.org/officeDocument/2006/relationships" id="283" r:id="R82e84edb4e414b75"/>
    <p:sldId xmlns:r="http://schemas.openxmlformats.org/officeDocument/2006/relationships" id="284" r:id="R02570b0f2cfe48ba"/>
    <p:sldId xmlns:r="http://schemas.openxmlformats.org/officeDocument/2006/relationships" id="285" r:id="R2a44e89bad3d40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76869b7a654c57" /><Relationship Type="http://schemas.openxmlformats.org/officeDocument/2006/relationships/slideMaster" Target="/ppt/slideMasters/slideMaster1.xml" Id="Rb26e77cfbd9842be" /><Relationship Type="http://schemas.openxmlformats.org/officeDocument/2006/relationships/notesMaster" Target="/ppt/notesMasters/notesMaster1.xml" Id="R026160da8ff54117" /><Relationship Type="http://schemas.openxmlformats.org/officeDocument/2006/relationships/presProps" Target="/ppt/presProps.xml" Id="R198db41dcf224563" /><Relationship Type="http://schemas.openxmlformats.org/officeDocument/2006/relationships/tableStyles" Target="/ppt/tableStyles.xml" Id="R1904f02a9e454a2f" /><Relationship Type="http://schemas.openxmlformats.org/officeDocument/2006/relationships/slide" Target="/ppt/slides/slide1.xml" Id="R068912a8280f4949" /><Relationship Type="http://schemas.openxmlformats.org/officeDocument/2006/relationships/slide" Target="/ppt/slides/slide2.xml" Id="R37366d5f145c4baa" /><Relationship Type="http://schemas.openxmlformats.org/officeDocument/2006/relationships/slide" Target="/ppt/slides/slide3.xml" Id="R05853d999107440f" /><Relationship Type="http://schemas.openxmlformats.org/officeDocument/2006/relationships/slide" Target="/ppt/slides/slide4.xml" Id="R67e55c9215d54a93" /><Relationship Type="http://schemas.openxmlformats.org/officeDocument/2006/relationships/slide" Target="/ppt/slides/slide5.xml" Id="R013c894bd5f040df" /><Relationship Type="http://schemas.openxmlformats.org/officeDocument/2006/relationships/slide" Target="/ppt/slides/slide6.xml" Id="R7a308b2ac00c4102" /><Relationship Type="http://schemas.openxmlformats.org/officeDocument/2006/relationships/slide" Target="/ppt/slides/slide7.xml" Id="Rfed00738fae747de" /><Relationship Type="http://schemas.openxmlformats.org/officeDocument/2006/relationships/slide" Target="/ppt/slides/slide8.xml" Id="Re665a35b20bd42e7" /><Relationship Type="http://schemas.openxmlformats.org/officeDocument/2006/relationships/slide" Target="/ppt/slides/slide9.xml" Id="R6fe8708fa7264f59" /><Relationship Type="http://schemas.openxmlformats.org/officeDocument/2006/relationships/slide" Target="/ppt/slides/slide10.xml" Id="R2f271aa565214cae" /><Relationship Type="http://schemas.openxmlformats.org/officeDocument/2006/relationships/slide" Target="/ppt/slides/slide11.xml" Id="R8023437496634dd2" /><Relationship Type="http://schemas.openxmlformats.org/officeDocument/2006/relationships/slide" Target="/ppt/slides/slide12.xml" Id="R124a121083674bd7" /><Relationship Type="http://schemas.openxmlformats.org/officeDocument/2006/relationships/slide" Target="/ppt/slides/slide13.xml" Id="Re666f64db9464209" /><Relationship Type="http://schemas.openxmlformats.org/officeDocument/2006/relationships/slide" Target="/ppt/slides/slide14.xml" Id="R5cb99dade03443fb" /><Relationship Type="http://schemas.openxmlformats.org/officeDocument/2006/relationships/slide" Target="/ppt/slides/slide15.xml" Id="R8b6f31aea3a94943" /><Relationship Type="http://schemas.openxmlformats.org/officeDocument/2006/relationships/slide" Target="/ppt/slides/slide16.xml" Id="R893b550c8046403f" /><Relationship Type="http://schemas.openxmlformats.org/officeDocument/2006/relationships/slide" Target="/ppt/slides/slide17.xml" Id="R1fcaf1b36e22404b" /><Relationship Type="http://schemas.openxmlformats.org/officeDocument/2006/relationships/slide" Target="/ppt/slides/slide18.xml" Id="R7c2889da91fe450d" /><Relationship Type="http://schemas.openxmlformats.org/officeDocument/2006/relationships/slide" Target="/ppt/slides/slide19.xml" Id="Rd220654670b74f96" /><Relationship Type="http://schemas.openxmlformats.org/officeDocument/2006/relationships/slide" Target="/ppt/slides/slide20.xml" Id="Raf483aa8a5d94ec4" /><Relationship Type="http://schemas.openxmlformats.org/officeDocument/2006/relationships/slide" Target="/ppt/slides/slide21.xml" Id="Reabd78458fc34b07" /><Relationship Type="http://schemas.openxmlformats.org/officeDocument/2006/relationships/slide" Target="/ppt/slides/slide22.xml" Id="R2a397194d4d0408a" /><Relationship Type="http://schemas.openxmlformats.org/officeDocument/2006/relationships/slide" Target="/ppt/slides/slide23.xml" Id="R8d8c46f0e30040f4" /><Relationship Type="http://schemas.openxmlformats.org/officeDocument/2006/relationships/slide" Target="/ppt/slides/slide24.xml" Id="R7a3007b18768460d" /><Relationship Type="http://schemas.openxmlformats.org/officeDocument/2006/relationships/slide" Target="/ppt/slides/slide25.xml" Id="Rfea8bb418891459e" /><Relationship Type="http://schemas.openxmlformats.org/officeDocument/2006/relationships/slide" Target="/ppt/slides/slide26.xml" Id="Rcb0a69667d894fe2" /><Relationship Type="http://schemas.openxmlformats.org/officeDocument/2006/relationships/slide" Target="/ppt/slides/slide27.xml" Id="Rbc63412db3be4562" /><Relationship Type="http://schemas.openxmlformats.org/officeDocument/2006/relationships/slide" Target="/ppt/slides/slide28.xml" Id="R82e84edb4e414b75" /><Relationship Type="http://schemas.openxmlformats.org/officeDocument/2006/relationships/slide" Target="/ppt/slides/slide29.xml" Id="R02570b0f2cfe48ba" /><Relationship Type="http://schemas.openxmlformats.org/officeDocument/2006/relationships/slide" Target="/ppt/slides/slide30.xml" Id="R2a44e89bad3d40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50c4bbf7c643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a32fa0c5f94b17" /><Relationship Type="http://schemas.openxmlformats.org/officeDocument/2006/relationships/notesMaster" Target="/ppt/notesMasters/notesMaster1.xml" Id="R26470ca77d8740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41f47701904e26" /><Relationship Type="http://schemas.openxmlformats.org/officeDocument/2006/relationships/notesMaster" Target="/ppt/notesMasters/notesMaster1.xml" Id="R8961ec6afd784e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2316879c8b4c64" /><Relationship Type="http://schemas.openxmlformats.org/officeDocument/2006/relationships/notesMaster" Target="/ppt/notesMasters/notesMaster1.xml" Id="Rdb05e705117449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5b9ca95e4f4662" /><Relationship Type="http://schemas.openxmlformats.org/officeDocument/2006/relationships/notesMaster" Target="/ppt/notesMasters/notesMaster1.xml" Id="Rd31cbc55807e46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033ae7f9bf48e4" /><Relationship Type="http://schemas.openxmlformats.org/officeDocument/2006/relationships/notesMaster" Target="/ppt/notesMasters/notesMaster1.xml" Id="Raded3106b14546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31ebbb1a42490d" /><Relationship Type="http://schemas.openxmlformats.org/officeDocument/2006/relationships/notesMaster" Target="/ppt/notesMasters/notesMaster1.xml" Id="Rbb51e822e06c4e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b3de30ee97489d" /><Relationship Type="http://schemas.openxmlformats.org/officeDocument/2006/relationships/notesMaster" Target="/ppt/notesMasters/notesMaster1.xml" Id="Rafdcaee7d74144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9092248df74efe" /><Relationship Type="http://schemas.openxmlformats.org/officeDocument/2006/relationships/notesMaster" Target="/ppt/notesMasters/notesMaster1.xml" Id="R5c03e72f8d244b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d608eb796c455d" /><Relationship Type="http://schemas.openxmlformats.org/officeDocument/2006/relationships/notesMaster" Target="/ppt/notesMasters/notesMaster1.xml" Id="R28df84a1c5d247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c18f3f1b89a4f72" /><Relationship Type="http://schemas.openxmlformats.org/officeDocument/2006/relationships/notesMaster" Target="/ppt/notesMasters/notesMaster1.xml" Id="Rcd02160f3d00480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9364f125e74b59" /><Relationship Type="http://schemas.openxmlformats.org/officeDocument/2006/relationships/notesMaster" Target="/ppt/notesMasters/notesMaster1.xml" Id="Rae0663d6c9fa4f1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b3b4c7cc4c4c4d" /><Relationship Type="http://schemas.openxmlformats.org/officeDocument/2006/relationships/notesMaster" Target="/ppt/notesMasters/notesMaster1.xml" Id="R54f6852bbf3b40c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27c4aa439bd4b72" /><Relationship Type="http://schemas.openxmlformats.org/officeDocument/2006/relationships/notesMaster" Target="/ppt/notesMasters/notesMaster1.xml" Id="R9976be2e2c3340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8d76a1cc46b4811" /><Relationship Type="http://schemas.openxmlformats.org/officeDocument/2006/relationships/notesMaster" Target="/ppt/notesMasters/notesMaster1.xml" Id="R9d422d03c99348d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1de3563cab24547" /><Relationship Type="http://schemas.openxmlformats.org/officeDocument/2006/relationships/notesMaster" Target="/ppt/notesMasters/notesMaster1.xml" Id="Ra5396e61cbcb4b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53fe3f2c924467b" /><Relationship Type="http://schemas.openxmlformats.org/officeDocument/2006/relationships/notesMaster" Target="/ppt/notesMasters/notesMaster1.xml" Id="R8ca3026c6279435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ad646ac65974996" /><Relationship Type="http://schemas.openxmlformats.org/officeDocument/2006/relationships/notesMaster" Target="/ppt/notesMasters/notesMaster1.xml" Id="Rfcfd5dac708642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14bd2b5a9e94ce1" /><Relationship Type="http://schemas.openxmlformats.org/officeDocument/2006/relationships/notesMaster" Target="/ppt/notesMasters/notesMaster1.xml" Id="R622a4a334b3843b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12e20f1edde43be" /><Relationship Type="http://schemas.openxmlformats.org/officeDocument/2006/relationships/notesMaster" Target="/ppt/notesMasters/notesMaster1.xml" Id="R77d0573872f04b3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d74a02add334546" /><Relationship Type="http://schemas.openxmlformats.org/officeDocument/2006/relationships/notesMaster" Target="/ppt/notesMasters/notesMaster1.xml" Id="R385ab7807a64499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061265dd5084c40" /><Relationship Type="http://schemas.openxmlformats.org/officeDocument/2006/relationships/notesMaster" Target="/ppt/notesMasters/notesMaster1.xml" Id="Red1d127c2f8941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6ab0c1254b242ae" /><Relationship Type="http://schemas.openxmlformats.org/officeDocument/2006/relationships/notesMaster" Target="/ppt/notesMasters/notesMaster1.xml" Id="R06610f9e69aa45f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6c174e0d9684ba3" /><Relationship Type="http://schemas.openxmlformats.org/officeDocument/2006/relationships/notesMaster" Target="/ppt/notesMasters/notesMaster1.xml" Id="R8f1a9c4e903d43d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e94a10a5a6c4439" /><Relationship Type="http://schemas.openxmlformats.org/officeDocument/2006/relationships/notesMaster" Target="/ppt/notesMasters/notesMaster1.xml" Id="R022bac995b29444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50938a341d947c6" /><Relationship Type="http://schemas.openxmlformats.org/officeDocument/2006/relationships/notesMaster" Target="/ppt/notesMasters/notesMaster1.xml" Id="R409491e428d4495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4400888678a4823" /><Relationship Type="http://schemas.openxmlformats.org/officeDocument/2006/relationships/notesMaster" Target="/ppt/notesMasters/notesMaster1.xml" Id="R3a3397bd5f16452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060139636dd41ee" /><Relationship Type="http://schemas.openxmlformats.org/officeDocument/2006/relationships/notesMaster" Target="/ppt/notesMasters/notesMaster1.xml" Id="R4aaa8d44443b4c1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6daefcdbb914e33" /><Relationship Type="http://schemas.openxmlformats.org/officeDocument/2006/relationships/notesMaster" Target="/ppt/notesMasters/notesMaster1.xml" Id="R9ac453e74c6c403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9375e70906044b9" /><Relationship Type="http://schemas.openxmlformats.org/officeDocument/2006/relationships/notesMaster" Target="/ppt/notesMasters/notesMaster1.xml" Id="R86c70e3826e5431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aca6230f8474c52" /><Relationship Type="http://schemas.openxmlformats.org/officeDocument/2006/relationships/notesMaster" Target="/ppt/notesMasters/notesMaster1.xml" Id="Rdf5e5a332c2a45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的“论证结构与思辨”学习单元。本套课件共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讲稿】明确告诉学生：本单元只训练“论证结构与思辨”。先解释知识范围，再用一句话建立核心判断，最后示范标准方法。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【互动提问】请用自己的话复述“先界定概念再讨论条件”，并举一个会触发“把相关性写成因果性”的错误例子。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中国语文资料论证与思辨写作 · 指令核对
指令焦点：先判断题目要求找、解、析、比、评中的哪一种动作。
【原创训练材料｜参数为训练所设】某校试行手机存放安排后，课堂违规次数下降 12%，但使用手机辅助学习的科目须另借设备。
哪一项论证最完整？ 选项为 A.安排有助减少干扰，但须同时评估学习需要；可为指定课程设置受监管的设备例外。；B.结果显示两者相关，却不足以证明活动单独造成差异，还须控制原有社交网络。；C.平均速度不能取代可达性；数码服务可扩展，但应保留替代渠道服务没有稳定网络的人。；D.奖项可反映部分成果，但还应比较参与广度、方案迭代和长期学习迁移。。讲解时强调：先界定概念再讨论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【预期回答】学生能说出“主张—理由—证据—反例—修正”中的起始动作，并避开“把相关性写成因果性”。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主张—理由—证据—反例—修正”，最后说明结论“安排有助减少干扰，但须同时评估学习需要；可为指定课程设置受监管的设备例外。”怎样由证据推出。完整解析：论证使用成效证据、限制条件和相容的政策修正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Framework、样本题与公开评核资料｜中国语文资料论证与思辨写作·指令核对·原创模考任务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【预期回答】学生能把失分归入“把相关性写成因果性”或更精确的个人错因，并写出可执行检查动作。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讲稿】逐项解释“论证结构与思辨”中的专有名词、符号、对象和单位。特别强调：把相关性写成因果性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讲稿】用“条件—表示—方法—核验”重建本知识点。示范时逐步引用：主张—理由—证据—反例—修正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讲稿】带学生逐句读取任务，不先求答案。要求指出材料中的有效条件，再按“主张—理由—证据—反例—修正”作答。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讲稿】先展示错误路径，再用解析链复原第一失分点。禁止只说“粗心”；必须落到“把相关性写成因果性”或更精确的动作。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中国语文资料论证与思辨写作 · 指令核对
指令焦点：先判断题目要求找、解、析、比、评中的哪一种动作。
【原创训练材料｜参数为训练所设】短租增加旅客选择，也可能推高部分地区租住压力；现有资料只涵盖两个旅游区。
哪一结论最符合证据边界？ 选项为 A.可先针对两个地区研究短租与房屋供应的关系，不能据此断言全港影响相同。；B.迟到减少与两项措施同时出现，现阶段不能把成效全归于延后上课，须比较不同接驳条件。；C.安排有助减少干扰，但须同时评估学习需要；可为指定课程设置受监管的设备例外。；D.结果显示两者相关，却不足以证明活动单独造成差异，还须控制原有社交网络。。讲解时强调：先界定概念再讨论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【预期回答】学生能说出“主张—理由—证据—反例—修正”中的起始动作，并避开“把相关性写成因果性”。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主张—理由—证据—反例—修正”，最后说明结论“可先针对两个地区研究短租与房屋供应的关系，不能据此断言全港影响相同。”怎样由证据推出。完整解析：空间样本有限，结论须限定范围并提出进一步证据需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Framework、样本题与公开评核资料｜中国语文资料论证与思辨写作·指令核对·原创模考任务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【预期回答】学生能把失分归入“把相关性写成因果性”或更精确的个人错因，并写出可执行检查动作。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讲稿】逐项解释“论证结构与思辨”中的专有名词、符号、对象和单位。特别强调：把相关性写成因果性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讲稿】用“条件—表示—方法—核验”重建本知识点。示范时逐步引用：主张—理由—证据—反例—修正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讲稿】带学生逐句读取任务，不先求答案。要求指出材料中的有效条件，再按“主张—理由—证据—反例—修正”作答。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讲稿】先展示错误路径，再用解析链复原第一失分点。禁止只说“粗心”；必须落到“把相关性写成因果性”或更精确的动作。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中国语文资料论证与思辨写作 · 指令核对
指令焦点：先判断题目要求找、解、析、比、评中的哪一种动作。
【原创训练材料｜参数为训练所设】有人主张所有公共服务必须全面数码化，因为线上办理平均更快。资料显示一成使用者没有稳定网络。
哪一项反驳最能回应主张？ 选项为 A.奖项可反映部分成果，但还应比较参与广度、方案迭代和长期学习迁移。；B.可先针对两个地区研究短租与房屋供应的关系，不能据此断言全港影响相同。；C.迟到减少与两项措施同时出现，现阶段不能把成效全归于延后上课，须比较不同接驳条件。；D.平均速度不能取代可达性；数码服务可扩展，但应保留替代渠道服务没有稳定网络的人。。讲解时强调：先界定概念再讨论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【预期回答】学生能说出“主张—理由—证据—反例—修正”中的起始动作，并避开“把相关性写成因果性”。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主张—理由—证据—反例—修正”，最后说明结论“平均速度不能取代可达性；数码服务可扩展，但应保留替代渠道服务没有稳定网络的人。”怎样由证据推出。完整解析：反驳针对全称主张，并用资料提出有边界的修正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Framework、样本题与公开评核资料｜中国语文资料论证与思辨写作·指令核对·原创模考任务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【预期回答】学生能把失分归入“把相关性写成因果性”或更精确的个人错因，并写出可执行检查动作。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讲稿】逐项解释“论证结构与思辨”中的专有名词、符号、对象和单位。特别强调：把相关性写成因果性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讲稿】用“条件—表示—方法—核验”重建本知识点。示范时逐步引用：主张—理由—证据—反例—修正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讲稿】带学生逐句读取任务，不先求答案。要求指出材料中的有效条件，再按“主张—理由—证据—反例—修正”作答。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讲稿】先展示错误路径，再用解析链复原第一失分点。禁止只说“粗心”；必须落到“把相关性写成因果性”或更精确的动作。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Framework、样本题与公开评核资料｜中国语文资料论证与思辨写作·推论边界·原创模考任务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376caec54d46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36de3f5baf4b22" /><Relationship Type="http://schemas.openxmlformats.org/officeDocument/2006/relationships/slideLayout" Target="/ppt/slideLayouts/slideLayout1.xml" Id="Raca25a30b32447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a25a30b32447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c795368e104232" /><Relationship Type="http://schemas.openxmlformats.org/officeDocument/2006/relationships/image" Target="/ppt/media/image.png" Id="R5bea50d3e4e6410e" /><Relationship Type="http://schemas.openxmlformats.org/officeDocument/2006/relationships/notesSlide" Target="/ppt/notesSlides/notesSlide1.xml" Id="Rc90c33f522ed47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4f16806e0439b" /><Relationship Type="http://schemas.openxmlformats.org/officeDocument/2006/relationships/image" Target="/ppt/media/image2.png" Id="R708a220a68db46e9" /><Relationship Type="http://schemas.openxmlformats.org/officeDocument/2006/relationships/notesSlide" Target="/ppt/notesSlides/notesSlide2.xml" Id="Rb3cb819f85b041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fe2e1ae2e4fe3" /><Relationship Type="http://schemas.openxmlformats.org/officeDocument/2006/relationships/image" Target="/ppt/media/image3.png" Id="R320dfe740ab24105" /><Relationship Type="http://schemas.openxmlformats.org/officeDocument/2006/relationships/notesSlide" Target="/ppt/notesSlides/notesSlide3.xml" Id="R5189db945a3845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f99bffb6546ee" /><Relationship Type="http://schemas.openxmlformats.org/officeDocument/2006/relationships/image" Target="/ppt/media/image4.png" Id="R456869af4d0b4b44" /><Relationship Type="http://schemas.openxmlformats.org/officeDocument/2006/relationships/notesSlide" Target="/ppt/notesSlides/notesSlide4.xml" Id="R6e6257d2130440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5ccec83e24926" /><Relationship Type="http://schemas.openxmlformats.org/officeDocument/2006/relationships/image" Target="/ppt/media/image5.png" Id="R237b61a590fc4f9e" /><Relationship Type="http://schemas.openxmlformats.org/officeDocument/2006/relationships/notesSlide" Target="/ppt/notesSlides/notesSlide5.xml" Id="Rb3ef9057636945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44fbc5fc84aa1" /><Relationship Type="http://schemas.openxmlformats.org/officeDocument/2006/relationships/image" Target="/ppt/media/image6.png" Id="R92b6a1a5ff0941c2" /><Relationship Type="http://schemas.openxmlformats.org/officeDocument/2006/relationships/notesSlide" Target="/ppt/notesSlides/notesSlide6.xml" Id="Ra84af5c504304d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b8f0a95664440" /><Relationship Type="http://schemas.openxmlformats.org/officeDocument/2006/relationships/image" Target="/ppt/media/image7.png" Id="Rdf09691317c448a1" /><Relationship Type="http://schemas.openxmlformats.org/officeDocument/2006/relationships/notesSlide" Target="/ppt/notesSlides/notesSlide7.xml" Id="R80f53a21e9ec43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b70ecc89804321" /><Relationship Type="http://schemas.openxmlformats.org/officeDocument/2006/relationships/image" Target="/ppt/media/image8.png" Id="R237b7be5ad8747ce" /><Relationship Type="http://schemas.openxmlformats.org/officeDocument/2006/relationships/notesSlide" Target="/ppt/notesSlides/notesSlide8.xml" Id="R865b6551de1f4e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ed95fe6b0345a1" /><Relationship Type="http://schemas.openxmlformats.org/officeDocument/2006/relationships/image" Target="/ppt/media/image9.png" Id="Rc85f81ead606434f" /><Relationship Type="http://schemas.openxmlformats.org/officeDocument/2006/relationships/notesSlide" Target="/ppt/notesSlides/notesSlide9.xml" Id="R8c537c9ce6be4e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78a047f96456d" /><Relationship Type="http://schemas.openxmlformats.org/officeDocument/2006/relationships/image" Target="/ppt/media/image10.png" Id="Re876a7097bf84bbf" /><Relationship Type="http://schemas.openxmlformats.org/officeDocument/2006/relationships/notesSlide" Target="/ppt/notesSlides/notesSlide10.xml" Id="Rfbd62e95c5c04f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0e4ccd4934c39" /><Relationship Type="http://schemas.openxmlformats.org/officeDocument/2006/relationships/image" Target="/ppt/media/image11.png" Id="Redb7539ad67d44d9" /><Relationship Type="http://schemas.openxmlformats.org/officeDocument/2006/relationships/notesSlide" Target="/ppt/notesSlides/notesSlide11.xml" Id="Reee52304962947d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963c53f744702" /><Relationship Type="http://schemas.openxmlformats.org/officeDocument/2006/relationships/image" Target="/ppt/media/image12.png" Id="R51abffbabf6f409c" /><Relationship Type="http://schemas.openxmlformats.org/officeDocument/2006/relationships/notesSlide" Target="/ppt/notesSlides/notesSlide12.xml" Id="Rfdf5bf773aee41e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b0f6aedce41e0" /><Relationship Type="http://schemas.openxmlformats.org/officeDocument/2006/relationships/image" Target="/ppt/media/image13.png" Id="R44ebaa8b11b14877" /><Relationship Type="http://schemas.openxmlformats.org/officeDocument/2006/relationships/notesSlide" Target="/ppt/notesSlides/notesSlide13.xml" Id="Reebad5c48d8d436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e3218a18146df" /><Relationship Type="http://schemas.openxmlformats.org/officeDocument/2006/relationships/image" Target="/ppt/media/image14.png" Id="Rbb3000f7ba6241f4" /><Relationship Type="http://schemas.openxmlformats.org/officeDocument/2006/relationships/notesSlide" Target="/ppt/notesSlides/notesSlide14.xml" Id="Rbff27a5afa1441f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751971646e4659" /><Relationship Type="http://schemas.openxmlformats.org/officeDocument/2006/relationships/image" Target="/ppt/media/image15.png" Id="Ra3c7ec2d1f644dd4" /><Relationship Type="http://schemas.openxmlformats.org/officeDocument/2006/relationships/notesSlide" Target="/ppt/notesSlides/notesSlide15.xml" Id="R4f8ae7b30dd5471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2f41f2a3b4bfb" /><Relationship Type="http://schemas.openxmlformats.org/officeDocument/2006/relationships/image" Target="/ppt/media/image16.png" Id="Re8e7af93d99a481f" /><Relationship Type="http://schemas.openxmlformats.org/officeDocument/2006/relationships/notesSlide" Target="/ppt/notesSlides/notesSlide16.xml" Id="R5ef5b26058ef47f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8b6d0a33a84eb4" /><Relationship Type="http://schemas.openxmlformats.org/officeDocument/2006/relationships/image" Target="/ppt/media/image17.png" Id="Rf93724d9d3824fe7" /><Relationship Type="http://schemas.openxmlformats.org/officeDocument/2006/relationships/notesSlide" Target="/ppt/notesSlides/notesSlide17.xml" Id="R48ba447d0fa2405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6db2975784c64" /><Relationship Type="http://schemas.openxmlformats.org/officeDocument/2006/relationships/image" Target="/ppt/media/image18.png" Id="R2a7e9e2b79ee4b81" /><Relationship Type="http://schemas.openxmlformats.org/officeDocument/2006/relationships/notesSlide" Target="/ppt/notesSlides/notesSlide18.xml" Id="R7569b6447e374d0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e67414a2f47a1" /><Relationship Type="http://schemas.openxmlformats.org/officeDocument/2006/relationships/image" Target="/ppt/media/image19.png" Id="R50ec8fe9cb4844d1" /><Relationship Type="http://schemas.openxmlformats.org/officeDocument/2006/relationships/notesSlide" Target="/ppt/notesSlides/notesSlide19.xml" Id="Reefdcc6c2af842a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a1a149ec2492a" /><Relationship Type="http://schemas.openxmlformats.org/officeDocument/2006/relationships/image" Target="/ppt/media/image20.png" Id="R2fc3c55531544c2e" /><Relationship Type="http://schemas.openxmlformats.org/officeDocument/2006/relationships/notesSlide" Target="/ppt/notesSlides/notesSlide20.xml" Id="R180c7df1c8d74f4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463e2c902417b" /><Relationship Type="http://schemas.openxmlformats.org/officeDocument/2006/relationships/image" Target="/ppt/media/image21.png" Id="Rdb0277bbac724285" /><Relationship Type="http://schemas.openxmlformats.org/officeDocument/2006/relationships/notesSlide" Target="/ppt/notesSlides/notesSlide21.xml" Id="Rfbae9f6a5a5d442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a5698500b4ca1" /><Relationship Type="http://schemas.openxmlformats.org/officeDocument/2006/relationships/image" Target="/ppt/media/image22.png" Id="R67dd34bc5d1646d4" /><Relationship Type="http://schemas.openxmlformats.org/officeDocument/2006/relationships/notesSlide" Target="/ppt/notesSlides/notesSlide22.xml" Id="Rf63c73092d37463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8dc13f5024b8e" /><Relationship Type="http://schemas.openxmlformats.org/officeDocument/2006/relationships/image" Target="/ppt/media/image23.png" Id="Ra4607ec7d2114f59" /><Relationship Type="http://schemas.openxmlformats.org/officeDocument/2006/relationships/notesSlide" Target="/ppt/notesSlides/notesSlide23.xml" Id="R075c8cc2310c465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85460d9464015" /><Relationship Type="http://schemas.openxmlformats.org/officeDocument/2006/relationships/image" Target="/ppt/media/image24.png" Id="Rdb815dda0b1c475d" /><Relationship Type="http://schemas.openxmlformats.org/officeDocument/2006/relationships/notesSlide" Target="/ppt/notesSlides/notesSlide24.xml" Id="Rbae2b9cb6c2b446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ed753ad9240dc" /><Relationship Type="http://schemas.openxmlformats.org/officeDocument/2006/relationships/image" Target="/ppt/media/image25.png" Id="Rc81ec3a30bc04376" /><Relationship Type="http://schemas.openxmlformats.org/officeDocument/2006/relationships/notesSlide" Target="/ppt/notesSlides/notesSlide25.xml" Id="R794cc55ccce343b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7215510434a77" /><Relationship Type="http://schemas.openxmlformats.org/officeDocument/2006/relationships/image" Target="/ppt/media/image26.png" Id="R9914380e8bdf4475" /><Relationship Type="http://schemas.openxmlformats.org/officeDocument/2006/relationships/notesSlide" Target="/ppt/notesSlides/notesSlide26.xml" Id="R863e9698671c4cb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c95ae2d1c405d" /><Relationship Type="http://schemas.openxmlformats.org/officeDocument/2006/relationships/image" Target="/ppt/media/image27.png" Id="R2e23641273b0459a" /><Relationship Type="http://schemas.openxmlformats.org/officeDocument/2006/relationships/notesSlide" Target="/ppt/notesSlides/notesSlide27.xml" Id="R26f6c2493f8f4e0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96228aa934ee5" /><Relationship Type="http://schemas.openxmlformats.org/officeDocument/2006/relationships/image" Target="/ppt/media/image28.png" Id="Rb468462ebf4e4de4" /><Relationship Type="http://schemas.openxmlformats.org/officeDocument/2006/relationships/notesSlide" Target="/ppt/notesSlides/notesSlide28.xml" Id="R6c2f36cb35324a4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45b38f1a684cb5" /><Relationship Type="http://schemas.openxmlformats.org/officeDocument/2006/relationships/image" Target="/ppt/media/image29.png" Id="Rd42a1df8ebe34859" /><Relationship Type="http://schemas.openxmlformats.org/officeDocument/2006/relationships/notesSlide" Target="/ppt/notesSlides/notesSlide29.xml" Id="R7dc8aac91bc3413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8ee95f77f47c2" /><Relationship Type="http://schemas.openxmlformats.org/officeDocument/2006/relationships/image" Target="/ppt/media/image30.png" Id="Ra0843e873bca457b" /><Relationship Type="http://schemas.openxmlformats.org/officeDocument/2006/relationships/notesSlide" Target="/ppt/notesSlides/notesSlide30.xml" Id="Rad59fe19ebce47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629FDA-B7BB-4C64-8C42-19CF0C9A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8505F-1FFE-4AE4-931D-D9580B0E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DDAA1-9AFD-4763-AFAB-DEDEDA3C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3F489-A974-465C-A59E-1B9486E06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66B8D-4A9E-46B1-B47F-DD25BB86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概念界定、因果、比较、反驳和边界。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6F3F63-21D5-4407-878B-1C9244B2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8CC1D-61C6-42C2-9869-E8263D95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2885D4-40E9-4051-94C9-BD61146D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974E26-3A89-4982-B7D3-1F2F46266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ea50d3e4e641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95893-E1B5-47A9-AC04-53ACCB4A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2FEE3-370E-4B25-8041-AA0286DC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C40823-9781-41EB-8684-A1AFD12E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AE3C8-50D4-4399-AF5C-73ECF85F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75A027-BE51-4C0C-8E7F-3147FC76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52EE4-81A1-4F89-8482-9AAEC2EF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5400A-17D2-4297-8730-CAB6BC71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D2D974-534D-49BB-9ECF-C753FF24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E13BD0-B592-46AC-9343-969B6AA5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97625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2B864B-FBEE-4D85-9344-17404AAC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8C0D0-BAFE-41DE-9420-03D214B9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a220a68db46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CEA0F-A2AF-4A11-92F1-4994FAA7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E7999-2CD8-40A8-B0E7-5DF66228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83F0B-82EE-4ECF-A0E7-DB9CC550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19FFAD-D001-4CC9-A6BE-193D6297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81768A-6FBE-40B3-8BDC-4CF0F8B6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ED9071-5273-4CC3-BF27-1F66594B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3A7AD-FF12-4CDC-96D1-DE41910A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F408E1-5D3F-45B4-80E1-FCB93FA4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24AB8F-A5EE-432D-855F-54161D0E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7AA1E6-CAFF-4A02-A5BC-46C033FA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EC4692-2EC0-49B7-97D6-278A5AE9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8B57A0-A754-4B5C-BD21-1ECB1A17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309FD-02B3-4012-AEE3-33C9A354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5140C7-694D-4FE9-BA61-AC5B04AA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9A6819-DDF5-4F47-B1C6-32F607B5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9B4726-CDAF-4438-AD86-CACC9EB8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DF520F-B24A-477F-B8DB-93481AC6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成功标准｜先界定概念再讨论条件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750B2C-C87F-48F6-A547-DAF36CF4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4DF1B7-AFCF-461F-A9EA-8369A4F23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A82D8C-0048-44B6-A174-FE5F1094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025273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05AC62-2517-49E3-82DC-0CB64970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5B0E6B-6129-46D5-9D39-F1423CCC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0dfe740ab241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443DC-A3F5-438C-95E1-B874B5F5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4F087-FCA1-4A2B-A84E-BB7D8397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8A1BA-2B0A-46FF-A35F-047154FA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F0AF9-B624-4FDA-9293-8164D969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692E0-C86D-4101-A79D-2F5D5FC9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29655-E244-44ED-BCD6-C56D64C1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边界提醒｜把相关性写成因果性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4667E-22C3-48A7-8ADB-D53944DF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92CFC9-3B9E-44C5-A1A6-8D19DD61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C8AA07-E88E-408C-A942-7894FE1C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概念界定、因果、比较、反驳和边界。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C3B3D-BE5B-40E1-A810-A56E9E76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9FCD52-EE00-46D4-8F04-941F2307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857D8C-D00B-4848-97E2-7A39CD14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A37145-D86C-4246-829C-6B645089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Framework、样本题与公开评核资料｜中国语文资料论证与思辨写作·指令核对·原创模考任务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EEFC5F-BCA3-4794-BD0E-93FF9677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D691C1-43BA-4BA3-916A-BA69A0F4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AA9BE2-7F71-4C6C-87E3-81A70998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3534ED-24E9-4B34-8A86-C7F9227A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83593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90049C-1DAC-4DD6-904F-ACA3EC89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1A2CE-11B2-4F3C-8485-52A69792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869af4d0b4b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ED84D-D90D-43DF-8CD4-71C5A9C0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B334C6-CF8C-4683-844C-D99E437E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8CC87C-B579-4B6D-A94E-96D361C5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能解释“先界定概念再讨论条件”，并识别一个反例或边界。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96D15-E6F7-4977-A720-4C0F2735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B0DAB5-4DE2-4020-9542-1AD21A7A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63ACCE-4656-4CF7-8640-D990EFFC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【原创训练材料｜参数为训练所设】某校试行手机存放安排后，课堂违规次数下降 12%，但使用手机辅助学习的科目须另借设备。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哪一项论证最完整？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8959C-9F7E-414F-928A-A848A456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高频错因：把相关性写成因果性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CBA3B-6C0F-4A91-A315-52E9484A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3E037-2AE9-4CC5-BAC5-AF96AD74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306B1-53D0-4084-84C5-B1FB1601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F46190-178F-47BC-8E5E-F5564831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097226-6612-4875-9261-01CDBD8E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10A921-1103-4521-9CDE-564A1CCA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40C05C-42FF-4B33-8B04-333D2DFD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300832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6A4031-15EF-451F-BAB1-1C9829D0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4279D-1C94-4502-8D76-24721676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7b61a590fc4f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A380EE-C28B-476E-B4BE-3D7732977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4A6C51-BD33-48E3-90E2-853000EA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38DF60-106D-445B-B60D-0407622AD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89E66-A904-46A2-9A03-66DB75DD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854726-2EF3-4967-80B3-4E34D6DA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D57516-1359-43D3-BE2A-7AD93FF7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62951-E469-43B1-BC6A-B0223A6F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7FFB6-1655-4956-9E18-0105FC3CC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F7E86B-D98D-4E11-B655-D9BEF163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623C19-1F19-4BF1-A65D-D8B3EB67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F7B0EC-CE2E-470E-A3D9-49626897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5CA9F-E2F3-4CEA-AE8D-7674DBDB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6FB3B-B1DF-4C78-8A1A-8F8A114E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30037A-4587-4946-9CBB-20250CA5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【原创训练材料｜参数为训练所设】某校试行手机存放安排后，课堂违规次数下降 12%，但使用手机辅助学习的科目须另借设备。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哪一项论证最完整？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096BF6-9935-4485-AC11-C8B84559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B43B8-A519-4448-B4A8-F8A920AAD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D9C235-B439-41A5-8C9A-20C2C28C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正确结论：安排有助减少干扰，但须同时评估学习需要；可为指定课程设置受监管的设备例外。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解析：论证使用成效证据、限制条件和相容的政策修正。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064125-ACB1-4704-A555-BC06F313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A692A5-364D-42EC-A7DA-D07D6B2D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1A1BA5-9288-43CB-BF95-1F4CC13C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139890-9385-433B-B74F-2F52F725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440238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5A4DA1-52D2-4A4C-871D-5BF801EE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D43E42-4848-4232-98AB-641056A2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6a1a5ff0941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48D88-1C04-40A5-AAB6-2A12CEF2D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AEF95-D091-4EBC-8634-7DD7F97BD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00CC8-3AFB-41B6-9406-B95596CF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C4A89C-9EFA-466B-9A26-AC57EE30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C5CA6C-C27C-4B23-9057-DCC25B6F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EE83EE-2EB8-4A83-8F64-AF1CF2E3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42491-083D-4713-9957-110F82E2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A5EF09-8896-4889-89BC-EF0967CB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F53F6-42FC-4391-83EF-B5775386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3C3CE9-CF9F-4D14-BF47-AAD4D313D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B3941E-AAB6-469E-8F2C-5BB32F6A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2F2563-7612-4176-967A-2E97B3FD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0B5D84-213B-4756-83C1-7C676C68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BE0E25-8905-4068-8E11-786CDD84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0E636F-6560-4ACC-B9AC-51341047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854116-6BE3-4761-889B-69D41513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08EF68-B517-4CB0-96DC-5BAB4EF0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EB535-90DF-4CBA-A847-70816CBB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8183AB-5842-4EF9-A52C-238E7011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199255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2E224F-F470-4D28-92A5-DF00B8E6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A2950-BCA8-42C9-BF87-E8EBB362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9691317c448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3EAD0-5A42-4AD7-99EF-E4F94B8AB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A969E-7271-4683-B300-A694AE5F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12C40-F949-4C46-AB22-85C28192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913D3-B5E5-4CC3-A4C4-6628F5EC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275F7-2374-4EE4-A0B6-FBA8EBA9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F53ED-68EA-4A61-9F6A-26AFA3FA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D20F64-CC71-459B-A9FE-576E5606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A58F4-DA39-481D-84E6-951DE80D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095E5-FC5E-4378-B2F7-8A794FA6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C21E78-B433-4144-97FA-6AF11265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04228-ABE3-42BD-A738-F7BF62D1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E84888-8A11-4E8D-86C5-DB1585C1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ADADB0-95A7-4806-B4ED-E64A8710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F3E94-2652-4FF0-BBE8-9117C12B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598FE1-05FF-4777-8BBF-A24E3D33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04550F-C730-4325-B622-2C4EFAA4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7AE1D8-551C-4AF1-85EA-9ADD5D23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752607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A0643C-368A-498D-9644-065EF611C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8D436-0F4B-4F96-91B9-3A9F0142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7b7be5ad8747c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E2DE20-D7CB-453A-83E9-6FF0CBF8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0C902-86D5-4288-8576-7C73E0B8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192FE-268E-4840-AD05-4A7E0EE6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AE742-ECE5-467F-A851-179DBD2C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3F6902-0CA1-4CD8-8A01-680540B9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98F2EB-BCFD-4BD5-8597-8BCC89CA6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FB2A75-B9C2-49F7-8F56-F34050C0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54B015-3B28-483B-9852-B207080D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D8620-AE57-4B6A-8776-4CE9E9F0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CA52C-E995-4E0F-9B2A-7D56F08D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9DF596-92C8-40B0-BC7B-641068BD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D94208-3C61-45F4-B518-2BE4F6F2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450E94-8DDE-48F6-A19D-38779485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A0F4B5-DFF6-4715-AB9E-CEF8636D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70E936-5B14-4054-8020-062DC143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410A38-FC8C-4E63-BA12-2AF2033B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5B7EF8-F802-4964-95E2-EA00FB47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810803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4BAD1F-5562-4CE5-8FC4-61235D63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0997F-B3DA-459F-8C43-E4EF8762F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5f81ead60643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26C427-E61F-432F-BF03-4B32681F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EE3EA-365A-45A5-8311-5F7C4C80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6CC17-CC9D-4464-9164-E3806E9A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0E4B3-BAA3-4CDE-8D01-D94060E1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中国语文资料论证与思辨写作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ECA5C9-1C46-4442-AA2F-363971F5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Framework、样本题与公开评核资料｜中国语文资料论证与思辨写作·关键词解释·原创模考任务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559D5-4435-4BCA-A3B5-47D30379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4A5CB-67E4-4060-986A-04F9A8E1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7735C6-9778-4445-BC65-305B956F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E48A41-8C96-4219-8F57-3AA7BE3F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8C33E2-CAD4-4B6D-A68C-6CC5B2AA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79CD3-065E-42D0-9E60-8B6C0EFF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B9C18B-E8D1-473F-9AAA-25C6747A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809247-4752-4AF4-8480-05558C5D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292170-D608-4CEC-BB98-EE78421B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745BB-BB30-41D9-9655-E1C6C561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F29F2-EEC1-4396-A169-2091B6AC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FC7D35-9086-4A16-8ED0-869420B2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8578A5-8390-4C6A-8A91-A3FB0156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689BBD-B8A7-46BA-9636-C8E28F30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456491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3500CD-1757-4E73-A0C2-9202B6DC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E1F41D-C4B8-40C8-9CEC-B9464E31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6a7097bf84b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6124B-E413-4791-B645-8C8ABE13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4F5E7-E994-4BA4-B844-C12CD9F2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485DB-31FF-43CA-AAE4-33755F73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9F8A4-AD7E-4D2D-85CC-CEE4BAE3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7D73F-5D68-4AA2-BB5E-38062741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【原创训练材料｜参数为训练所设】某校试行手机存放安排后，课堂违规次数下降 12%，但使用手机辅助学习的科目须另借设备…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E81C74-ECD5-453C-91F4-4CD9652F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F653FD-85B1-4CBD-8644-011BC286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6955C3-51AC-4FDC-89B0-25D5B167F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A4E09A-910A-41AB-90C2-3E2ADE1E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中国语文资料论证与思辨写作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20AA07-4E9F-4ED1-A6B9-B888192A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992C0-EA3F-4934-BE80-F1E26495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F17A9-B25F-4825-9BE9-C06DBAC9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76E441-CD7F-45AF-A9A3-5D6A07B7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中国语文资料论证与思辨写作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AE660-36DE-4659-8667-00AA1FEF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32DF5-E6ED-4FCB-A1CA-58DBA1BB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3A79AD-80F9-4117-9C6D-43E703CC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DDD823-0800-4C4A-B0F4-12844B78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097665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9663F-D3C6-445F-9ABF-C50F50F8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69BAC-2ADB-483E-8072-29C30478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7539ad67d44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212C6-ED9E-4A83-9BF0-BCBAD03C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C3EB93-8701-4C5B-A9D8-913C1741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F985B-E032-4997-98D3-CAF443810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F5AA92-308E-4040-8D19-31B51C0D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F952E-CF38-4DFE-B462-562A9B25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BC535E-B194-4BB4-9E72-BB1D00CF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F0B8F2-2C4F-4DA6-A296-522960A5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847B76-6A4E-414A-88BF-D36F1652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正确结论：奖项可反映部分成果，但还应比较参与广度、方案迭代和长期学习迁移。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解析链：答案界定奖项的证据价值，并加入不同层面的指标。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84C52A-8AB7-42D9-B3BA-01B0A0B1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298843-6A74-4F7A-887B-B6460914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7F83CA-DAC1-4767-9583-08707F28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4FF362-3FD9-43D3-93EF-3B8C957B4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595165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0DBFCA-A2D5-4E9F-AC2B-C8742B28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141064-C9EA-4F5C-A41E-CD2FAF51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bffbabf6f40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05FBD-0BA6-4DB9-9DA1-19F03DA3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CD3BEB-1561-4388-8C65-C1746131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A5249-C32D-4E8F-A50D-8653EF79E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CD099C-B799-4EC5-BEEB-DF2674E5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中国语文资料论证与思辨写作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2EB68E-6DD9-49F0-ABC0-EA5E8263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CFF748-D194-44E2-8898-C464A59A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8E7F3E-1A7D-45B4-8923-17809A26C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7304F3-0B32-4655-9D13-BA9FA1FB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48FF1-6948-46F2-845B-53A3F8FA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77BB4F-164F-417F-B54B-C26968C1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564B94-8F7A-480F-B36F-D7573163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128034-0768-4649-A6CA-DE0BBFBF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738C4-315F-481A-BE16-A7761EC0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042018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9DFCAC-18B9-4DB2-9F46-8DF39B29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F3C0C3-EF8B-4BE5-B209-C3DA468DF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ebaa8b11b148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604F0-65FD-4B79-A302-F798E5BCE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A1950-4BCC-4E91-B961-BFD9237B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0F786F-8A7F-4116-98E1-2981671E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能独立执行“主张—理由—证据—反例—修正”，并说明每一步理由。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BC497-1B03-4B14-8D98-9B42EB7A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5DC55-40CB-4B05-8A64-F2EC4D84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0C72E4-CE52-4F87-9F0A-88FD2BEE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【原创训练材料｜参数为训练所设】短租增加旅客选择，也可能推高部分地区租住压力；现有资料只涵盖两个旅游区。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哪一结论最符合证据边界？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00752-5ED3-4B20-8448-14B78111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高频错因：把相关性写成因果性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BB6495-685C-4752-994A-0DF8A3B55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ECF2D5-BE80-45CA-9922-958CBF41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A0BDC3-5E39-4BB4-B120-071433E6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91A885-F882-40F4-813B-BCE4D4A2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A7037-708E-461F-85EC-34AB2C93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B251EA-C57F-4884-B12E-10C30F55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3E7116-68BB-4D1F-989E-9567B716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8638342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2144CA-5C1A-425F-83DE-0006175F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EE31B-073D-43E2-9517-CC7653CA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000f7ba6241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9DD42-037D-4B4D-B0AA-A935613B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0EB60-13F2-443D-B39B-D46D8789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3E055-E479-46FF-B368-393BEA56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FB3D6-F277-403F-BF78-8F971CD8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1D16B8-2784-4FBF-8419-C7A9ED8C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0EEC3F-67A8-4385-8705-4C19F4FE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EFC133-54FE-4EB3-986F-BB763205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D6A8D3-850C-44AA-9DE0-5877BA31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91434-6519-4FBE-AEED-96E8F4E6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AB1D9D-BAC1-41E2-A118-AB07555A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7FB3DF-74DE-48CA-AB01-5D61081C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D519A9-0AF2-497A-885D-4E071942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5B86DB-321A-41A8-8BA4-EE6513E2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B7A56-527E-43DC-A3A8-9D306930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【原创训练材料｜参数为训练所设】短租增加旅客选择，也可能推高部分地区租住压力；现有资料只涵盖两个旅游区。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哪一结论最符合证据边界？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10FF4-47CF-45E2-8074-C06B3109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2FB89B-52EA-49E1-AD8E-B42C8ADB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660E2A-670B-4F81-8300-0D4F187C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正确结论：可先针对两个地区研究短租与房屋供应的关系，不能据此断言全港影响相同。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解析：空间样本有限，结论须限定范围并提出进一步证据需要。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F09CCC-B4F2-4A58-80D0-E93959CC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90B10E-D828-44AA-9291-368C0A02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52EA42-F8B6-4060-8797-A31A1300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84C750-32F4-4C3C-8FBA-A91311DA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7736623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24595E-A7B2-450D-9491-F0167558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6CFFE-2F9E-4D9D-86D1-F3F4BDD7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7ec2d1f644d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EAB69-149A-4604-BC70-97447625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DB933E-7D91-4238-879A-99E0D215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A1EA3-22FB-40DC-8512-657147E6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4FA9B3-3F55-4F5F-AB92-F1A40E20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937537-AB22-4729-92FA-F80516D8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5DD09-63A6-48EE-928D-35D2AF31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E9B0EC-1AEB-490B-A129-FEEB3D9A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AE7605-6C53-45A5-8426-17836BFEB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AA3EAC-8B84-446D-B265-33C8F6D0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EBCB4-0142-4AF4-B331-64E84FB7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53431-312E-4D8D-A71D-B108E0227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37509D-0EA2-4595-823F-BA3FEF29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FD64FC-E4C4-4EA1-928F-8C6ABFCB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96BB0-EC44-4971-9E91-1CD35829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97DF31-9787-4921-878A-A03FC691B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886B2A-881B-4B61-B285-7F85B6E5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0060D5-BE48-4009-BD37-22A729A3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1A0380-97A5-4BF5-A273-15AB8220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A861D2-01E0-4ACF-B501-6F511BA2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13625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60AF5E-641D-4BAD-9396-D4EB2074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D5A1C7-1434-4863-832A-BADF9520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7af93d99a48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189CA8-6F5B-48E5-A742-90C7E769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634E99-F5CF-41F0-8FB0-A00656B5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D2057-0E5D-4C8C-8687-2B2C0CF7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20D553-FCEE-48CC-84C4-F91CDE48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B77F5-6E99-4C21-8FCE-7FD0CD38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5C551D-4BA1-4B32-B841-BF6DC89E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EEA02-87D7-462E-A109-2EB2941C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F89DB0-D17A-427A-8FC0-D98E1695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3FA9F6-3DA7-4BFD-B4ED-041CF416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D60C46-F4FB-4B2E-8697-8037C280D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4362D4-6D96-4E6C-BA87-5147A486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DDC0B0-8B63-40C9-A186-4F23202B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76FF94-CAF8-4495-B6A7-B517874F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F75D39-EE15-4CF7-A5B7-712D5FB4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FAF4E5-B29C-45F7-A279-7C416DC0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04D76E-4E58-45D3-A844-399DCC4D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5FEA9D-4A74-4AF7-A3AD-E3C2C49F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4067492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FF9EB5-2615-4BC7-9306-4F76BCA4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40B4D-CAF5-407C-AE62-35C1FFD4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3724d9d3824f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A5972-C480-49F4-A7FA-B2A199CC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994C6-D42B-42B8-84AE-A17228E7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3789C1-758C-42C6-8B31-602A6634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077D0-A471-47B9-8875-276323CB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00F10-E2FB-48E5-BB63-943A6CF8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484B7-D4A2-453E-AD7F-52F736A6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80655-7AE7-4529-AC42-FA9E5D17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397DD-66D0-4E07-839C-6886002C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025F21-BCA6-45E0-A3F3-CA71BDD8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5EB698-4C39-4CA1-B8F2-D44A8F77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4D0221-FAAB-47C7-B768-383D9757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CEA86C-9CEE-487D-92CC-7FF146BC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DE1BB3-AF78-4836-8A5F-D255C7FE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73E7C-4AF2-4D72-ACAB-DAAFB1D7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1FA1BC-A613-4C96-B375-4D7A4B2E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1AEC4B-F2C3-4D40-9B77-C0C8C4F0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FED44B-8596-468B-AB6E-57C98603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3331249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ED23D9-2EEE-4F78-9C9D-5BA59B35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8869CC-26B6-4D7F-AE8E-2E3FB046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e9e2b79ee4b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0105B-4C03-43B2-96AE-059DC317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421FD-0F2F-4907-AF65-5131FB7F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A5E956-E04E-4325-986A-E2098168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6FC308-AC99-4CB8-BFAA-A7CA08DA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中国语文资料论证与思辨写作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3D28F-EB95-4101-BBBA-1250D5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Framework、样本题与公开评核资料｜中国语文资料论证与思辨写作·关键词解释·原创模考任务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897EB-F46F-409E-875C-3E47C06E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E8CD3F-A2E1-4D9A-B3F9-8F73E7F6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3FF459-D634-4497-814D-D11D7F5C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837A2-919A-4C26-81B0-970C37A0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A2A391-6CDE-43D8-A3B7-CFB8CAE2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29553-2112-4C52-B22C-00B5007E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80C066-3421-4A4A-BF5D-8DFC1529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CF6C0B-F133-4A4A-9FBF-27E24AAD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AE215B-EF3E-4FB1-9DE6-209048DA6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B28B9D-ED3A-42CC-826C-693819C3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A5C858-ABC3-4FC1-BA11-AB7561AA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66D136-EDC3-4323-AA3C-EDE64D55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7ACCF6-309D-473F-A975-893FEE71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B6BEF9-1D94-4D96-8FCB-28A874C6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0278088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5FC18A-EFA4-4F0C-882E-05D55D0B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6B1621-BCD8-45C1-BCDA-609F12F2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c8fe9cb4844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000B0-041D-4FAA-B3F1-33BC79AC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C48E1-A22A-416C-8825-D474ED2B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2D2118-677F-4AAC-9210-B504D7A1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A775E-7C36-4355-992E-D511A1EA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2AF8E9-A9A4-4F0C-8238-194130D8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【原创训练材料｜参数为训练所设】短租增加旅客选择，也可能推高部分地区租住压力；现有资料只涵盖两个旅游区。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哪一结论…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9DEE6-46C4-4B1F-9F20-94755AEC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233E71-2C9C-4FB7-AD22-1F58F008B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45752E-E636-400E-B2BF-FFCA56DA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AC0E70-E6C2-4455-BD62-85DBC40EC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中国语文资料论证与思辨写作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8FC971-6BF6-4DEC-948D-B0EEB962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0283C3-77C0-49B0-B223-DA3F2D21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FD1EEF-0EA3-4336-8942-F161F199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E948E1-7C52-4196-9F97-2C6436FE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中国语文资料论证与思辨写作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哪一项论证最…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A35945-E821-48B4-A336-B05052E1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DB649C-F95E-4D77-9BB0-1D20F0F9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20DBC0-BE06-4BEF-BA60-F963EA15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173220-24B0-42E3-93CF-114EB919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681080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71B03A-AA9E-43C8-B8DB-5D6396F6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14EDF6-F919-4814-B00E-13BA8D5D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3c55531544c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EF9EA4-D9BD-44E0-8289-A678993C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A9E83-B1BD-4CAF-BF7E-BA972956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6E925-9AA5-44DC-B400-A44D39F3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BEC19-BFA7-4B57-AC8A-9FC66376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BFC11-380F-45C1-B47E-7F7F203BA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0DB12-557D-4534-BD53-8CE7720A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E143F8-8B62-4D38-9875-41C2171E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C9CEB6-3824-4304-B9AF-DE5D7D86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正确结论：结果显示两者相关，却不足以证明活动单独造成差异，还须控制原有社交网络。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解析链：答案区分相关与因果，并指出关键混杂因素。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0DAFA-F06D-4F77-922F-6E4DFCC43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4A1B6-03CE-4966-A5D7-9A9E4900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25A66E-30FC-4CC2-B5D5-269143D1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8F0B3C-F7CC-4D8E-BCD9-E6250E6E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687710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6CA284-D393-4355-B86F-6ABE5D62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C89475-F337-4B19-A329-1B34156D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277bbac7242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D171A-9157-458D-B6C1-0F0F4C579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11106F-2E55-4ED8-82C0-3F399F7E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347BA-0284-49BD-A655-D3D0E568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A5236A-BB0F-4777-90A8-B11ED4D2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中国语文资料论证与思辨写作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哪一项论证最严谨？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B2FEF-22E7-4EF2-960A-54F03233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8F057A-B7F0-4CCD-BE67-C7EDE548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07ECFC-C01C-45BB-B763-CBC3217F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98F7E-5382-4990-A969-A4A2AC1E2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104BEA-C9D8-40A7-9EF5-968B166E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EE5F27-4376-4C22-8484-115BB0B0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150045-2EEF-4FE7-A559-4B61CABC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98D201-5528-4CE2-B1D4-3982989D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80463-880B-4857-810C-456B14B6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1750461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2DEAF3-F237-4F2E-8E2C-1BCF1EFE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C7C9B-34C8-40CB-8B7B-12F1221C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d34bc5d1646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D4B75-6649-4D20-9A7D-366E0303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FB1B2-F4AA-4356-90CD-AAC89D0F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2BA52-277E-4977-B68F-78DA4F2D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D78ED-D098-46A5-B62A-41DB76C85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D8FF7-CB71-4B16-A1A7-9855A7CB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A0D0E9-2DFA-4BEA-AE14-B9A76429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【原创训练材料｜参数为训练所设】有人主张所有公共服务必须全面数码化，因为线上办理平均更快。资料显示一成使用者没有稳定网络。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哪一项反驳最能回应主张？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062F0-B892-4F67-AA51-ABEC4BEC6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高频错因：把相关性写成因果性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D6F7D9-DEB0-4D26-88F3-4AC5D1A5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81D286-B90A-4829-8A39-91ABB726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81E17A-B713-470F-878C-67A5C0AB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69C92D-3476-41B6-8E72-C54E82A5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2743A8-05ED-475C-9FBD-BBA97F98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BD7BA2-91BE-4BF0-9BC9-01DDAED8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55BD74-D1E7-4C6C-9175-633557DE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3402462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6D1ADD-39BC-4301-B4E4-3430809E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97916-685A-4C60-8372-0E859B0A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07ec7d2114f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C5B4C-812B-40F7-9359-AD6D0CFA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B42601-6BC3-46C6-91F4-ECF6B39C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83760-5D36-4BCD-98E4-C338E79D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CBFED-C985-4BB2-B182-4E751626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EC3C9-76F8-4AF6-8517-249EB668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732E84-0234-44B4-809E-A7CAD1E4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33950-C22E-4C57-A2D0-6349D3E1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0C453-CD72-4345-B788-BD9245ED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CA81B-3110-48A1-8F02-F79CAF28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A1E3E-3D00-4609-8A54-C9E54012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9C91D3-ED0D-4E5B-87D9-C5D6FC99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F9F70A-7468-4941-919A-4E588566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0959A6-9A19-44AE-AC31-6C82935D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273D9F-A8F3-4ADB-9F7B-72E54346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【原创训练材料｜参数为训练所设】有人主张所有公共服务必须全面数码化，因为线上办理平均更快。资料显示一成使用者没有稳定网络。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哪一项反驳最能回应主张？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BDB000-BC8B-46B9-90A8-95789D06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1B1F5-0417-490C-97AC-001C1EC2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CE433E-EA75-4468-86E3-D96F40B3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正确结论：平均速度不能取代可达性；数码服务可扩展，但应保留替代渠道服务没有稳定网络的人。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解析：反驳针对全称主张，并用资料提出有边界的修正。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FE7FB3-A28D-40D1-9EBB-F786833E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FD821B-BC99-402D-A0A2-78970489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31C5BA-B076-4B0D-9F40-883B84BB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A806DE-A9CB-4D08-8449-E2927A77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1108907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D08D0A-1F01-461D-8BF6-C0793C9F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C62C2-312B-441B-B052-C648A402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15dda0b1c47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AD453-C067-4148-8EF6-37F804D7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44E50-607F-4838-B590-54ED9BD2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060DC-C992-4A6D-B57B-B0E0ACFA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6B7667-F445-4E7D-AC64-CD933534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D1D58-4A66-4231-9402-599C1201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D99A77-26F0-4330-917D-21E7F19A3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EF5EC-7761-4A62-B32E-4A79DE1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49130-0D4A-4914-A935-D5762810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F66ED-3302-4AEC-B0D8-EB5FADA8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A79AE-297B-47AE-BB6F-34F26717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AABA24-DB56-4EEF-BBCD-BEC549F1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0A27D-75D9-4028-9B0A-1C4C1051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476203-5AE4-41E2-8F19-6D4B02FE5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ED5A0-11B9-4DAA-8937-E7F32900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C0494-A86F-4FD7-B22F-229B9E3B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E17DC-D8E8-46FA-99F4-2788940AA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2B6291-8BF1-422F-B542-25AAD09B4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6BDA4F-8032-40DF-9F38-32F10C9F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54A384-95AF-47DF-A1D9-A2787AE65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756071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BCB318-2147-44C5-9A9C-5819240B9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177D9-3972-4A13-B21F-9F32D5DC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1ec3a30bc043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7AFA5-8D43-495C-86F4-4056F5A1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6DF148-6F4A-4F0E-9DCD-26065C4F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6DC2C-5D52-40AB-9834-3E026DC92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5394A-43D4-4D5A-91E4-0B9E6DB7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2CFEBD-A29C-46FC-84CF-E4CC69CA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56670F-1D9C-407F-9637-55EFD1C7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084E3-CDA7-4298-B80C-18392633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A541C4-D628-450A-89D4-949CA664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35BB74-00DF-4D38-A37F-289E2570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1F55E-DFA6-47CA-8D2A-A28118BC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23C62E-6726-4049-94FD-CC4446CF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110E0C-D99E-41EA-B044-365AB6D3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6B1123-6E30-4E14-B347-BF8635C4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9A7C8C-A8C0-44A1-8FE0-4DEBE2264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9F3EDC-943D-4BE2-8D21-9FE5E20C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AC4602-22AC-4F24-A58D-E336F7C4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C84064-4F14-44E0-A2DB-67A5FC34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1034312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EDAFAD-5E92-462A-A874-92D4FABE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40CE6-AE74-45DB-AA35-6CE1F02F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14380e8bdf44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BC5E5-CBBD-4836-8BEC-1EF7AA48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66D45-FE34-4B3D-8177-5111AB6D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945BC4-9CC5-4240-A9DD-E66083C8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21421-803D-45BF-A825-849F4CF2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3BC2EB-54DE-4D09-BBF9-8EC3E451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60C07B-5827-4408-848E-5EA49DC3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AFDF5-8D2E-4712-ADC9-C9BFC560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8CB8AC-48A1-482B-94F3-EC3BA1E6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0363C6-5494-4991-8A54-7C1DAC29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6CDE67-A79D-45CD-A892-A51EAFAB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37118A-9267-47B6-BD6C-FB44384A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62843C-F4DA-42A2-9B3F-2FA35BFD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A5ACB7-49A4-4AC2-AD28-B13E7540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4B9E43-2AB4-4DEE-BD5A-49D6971D3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777CF1-831E-4D03-8AC1-D105291C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1D16B9-D62B-47BD-B860-33414183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E11497-06B8-480A-9B0C-D388E0FE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8600900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26D95B-6299-45C6-9ED0-17AA03FF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C78866-6516-48F3-A2E1-818A4373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23641273b045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DBBDC-68F3-4280-845A-0830C879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DE186C-568A-43AB-888A-356E8806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D4B351-5675-4679-B14C-9DCA4B86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D787F-86A1-4F2D-ADEF-1857C5E4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中国语文资料论证与思辨写作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哪一项论证最严谨？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BC1E15-432E-4356-A783-BBED13D1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Framework、样本题与公开评核资料｜中国语文资料论证与思辨写作·关键词解释·原创模考任务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E41E6-F411-4F3F-9BCE-0B0BB0F1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D70D75-5C2D-4A1B-8171-C98BEA6B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93A81-E295-4A61-8B24-2A22B2A6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6DDEAD-115A-4CBF-A375-F8440CCC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96E64E-4D01-41A6-AD8B-5DA25B74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51D7C-6CE4-4DBD-B50F-B93D60E3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F4110-1566-4C84-8EF6-28615CF8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1D23C-39EB-45E9-8E80-C8AA467E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A128C-06EB-4217-AC2E-02C3B30B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3F6E7C-A58C-4185-AF77-2C5AE378B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4A14C-A524-4325-97BB-9C4DA5A8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38A6F8-C611-4A07-9556-FDC027B8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F7ED7A-7D17-4BD2-B92B-F0C3C079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6E0A67-8E9A-4F97-83F3-55C0ADE8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9884068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03E981-378D-433C-8BDF-C1BF08D7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3E625-647B-44FB-974F-6105B748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68462ebf4e4d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9445F-35EC-4D15-AD31-3CAE0F1D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31287-BE38-4DB0-BB0D-592B09128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49C61-3529-4418-AE2D-533A2B00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500F5-9CEE-4870-BE6A-393C7C5B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1177E-3454-4BAD-A1E1-B47250E1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【原创训练材料｜参数为训练所设】有人主张所有公共服务必须全面数码化，因为线上办理平均更快。资料显示一成使用者没有稳…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11FE8-140E-4017-A8BA-DBAAA20F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09E8C-A87C-4D96-B758-1A43128B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F9CB57-43AF-4C91-AFD2-C96AB73E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C746E-A6C8-4A38-B6E2-2CCA0DA6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中国语文资料论证与思辨写作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哪一项论证…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22EE5-D844-4F9A-8E42-C240D49A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1198FC-7393-416C-A069-E65DDFB4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5C8A8E-40AB-4108-93B3-7CC491EA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CC9EB-1CC6-49B0-870B-D9473692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中国语文资料论证与思辨写作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45BE0E-1BE8-42E5-ABD4-AB4566DB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85CE89-36DB-4835-92FE-6C519669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B272C2-24D2-4EF9-837E-A6AF2D76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E8C6B3-C0A5-4948-99DE-9D25F050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6573798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6875BC-7258-4115-AD0C-251A4266B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7C2CB-1E9E-4694-9CF1-E48E3750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a1df8ebe348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70FAE-FF4E-4BB3-A3B0-5F95479C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AD8D2-9FEB-4AFA-BB2D-B28A305A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C7C99-E65D-4C59-9FBC-12546360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06A50-510B-45EC-9A24-A265D5EF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B71CE-B347-4922-BB39-922A52E5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50C45-28AF-49EE-9329-6389F7EC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7B4130-D3F2-47D4-9A36-E2DC4477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667F5-9CFF-4D2F-A81A-C01FC47C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正确结论：迟到减少与两项措施同时出现，现阶段不能把成效全归于延后上课，须比较不同接驳条件。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解析链：答案识别同时变化的因素，并提出可检验的比较。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24B8A-CFC7-41C3-A4A3-7DD00719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1D1396-4D72-40F0-AD2B-B17A19D7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7956C-A600-44DD-9ACC-7DB60E60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C84FB0-6B27-449A-9748-B58F9BA5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2387630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2CFF2F-F8D4-4144-B106-4B47F0C7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94C59-7543-4EAC-9177-8372AE7E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43e873bca45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26DC3-F199-4DFC-B24B-04D1B679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A01FDE-19DF-45B1-A481-C50AEE52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16F1E-876A-42AD-8117-C28D84A0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3406D-E3EC-4CC5-B2B9-96C1116B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中国语文资料论证与思辨写作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06D17-20A8-4ED0-82AB-20259098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94D3F2-ABC0-4FFD-8E76-E6619FA3F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23F98-A80F-407F-B594-88A9919B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E76F69-0553-4697-A557-93AC1899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AA37F-EBCF-4E91-81C2-0A353D81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6D42F5-7204-49E4-9DDC-5316BDBF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EF8BD8-C40F-4F45-BD19-E7173E57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CD25FA-60E4-4FB9-9573-B6FFA6A6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论证结构与思辨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984B9-582E-4234-945E-07231E7A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666229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2026-08-19T08:54:55.2860000Z</dcterms:created>
  <dcterms:modified xsi:type="dcterms:W3CDTF">2026-08-19T08:54:55.2860000Z</dcterms:modified>
</coreProperties>
</file>