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d1ca503d1942e6" /><Relationship Type="http://schemas.openxmlformats.org/officeDocument/2006/relationships/extended-properties" Target="/docProps/app.xml" Id="R57dd950510a6438b" /><Relationship Type="http://schemas.openxmlformats.org/officeDocument/2006/relationships/officeDocument" Target="/ppt/presentation.xml" Id="R674736894f4345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46f55059b44425"/>
  </p:sldMasterIdLst>
  <p:notesMasterIdLst>
    <p:notesMasterId xmlns:r="http://schemas.openxmlformats.org/officeDocument/2006/relationships" r:id="R220ad3da5d9145b0"/>
  </p:notesMasterIdLst>
  <p:sldIdLst>
    <p:sldId xmlns:r="http://schemas.openxmlformats.org/officeDocument/2006/relationships" id="256" r:id="R113c84ad9f9f455f"/>
    <p:sldId xmlns:r="http://schemas.openxmlformats.org/officeDocument/2006/relationships" id="257" r:id="Raa25881ff6e44c29"/>
    <p:sldId xmlns:r="http://schemas.openxmlformats.org/officeDocument/2006/relationships" id="258" r:id="R6e6335f789454bac"/>
    <p:sldId xmlns:r="http://schemas.openxmlformats.org/officeDocument/2006/relationships" id="259" r:id="Rd016e33659cc445d"/>
    <p:sldId xmlns:r="http://schemas.openxmlformats.org/officeDocument/2006/relationships" id="260" r:id="R3403c30f38f14834"/>
    <p:sldId xmlns:r="http://schemas.openxmlformats.org/officeDocument/2006/relationships" id="261" r:id="R59712c99bce04cd0"/>
    <p:sldId xmlns:r="http://schemas.openxmlformats.org/officeDocument/2006/relationships" id="262" r:id="R9c633d748c234366"/>
    <p:sldId xmlns:r="http://schemas.openxmlformats.org/officeDocument/2006/relationships" id="263" r:id="Rccebda9391734ff5"/>
    <p:sldId xmlns:r="http://schemas.openxmlformats.org/officeDocument/2006/relationships" id="264" r:id="R346e75dc660d4237"/>
    <p:sldId xmlns:r="http://schemas.openxmlformats.org/officeDocument/2006/relationships" id="265" r:id="R71e352337ccf4756"/>
    <p:sldId xmlns:r="http://schemas.openxmlformats.org/officeDocument/2006/relationships" id="266" r:id="R54896a8be2df46fc"/>
    <p:sldId xmlns:r="http://schemas.openxmlformats.org/officeDocument/2006/relationships" id="267" r:id="Rce7050e461684452"/>
    <p:sldId xmlns:r="http://schemas.openxmlformats.org/officeDocument/2006/relationships" id="268" r:id="Rb9c882fa694c41e8"/>
    <p:sldId xmlns:r="http://schemas.openxmlformats.org/officeDocument/2006/relationships" id="269" r:id="Rc23d29deced64cd1"/>
    <p:sldId xmlns:r="http://schemas.openxmlformats.org/officeDocument/2006/relationships" id="270" r:id="R95f5936a572f4d39"/>
    <p:sldId xmlns:r="http://schemas.openxmlformats.org/officeDocument/2006/relationships" id="271" r:id="R71f2e2fa0c714759"/>
    <p:sldId xmlns:r="http://schemas.openxmlformats.org/officeDocument/2006/relationships" id="272" r:id="R9f6c351eca57453a"/>
    <p:sldId xmlns:r="http://schemas.openxmlformats.org/officeDocument/2006/relationships" id="273" r:id="R0a42ba032f5b4720"/>
    <p:sldId xmlns:r="http://schemas.openxmlformats.org/officeDocument/2006/relationships" id="274" r:id="R08cb6fd5c5ba4aa3"/>
    <p:sldId xmlns:r="http://schemas.openxmlformats.org/officeDocument/2006/relationships" id="275" r:id="R1d5c625167a149b5"/>
    <p:sldId xmlns:r="http://schemas.openxmlformats.org/officeDocument/2006/relationships" id="276" r:id="R76f1dc7bae6548c1"/>
    <p:sldId xmlns:r="http://schemas.openxmlformats.org/officeDocument/2006/relationships" id="277" r:id="R109c29aeaa654f6c"/>
    <p:sldId xmlns:r="http://schemas.openxmlformats.org/officeDocument/2006/relationships" id="278" r:id="R0276573d13554026"/>
    <p:sldId xmlns:r="http://schemas.openxmlformats.org/officeDocument/2006/relationships" id="279" r:id="Ra1970aba14ec441d"/>
    <p:sldId xmlns:r="http://schemas.openxmlformats.org/officeDocument/2006/relationships" id="280" r:id="R5917d3c453cb4a3b"/>
    <p:sldId xmlns:r="http://schemas.openxmlformats.org/officeDocument/2006/relationships" id="281" r:id="Rffe8d5218fa84fbc"/>
    <p:sldId xmlns:r="http://schemas.openxmlformats.org/officeDocument/2006/relationships" id="282" r:id="Ra0594525fb9b454f"/>
    <p:sldId xmlns:r="http://schemas.openxmlformats.org/officeDocument/2006/relationships" id="283" r:id="R47507ec5ae8d4190"/>
    <p:sldId xmlns:r="http://schemas.openxmlformats.org/officeDocument/2006/relationships" id="284" r:id="R236abb3ed0404900"/>
    <p:sldId xmlns:r="http://schemas.openxmlformats.org/officeDocument/2006/relationships" id="285" r:id="R3504c385717d4c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4fda42f973471d" /><Relationship Type="http://schemas.openxmlformats.org/officeDocument/2006/relationships/slideMaster" Target="/ppt/slideMasters/slideMaster1.xml" Id="R0a46f55059b44425" /><Relationship Type="http://schemas.openxmlformats.org/officeDocument/2006/relationships/notesMaster" Target="/ppt/notesMasters/notesMaster1.xml" Id="R220ad3da5d9145b0" /><Relationship Type="http://schemas.openxmlformats.org/officeDocument/2006/relationships/presProps" Target="/ppt/presProps.xml" Id="Re174c54ca61f4439" /><Relationship Type="http://schemas.openxmlformats.org/officeDocument/2006/relationships/tableStyles" Target="/ppt/tableStyles.xml" Id="Rc124720bdc0a4d72" /><Relationship Type="http://schemas.openxmlformats.org/officeDocument/2006/relationships/slide" Target="/ppt/slides/slide1.xml" Id="R113c84ad9f9f455f" /><Relationship Type="http://schemas.openxmlformats.org/officeDocument/2006/relationships/slide" Target="/ppt/slides/slide2.xml" Id="Raa25881ff6e44c29" /><Relationship Type="http://schemas.openxmlformats.org/officeDocument/2006/relationships/slide" Target="/ppt/slides/slide3.xml" Id="R6e6335f789454bac" /><Relationship Type="http://schemas.openxmlformats.org/officeDocument/2006/relationships/slide" Target="/ppt/slides/slide4.xml" Id="Rd016e33659cc445d" /><Relationship Type="http://schemas.openxmlformats.org/officeDocument/2006/relationships/slide" Target="/ppt/slides/slide5.xml" Id="R3403c30f38f14834" /><Relationship Type="http://schemas.openxmlformats.org/officeDocument/2006/relationships/slide" Target="/ppt/slides/slide6.xml" Id="R59712c99bce04cd0" /><Relationship Type="http://schemas.openxmlformats.org/officeDocument/2006/relationships/slide" Target="/ppt/slides/slide7.xml" Id="R9c633d748c234366" /><Relationship Type="http://schemas.openxmlformats.org/officeDocument/2006/relationships/slide" Target="/ppt/slides/slide8.xml" Id="Rccebda9391734ff5" /><Relationship Type="http://schemas.openxmlformats.org/officeDocument/2006/relationships/slide" Target="/ppt/slides/slide9.xml" Id="R346e75dc660d4237" /><Relationship Type="http://schemas.openxmlformats.org/officeDocument/2006/relationships/slide" Target="/ppt/slides/slide10.xml" Id="R71e352337ccf4756" /><Relationship Type="http://schemas.openxmlformats.org/officeDocument/2006/relationships/slide" Target="/ppt/slides/slide11.xml" Id="R54896a8be2df46fc" /><Relationship Type="http://schemas.openxmlformats.org/officeDocument/2006/relationships/slide" Target="/ppt/slides/slide12.xml" Id="Rce7050e461684452" /><Relationship Type="http://schemas.openxmlformats.org/officeDocument/2006/relationships/slide" Target="/ppt/slides/slide13.xml" Id="Rb9c882fa694c41e8" /><Relationship Type="http://schemas.openxmlformats.org/officeDocument/2006/relationships/slide" Target="/ppt/slides/slide14.xml" Id="Rc23d29deced64cd1" /><Relationship Type="http://schemas.openxmlformats.org/officeDocument/2006/relationships/slide" Target="/ppt/slides/slide15.xml" Id="R95f5936a572f4d39" /><Relationship Type="http://schemas.openxmlformats.org/officeDocument/2006/relationships/slide" Target="/ppt/slides/slide16.xml" Id="R71f2e2fa0c714759" /><Relationship Type="http://schemas.openxmlformats.org/officeDocument/2006/relationships/slide" Target="/ppt/slides/slide17.xml" Id="R9f6c351eca57453a" /><Relationship Type="http://schemas.openxmlformats.org/officeDocument/2006/relationships/slide" Target="/ppt/slides/slide18.xml" Id="R0a42ba032f5b4720" /><Relationship Type="http://schemas.openxmlformats.org/officeDocument/2006/relationships/slide" Target="/ppt/slides/slide19.xml" Id="R08cb6fd5c5ba4aa3" /><Relationship Type="http://schemas.openxmlformats.org/officeDocument/2006/relationships/slide" Target="/ppt/slides/slide20.xml" Id="R1d5c625167a149b5" /><Relationship Type="http://schemas.openxmlformats.org/officeDocument/2006/relationships/slide" Target="/ppt/slides/slide21.xml" Id="R76f1dc7bae6548c1" /><Relationship Type="http://schemas.openxmlformats.org/officeDocument/2006/relationships/slide" Target="/ppt/slides/slide22.xml" Id="R109c29aeaa654f6c" /><Relationship Type="http://schemas.openxmlformats.org/officeDocument/2006/relationships/slide" Target="/ppt/slides/slide23.xml" Id="R0276573d13554026" /><Relationship Type="http://schemas.openxmlformats.org/officeDocument/2006/relationships/slide" Target="/ppt/slides/slide24.xml" Id="Ra1970aba14ec441d" /><Relationship Type="http://schemas.openxmlformats.org/officeDocument/2006/relationships/slide" Target="/ppt/slides/slide25.xml" Id="R5917d3c453cb4a3b" /><Relationship Type="http://schemas.openxmlformats.org/officeDocument/2006/relationships/slide" Target="/ppt/slides/slide26.xml" Id="Rffe8d5218fa84fbc" /><Relationship Type="http://schemas.openxmlformats.org/officeDocument/2006/relationships/slide" Target="/ppt/slides/slide27.xml" Id="Ra0594525fb9b454f" /><Relationship Type="http://schemas.openxmlformats.org/officeDocument/2006/relationships/slide" Target="/ppt/slides/slide28.xml" Id="R47507ec5ae8d4190" /><Relationship Type="http://schemas.openxmlformats.org/officeDocument/2006/relationships/slide" Target="/ppt/slides/slide29.xml" Id="R236abb3ed0404900" /><Relationship Type="http://schemas.openxmlformats.org/officeDocument/2006/relationships/slide" Target="/ppt/slides/slide30.xml" Id="R3504c385717d4c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2f4a7af89d47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8bcb5b87434698" /><Relationship Type="http://schemas.openxmlformats.org/officeDocument/2006/relationships/notesMaster" Target="/ppt/notesMasters/notesMaster1.xml" Id="R68628420a5764f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87dd837a6b4f00" /><Relationship Type="http://schemas.openxmlformats.org/officeDocument/2006/relationships/notesMaster" Target="/ppt/notesMasters/notesMaster1.xml" Id="R4fb9f59283bb44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ead16f57674fe5" /><Relationship Type="http://schemas.openxmlformats.org/officeDocument/2006/relationships/notesMaster" Target="/ppt/notesMasters/notesMaster1.xml" Id="R1155afe1c41b47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defc690bd64a85" /><Relationship Type="http://schemas.openxmlformats.org/officeDocument/2006/relationships/notesMaster" Target="/ppt/notesMasters/notesMaster1.xml" Id="Ra1610dc303c146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3633abd7d8a41c7" /><Relationship Type="http://schemas.openxmlformats.org/officeDocument/2006/relationships/notesMaster" Target="/ppt/notesMasters/notesMaster1.xml" Id="Rad36888e977749d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930d8c534b416f" /><Relationship Type="http://schemas.openxmlformats.org/officeDocument/2006/relationships/notesMaster" Target="/ppt/notesMasters/notesMaster1.xml" Id="R64e9a01864984dd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fbf7385d16a4fde" /><Relationship Type="http://schemas.openxmlformats.org/officeDocument/2006/relationships/notesMaster" Target="/ppt/notesMasters/notesMaster1.xml" Id="R1d8173986d0b4d0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984a6038e1b4cf1" /><Relationship Type="http://schemas.openxmlformats.org/officeDocument/2006/relationships/notesMaster" Target="/ppt/notesMasters/notesMaster1.xml" Id="R8018b38e4365443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7dc867b74f483f" /><Relationship Type="http://schemas.openxmlformats.org/officeDocument/2006/relationships/notesMaster" Target="/ppt/notesMasters/notesMaster1.xml" Id="R3dea42e2f3e9433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7e2b0b6c3214168" /><Relationship Type="http://schemas.openxmlformats.org/officeDocument/2006/relationships/notesMaster" Target="/ppt/notesMasters/notesMaster1.xml" Id="R7d1f7c3d7a504c8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db80358a95a4aa3" /><Relationship Type="http://schemas.openxmlformats.org/officeDocument/2006/relationships/notesMaster" Target="/ppt/notesMasters/notesMaster1.xml" Id="Rf535a839f3594e9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3b7119fb28a455b" /><Relationship Type="http://schemas.openxmlformats.org/officeDocument/2006/relationships/notesMaster" Target="/ppt/notesMasters/notesMaster1.xml" Id="R3a071d877afd4df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3d39ef236b54cd5" /><Relationship Type="http://schemas.openxmlformats.org/officeDocument/2006/relationships/notesMaster" Target="/ppt/notesMasters/notesMaster1.xml" Id="R5df384a0beda454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5202b467fbc46d4" /><Relationship Type="http://schemas.openxmlformats.org/officeDocument/2006/relationships/notesMaster" Target="/ppt/notesMasters/notesMaster1.xml" Id="R033f99a8f87341b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f0ffdfc395e4c23" /><Relationship Type="http://schemas.openxmlformats.org/officeDocument/2006/relationships/notesMaster" Target="/ppt/notesMasters/notesMaster1.xml" Id="R3e58561f6383401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3a45f75e7df45e0" /><Relationship Type="http://schemas.openxmlformats.org/officeDocument/2006/relationships/notesMaster" Target="/ppt/notesMasters/notesMaster1.xml" Id="R4144175ccde14eb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0ffd168ee2640e7" /><Relationship Type="http://schemas.openxmlformats.org/officeDocument/2006/relationships/notesMaster" Target="/ppt/notesMasters/notesMaster1.xml" Id="Rd2c57d5c8f29460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2bbd7105db74db5" /><Relationship Type="http://schemas.openxmlformats.org/officeDocument/2006/relationships/notesMaster" Target="/ppt/notesMasters/notesMaster1.xml" Id="R6819ab93212641c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0d57d27f4944830" /><Relationship Type="http://schemas.openxmlformats.org/officeDocument/2006/relationships/notesMaster" Target="/ppt/notesMasters/notesMaster1.xml" Id="R3e06be46f3b749d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1d460e220a94b29" /><Relationship Type="http://schemas.openxmlformats.org/officeDocument/2006/relationships/notesMaster" Target="/ppt/notesMasters/notesMaster1.xml" Id="Rff36a8bf520b4ad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b3553cbe0864cfd" /><Relationship Type="http://schemas.openxmlformats.org/officeDocument/2006/relationships/notesMaster" Target="/ppt/notesMasters/notesMaster1.xml" Id="R445126b654be464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2c9095c3740485d" /><Relationship Type="http://schemas.openxmlformats.org/officeDocument/2006/relationships/notesMaster" Target="/ppt/notesMasters/notesMaster1.xml" Id="R6e13f9b82d0346f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becde161d4a42b1" /><Relationship Type="http://schemas.openxmlformats.org/officeDocument/2006/relationships/notesMaster" Target="/ppt/notesMasters/notesMaster1.xml" Id="Rb81c4ba66b304cf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c2ab08bf72b4154" /><Relationship Type="http://schemas.openxmlformats.org/officeDocument/2006/relationships/notesMaster" Target="/ppt/notesMasters/notesMaster1.xml" Id="R8612890ffe87422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b076ea9eeee496f" /><Relationship Type="http://schemas.openxmlformats.org/officeDocument/2006/relationships/notesMaster" Target="/ppt/notesMasters/notesMaster1.xml" Id="R7516c103d88a49c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52684d9764c4e3a" /><Relationship Type="http://schemas.openxmlformats.org/officeDocument/2006/relationships/notesMaster" Target="/ppt/notesMasters/notesMaster1.xml" Id="R48dbc61696d743c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98fd386da9f4a28" /><Relationship Type="http://schemas.openxmlformats.org/officeDocument/2006/relationships/notesMaster" Target="/ppt/notesMasters/notesMaster1.xml" Id="R0a419c13b912484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b68c6194b874215" /><Relationship Type="http://schemas.openxmlformats.org/officeDocument/2006/relationships/notesMaster" Target="/ppt/notesMasters/notesMaster1.xml" Id="Rc6e0f9a4c1d8442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3a7822be8e44ceb" /><Relationship Type="http://schemas.openxmlformats.org/officeDocument/2006/relationships/notesMaster" Target="/ppt/notesMasters/notesMaster1.xml" Id="R502b1e09cf484f6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bf10de384204cfa" /><Relationship Type="http://schemas.openxmlformats.org/officeDocument/2006/relationships/notesMaster" Target="/ppt/notesMasters/notesMaster1.xml" Id="R60db0402500641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的“课外文言阅读”学习单元。本套课件共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讲稿】明确告诉学生：本单元只训练“课外文言阅读”。先解释知识范围，再用一句话建立核心判断，最后示范标准方法。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【互动提问】请用自己的话复述“语境决定词义，句法和上下文共同限定判断”，并举一个会触发“逐字硬译或用背诵篇章代替陌生语境推断”的错误例子。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中国语文卷一课外文言阅读 · 指令核对
指令焦点：先判断题目要求找、解、析、比、评中的哪一种动作。
【原创训练材料｜参数为训练所设】众皆趋利，惟生停步察桥，见一木将折，遂止行者。
‘遂止行者’怎样翻译最准确？ 选项为 A.于是制止准备过桥的人。；B.根据山川形势拟定的策略。；C.先疏浚渠道，不应仓促放弃农田。；D.把诚信当作自己的护卫。。讲解时强调：语境决定词义，句法和上下文共同限定判断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【预期回答】学生能说出“读题动作—定位语境—补足省略—解释关系”中的起始动作，并避开“逐字硬译或用背诵篇章代替陌生语境推断”。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读题动作—定位语境—补足省略—解释关系”，最后说明结论“于是制止准备过桥的人。”怎样由证据推出。完整解析：‘遂’表于是，‘止’在语境中是制止，宾语是准备前行的人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中国语文 2027/2028 Assessment Framework、样本题与公开评核资料｜中国语文卷一课外文言阅读·指令核对·原创模考任务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【预期回答】学生能把失分归入“逐字硬译或用背诵篇章代替陌生语境推断”或更精确的个人错因，并写出可执行检查动作。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讲稿】逐项解释“课外文言阅读”中的专有名词、符号、对象和单位。特别强调：逐字硬译或用背诵篇章代替陌生语境推断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讲稿】用“条件—表示—方法—核验”重建本知识点。示范时逐步引用：读题动作—定位语境—补足省略—解释关系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讲稿】带学生逐句读取任务，不先求答案。要求指出材料中的有效条件，再按“读题动作—定位语境—补足省略—解释关系”作答。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讲稿】先展示错误路径，再用解析链复原第一失分点。禁止只说“粗心”；必须落到“逐字硬译或用背诵篇章代替陌生语境推断”或更精确的动作。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中国语文卷一课外文言阅读 · 指令核对
指令焦点：先判断题目要求找、解、析、比、评中的哪一种动作。
【原创训练材料｜参数为训练所设】岁歉，仓吏闭粜。县令按籍发粟，且命富户减其直，市乃定。
县令采取了哪两项互相配合的措施？ 选项为 A.按名册发放粮食，并要求富户降低粮价。；B.客没有因守者轻视而停止，及时填塞缺口，使城免受水患。；C.于是制止准备过桥的人。；D.根据山川形势拟定的策略。。讲解时强调：语境决定词义，句法和上下文共同限定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【预期回答】学生能说出“读题动作—定位语境—补足省略—解释关系”中的起始动作，并避开“逐字硬译或用背诵篇章代替陌生语境推断”。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读题动作—定位语境—补足省略—解释关系”，最后说明结论“按名册发放粮食，并要求富户降低粮价。”怎样由证据推出。完整解析：答案须同时处理‘发粟’和‘减其直’，不能只取一项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中国语文 2027/2028 Assessment Framework、样本题与公开评核资料｜中国语文卷一课外文言阅读·指令核对·原创模考任务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【预期回答】学生能把失分归入“逐字硬译或用背诵篇章代替陌生语境推断”或更精确的个人错因，并写出可执行检查动作。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讲稿】逐项解释“课外文言阅读”中的专有名词、符号、对象和单位。特别强调：逐字硬译或用背诵篇章代替陌生语境推断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讲稿】用“条件—表示—方法—核验”重建本知识点。示范时逐步引用：读题动作—定位语境—补足省略—解释关系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讲稿】带学生逐句读取任务，不先求答案。要求指出材料中的有效条件，再按“读题动作—定位语境—补足省略—解释关系”作答。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讲稿】先展示错误路径，再用解析链复原第一失分点。禁止只说“粗心”；必须落到“逐字硬译或用背诵篇章代替陌生语境推断”或更精确的动作。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中国语文卷一课外文言阅读 · 指令核对
指令焦点：先判断题目要求找、解、析、比、评中的哪一种动作。
【原创训练材料｜参数为训练所设】民苦水患，吏欲徙村。翁曰：‘渠可浚，田不可遽弃也。’
翁的主张是什么？ 选项为 A.把诚信当作自己的护卫。；B.按名册发放粮食，并要求富户降低粮价。；C.客没有因守者轻视而停止，及时填塞缺口，使城免受水患。；D.先疏浚渠道，不应仓促放弃农田。。讲解时强调：语境决定词义，句法和上下文共同限定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【预期回答】学生能说出“读题动作—定位语境—补足省略—解释关系”中的起始动作，并避开“逐字硬译或用背诵篇章代替陌生语境推断”。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读题动作—定位语境—补足省略—解释关系”，最后说明结论“先疏浚渠道，不应仓促放弃农田。”怎样由证据推出。完整解析：‘可’与‘不可遽’构成明确的先后和取舍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中国语文 2027/2028 Assessment Framework、样本题与公开评核资料｜中国语文卷一课外文言阅读·指令核对·原创模考任务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【预期回答】学生能把失分归入“逐字硬译或用背诵篇章代替陌生语境推断”或更精确的个人错因，并写出可执行检查动作。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讲稿】逐项解释“课外文言阅读”中的专有名词、符号、对象和单位。特别强调：逐字硬译或用背诵篇章代替陌生语境推断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讲稿】用“条件—表示—方法—核验”重建本知识点。示范时逐步引用：读题动作—定位语境—补足省略—解释关系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讲稿】带学生逐句读取任务，不先求答案。要求指出材料中的有效条件，再按“读题动作—定位语境—补足省略—解释关系”作答。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讲稿】先展示错误路径，再用解析链复原第一失分点。禁止只说“粗心”；必须落到“逐字硬译或用背诵篇章代替陌生语境推断”或更精确的动作。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Framework、样本题与公开评核资料｜中国语文卷一课外文言阅读·推论边界·原创模考任务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284927c1674e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d01452ec8f4d59" /><Relationship Type="http://schemas.openxmlformats.org/officeDocument/2006/relationships/slideLayout" Target="/ppt/slideLayouts/slideLayout1.xml" Id="R26978ba7e5564ba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978ba7e5564b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b9d87275e14f9a" /><Relationship Type="http://schemas.openxmlformats.org/officeDocument/2006/relationships/image" Target="/ppt/media/image.png" Id="R1f3b417f8bee4e89" /><Relationship Type="http://schemas.openxmlformats.org/officeDocument/2006/relationships/notesSlide" Target="/ppt/notesSlides/notesSlide1.xml" Id="Rcd428aaa97ea43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9fca10208c4533" /><Relationship Type="http://schemas.openxmlformats.org/officeDocument/2006/relationships/image" Target="/ppt/media/image2.png" Id="R1a65a28ef9014632" /><Relationship Type="http://schemas.openxmlformats.org/officeDocument/2006/relationships/notesSlide" Target="/ppt/notesSlides/notesSlide2.xml" Id="Rda7acd3103f848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36941bcc8b40ff" /><Relationship Type="http://schemas.openxmlformats.org/officeDocument/2006/relationships/image" Target="/ppt/media/image3.png" Id="Rf55855af9adb4068" /><Relationship Type="http://schemas.openxmlformats.org/officeDocument/2006/relationships/notesSlide" Target="/ppt/notesSlides/notesSlide3.xml" Id="R4b29c85d8cde4d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e76305adb4c69" /><Relationship Type="http://schemas.openxmlformats.org/officeDocument/2006/relationships/image" Target="/ppt/media/image4.png" Id="Ra4027f73734646fd" /><Relationship Type="http://schemas.openxmlformats.org/officeDocument/2006/relationships/notesSlide" Target="/ppt/notesSlides/notesSlide4.xml" Id="R23adb22444184a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7ee4e0f20847d9" /><Relationship Type="http://schemas.openxmlformats.org/officeDocument/2006/relationships/image" Target="/ppt/media/image5.png" Id="R04f1a350d1b84766" /><Relationship Type="http://schemas.openxmlformats.org/officeDocument/2006/relationships/notesSlide" Target="/ppt/notesSlides/notesSlide5.xml" Id="Re956795f457844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f55bfd7e914faf" /><Relationship Type="http://schemas.openxmlformats.org/officeDocument/2006/relationships/image" Target="/ppt/media/image6.png" Id="R9ee34542a0b3418a" /><Relationship Type="http://schemas.openxmlformats.org/officeDocument/2006/relationships/notesSlide" Target="/ppt/notesSlides/notesSlide6.xml" Id="Rec336ee76a634de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24c7edbcef459c" /><Relationship Type="http://schemas.openxmlformats.org/officeDocument/2006/relationships/image" Target="/ppt/media/image7.png" Id="R88fb285ad1f44ae7" /><Relationship Type="http://schemas.openxmlformats.org/officeDocument/2006/relationships/notesSlide" Target="/ppt/notesSlides/notesSlide7.xml" Id="R2e192a7b977944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3aa139b2f44c1a" /><Relationship Type="http://schemas.openxmlformats.org/officeDocument/2006/relationships/image" Target="/ppt/media/image8.png" Id="R8222a9cd241a4aa1" /><Relationship Type="http://schemas.openxmlformats.org/officeDocument/2006/relationships/notesSlide" Target="/ppt/notesSlides/notesSlide8.xml" Id="Rd52785aa2e6844e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8147ae395a413c" /><Relationship Type="http://schemas.openxmlformats.org/officeDocument/2006/relationships/image" Target="/ppt/media/image9.png" Id="R8f19beefd7aa47af" /><Relationship Type="http://schemas.openxmlformats.org/officeDocument/2006/relationships/notesSlide" Target="/ppt/notesSlides/notesSlide9.xml" Id="Rc8a00016b43449b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8d5584213e4444" /><Relationship Type="http://schemas.openxmlformats.org/officeDocument/2006/relationships/image" Target="/ppt/media/image10.png" Id="R88da0f1acb5e445e" /><Relationship Type="http://schemas.openxmlformats.org/officeDocument/2006/relationships/notesSlide" Target="/ppt/notesSlides/notesSlide10.xml" Id="Rcc4fcdb503464c0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7197a08c2c47e4" /><Relationship Type="http://schemas.openxmlformats.org/officeDocument/2006/relationships/image" Target="/ppt/media/image11.png" Id="Rfeb6c14744074b03" /><Relationship Type="http://schemas.openxmlformats.org/officeDocument/2006/relationships/notesSlide" Target="/ppt/notesSlides/notesSlide11.xml" Id="Rffc8d310077f44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7edd23d51f412b" /><Relationship Type="http://schemas.openxmlformats.org/officeDocument/2006/relationships/image" Target="/ppt/media/image12.png" Id="R89cf073fdfae42d8" /><Relationship Type="http://schemas.openxmlformats.org/officeDocument/2006/relationships/notesSlide" Target="/ppt/notesSlides/notesSlide12.xml" Id="Redba50911a384e5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e612a1780f4213" /><Relationship Type="http://schemas.openxmlformats.org/officeDocument/2006/relationships/image" Target="/ppt/media/image13.png" Id="Rc83720a0bc4d4664" /><Relationship Type="http://schemas.openxmlformats.org/officeDocument/2006/relationships/notesSlide" Target="/ppt/notesSlides/notesSlide13.xml" Id="R766bc85d110a470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9986891cc645e8" /><Relationship Type="http://schemas.openxmlformats.org/officeDocument/2006/relationships/image" Target="/ppt/media/image14.png" Id="R1d9b76c3f0674023" /><Relationship Type="http://schemas.openxmlformats.org/officeDocument/2006/relationships/notesSlide" Target="/ppt/notesSlides/notesSlide14.xml" Id="R0e187b794b784a9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f902e76c0f474a" /><Relationship Type="http://schemas.openxmlformats.org/officeDocument/2006/relationships/image" Target="/ppt/media/image15.png" Id="Rd536ee112e47474d" /><Relationship Type="http://schemas.openxmlformats.org/officeDocument/2006/relationships/notesSlide" Target="/ppt/notesSlides/notesSlide15.xml" Id="Ra0cd02230794433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094c052d2140f3" /><Relationship Type="http://schemas.openxmlformats.org/officeDocument/2006/relationships/image" Target="/ppt/media/image16.png" Id="R826971c3baae46d2" /><Relationship Type="http://schemas.openxmlformats.org/officeDocument/2006/relationships/notesSlide" Target="/ppt/notesSlides/notesSlide16.xml" Id="R4182acd5f7bf4c6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e90592415a4ff3" /><Relationship Type="http://schemas.openxmlformats.org/officeDocument/2006/relationships/image" Target="/ppt/media/image17.png" Id="R128e6082f69a429e" /><Relationship Type="http://schemas.openxmlformats.org/officeDocument/2006/relationships/notesSlide" Target="/ppt/notesSlides/notesSlide17.xml" Id="R7b4236b5f93143f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e16631f604443c" /><Relationship Type="http://schemas.openxmlformats.org/officeDocument/2006/relationships/image" Target="/ppt/media/image18.png" Id="R15a11c8ad59b4ec4" /><Relationship Type="http://schemas.openxmlformats.org/officeDocument/2006/relationships/notesSlide" Target="/ppt/notesSlides/notesSlide18.xml" Id="Rafc4906d742a404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68b113892442c4" /><Relationship Type="http://schemas.openxmlformats.org/officeDocument/2006/relationships/image" Target="/ppt/media/image19.png" Id="R476815ee8d3b4a4c" /><Relationship Type="http://schemas.openxmlformats.org/officeDocument/2006/relationships/notesSlide" Target="/ppt/notesSlides/notesSlide19.xml" Id="R73c1ed5d009e4cf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1eb39e1585411a" /><Relationship Type="http://schemas.openxmlformats.org/officeDocument/2006/relationships/image" Target="/ppt/media/image20.png" Id="Rbdb268b0da6d4579" /><Relationship Type="http://schemas.openxmlformats.org/officeDocument/2006/relationships/notesSlide" Target="/ppt/notesSlides/notesSlide20.xml" Id="Rb6f43e5c780848c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5b59c2d444333" /><Relationship Type="http://schemas.openxmlformats.org/officeDocument/2006/relationships/image" Target="/ppt/media/image21.png" Id="R46d59a347a76412d" /><Relationship Type="http://schemas.openxmlformats.org/officeDocument/2006/relationships/notesSlide" Target="/ppt/notesSlides/notesSlide21.xml" Id="Ra3ebce86399e442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063f7fd7f4d46" /><Relationship Type="http://schemas.openxmlformats.org/officeDocument/2006/relationships/image" Target="/ppt/media/image22.png" Id="R0b21f5184dcd46da" /><Relationship Type="http://schemas.openxmlformats.org/officeDocument/2006/relationships/notesSlide" Target="/ppt/notesSlides/notesSlide22.xml" Id="Rd9f378c885e6437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1cf5a5e93d4e1e" /><Relationship Type="http://schemas.openxmlformats.org/officeDocument/2006/relationships/image" Target="/ppt/media/image23.png" Id="R590548cc4ac24c4d" /><Relationship Type="http://schemas.openxmlformats.org/officeDocument/2006/relationships/notesSlide" Target="/ppt/notesSlides/notesSlide23.xml" Id="Rf4ff63a0059b45c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d702daa5724c46" /><Relationship Type="http://schemas.openxmlformats.org/officeDocument/2006/relationships/image" Target="/ppt/media/image24.png" Id="Rb662b4a0151d4e75" /><Relationship Type="http://schemas.openxmlformats.org/officeDocument/2006/relationships/notesSlide" Target="/ppt/notesSlides/notesSlide24.xml" Id="Rc4ee70b15ea6419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c4e372a3d34adc" /><Relationship Type="http://schemas.openxmlformats.org/officeDocument/2006/relationships/image" Target="/ppt/media/image25.png" Id="R088c228fe3484f4d" /><Relationship Type="http://schemas.openxmlformats.org/officeDocument/2006/relationships/notesSlide" Target="/ppt/notesSlides/notesSlide25.xml" Id="R581fb3aecc09400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fa2450b97e493e" /><Relationship Type="http://schemas.openxmlformats.org/officeDocument/2006/relationships/image" Target="/ppt/media/image26.png" Id="R76bc10d642754b70" /><Relationship Type="http://schemas.openxmlformats.org/officeDocument/2006/relationships/notesSlide" Target="/ppt/notesSlides/notesSlide26.xml" Id="R07d2b0fc74e74bd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1f1ffbac394c0e" /><Relationship Type="http://schemas.openxmlformats.org/officeDocument/2006/relationships/image" Target="/ppt/media/image27.png" Id="Rb9b6e3bc55b14732" /><Relationship Type="http://schemas.openxmlformats.org/officeDocument/2006/relationships/notesSlide" Target="/ppt/notesSlides/notesSlide27.xml" Id="R1ce42d933644441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6fc26a71c74f1c" /><Relationship Type="http://schemas.openxmlformats.org/officeDocument/2006/relationships/image" Target="/ppt/media/image28.png" Id="Rd5852c16ea3d4f89" /><Relationship Type="http://schemas.openxmlformats.org/officeDocument/2006/relationships/notesSlide" Target="/ppt/notesSlides/notesSlide28.xml" Id="Rf7cbcd5cdb4b45d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ed24052c4a4308" /><Relationship Type="http://schemas.openxmlformats.org/officeDocument/2006/relationships/image" Target="/ppt/media/image29.png" Id="Ra76af34b79f94173" /><Relationship Type="http://schemas.openxmlformats.org/officeDocument/2006/relationships/notesSlide" Target="/ppt/notesSlides/notesSlide29.xml" Id="Raef261032704406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7d8e25337f4678" /><Relationship Type="http://schemas.openxmlformats.org/officeDocument/2006/relationships/image" Target="/ppt/media/image30.png" Id="R2330c3dc3f754178" /><Relationship Type="http://schemas.openxmlformats.org/officeDocument/2006/relationships/notesSlide" Target="/ppt/notesSlides/notesSlide30.xml" Id="R0dd43ea2dbf741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64F313-1DC4-40B8-ACEE-1A8E9E94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8E1D5E-E986-4543-8B8C-AB4C525B4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99BE46-8D78-44C5-904D-D325EA36C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41532A-14F5-47BE-9A01-82E3B700F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课外文言阅读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1CB02A-2244-4961-8237-FFB6581A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在陌生语境中处理词义、指代、句式、事件关系与人物判断。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9D0CFB-873D-42D6-AAB8-A2D3E97BA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C49D25-389F-45A1-96B1-A3BDA11EE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1BA2FC-7C78-4B72-A1C7-8B1EEB29B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3C0127-241B-43F8-BE6E-B74D916B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3b417f8bee4e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7269AF-F458-40ED-8B00-C9D75FB13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B3111E-CE08-4081-9087-1F42AFCE4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680100-01C3-48CE-B855-237BF7940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A87D0F-5FA0-498B-AC36-5F522694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4DD3AA-FC65-40EA-91A5-480AFFBD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D42D54-DEB2-4891-A910-AFC7F2834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AD1EF8-0894-4099-8F1B-FE0B5FA65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17BAF2-BA9E-4F68-9333-AB210D717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754A53-3D1B-4C97-BA45-312FA2B13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029320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20710E-DFB4-4B37-ADD6-2606481C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3C1AC-6582-4540-B496-E12950E6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65a28ef90146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E920CA-9CF0-454B-8DCE-EED06935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292E4B-EADD-4B51-B71D-94F5D6EF0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F960FF-0ECF-4779-BA81-483C183AE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FC03EA-9226-4630-979D-DB0AF2D55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07E91F-3B9A-48E1-A310-11AC31B6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45C834-7B29-44A7-9491-37C8CB384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F4B766-7DF3-47EF-AA4D-2228BFE7F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20D530-3D2C-4D7A-88CC-51A15321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984EB4-3316-4FC9-9E38-97B22D161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B2DB99-909C-4E19-A0CB-212EFB1F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E38301-101D-4646-859B-52D168730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313C47-D559-46B1-8CA7-8C3215127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D82B19-55C5-45DC-AFB2-2F3C45E3B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6996EA-C13E-4468-B1E9-DCECE27BD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BD5939-C8E8-45DB-BBC7-841A3A6D2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D7CAE5-4693-484D-BD47-3A8D9650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6A0606-BF88-451C-9578-AF844648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成功标准｜语境决定词义，句法和上下文共同限定判断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A1C11C-19B6-4D0A-A0D6-3AD5C0151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1EA8D7-CCE1-4B19-9FF6-8A04632E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02D79A-DB4E-4F4E-A6D3-40BE00A99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212899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732530-F6A0-46E9-A61C-B36FC239B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E058B6-29B3-4BEE-B5E3-BF3B70B22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5855af9adb40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8963F5-C14C-477A-9583-E586D026C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课外文言阅读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5DF923-C704-4C8C-972B-CB5F17658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163C49-9D2B-4553-A3CC-70FFE480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26B1A1-8DC8-41FB-AC5F-115821207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F2BD9A-A408-43E3-9747-86DE2D90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6358B2-EB96-4F96-83D8-26836DBA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边界提醒｜逐字硬译或用背诵篇章代替陌生语境推断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8831A1-FA74-4DEB-8E1F-6EC96ECE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C3DA98-8BFA-45FB-9998-A2457271D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A1E2B2-F1EB-46FD-A48E-A1580A1FD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在陌生语境中处理词义、指代、句式、事件关系与人物判断。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1656AF-3B84-47C6-92D4-836418DD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0DF28A-7A88-4D72-BA2B-348B9A4EF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D82D6C-5A32-4E97-AEA4-46C6C4B83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3C4FFE-955C-4F2F-9671-F6A8EF694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中国语文 2027/2028 Assessment Framework、样本题与公开评核资料｜中国语文卷一课外文言阅读·指令核对·原创模考任务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568E65-D090-4FFC-9C3B-70661A69A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941BC5-4650-4731-9765-A3846799A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33313A-B0CA-479F-A0A3-24A96405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C31B74-9125-4128-9EA8-7577F9F07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3608491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4AA493-404A-4F8F-A53D-424E905E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FD0447-EC5F-41F0-A4B0-7DED92ADF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27f73734646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9AF5C6-C0EB-49D1-96F4-77F9A2ED3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D3C0B-B6FC-4404-97B6-DC5A8A80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2133D-9014-4C90-AC67-8614DE26E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能解释“语境决定词义，句法和上下文共同限定判断”，并识别一个反例或边界。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207390-E4B5-4AEB-A284-F2B835D47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DF0315-E359-4FE8-B11D-126640E3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38DB58-1195-4DD4-96C8-9EB82B89F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【原创训练材料｜参数为训练所设】众皆趋利，惟生停步察桥，见一木将折，遂止行者。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‘遂止行者’怎样翻译最准确？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7F3662-B293-4583-8675-85B82C55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高频错因：逐字硬译或用背诵篇章代替陌生语境推断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BE03E9-171C-405A-A9B5-6B410761D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64D83A-422E-48CE-B27A-48793E80C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907CD0-20F3-43CE-B9F9-9C3C45136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FB4620-0653-4173-A506-19ED2974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26FA69-0A45-4F5E-956D-9E344DCE4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A54F44-AEEC-4416-B888-AB436FC4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92ABB0-DEA2-4CE3-B1CE-06A36040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1410172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AB5E49-8861-4C31-AE39-1F05B0AC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C9CDA-85F9-4692-9FCA-0A9939B08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f1a350d1b847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9FB51-2419-4552-ACCB-A0634CFEE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2B367-E2F0-46A8-999D-B72A1BF77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F6DF34-6CD2-414D-84C8-7FD534CC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CFBAF1-E8D9-4AC6-850C-41C5F31A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78C80-D004-4F6F-9C02-A37ED2485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6CBE56-0D34-4F47-A0AF-DAA30FB4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7F8B0E-3196-44FB-91F9-FAE88635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定位语境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C727DF-D190-4845-AB8E-37F278AC2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759CD8-B2D1-44E2-842D-C953A831C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补足省略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1905E3-720F-4B2A-99F4-EAE23554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ABB874-CE5E-489A-BAC0-F4DBAC14E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1C0F03-90BD-435F-B8BF-3C23BCEF5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D1B886-EACB-449F-ADD6-94CC0C26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11BFD5-71DA-4D00-B6BF-68B002569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【原创训练材料｜参数为训练所设】众皆趋利，惟生停步察桥，见一木将折，遂止行者。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‘遂止行者’怎样翻译最准确？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89D535-982E-41BB-9F6B-193B437B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473DA-4F44-406F-8862-936E5950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46878D-7E6E-4BBC-9959-195F633B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正确结论：于是制止准备过桥的人。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解析：‘遂’表于是，‘止’在语境中是制止，宾语是准备前行的人。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4259C1-D6FC-4BA9-A7C1-CF0939B1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33E2AA-874A-4F36-A389-F5A65AE15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D10C63-7D34-4D93-A0F0-82394ED7E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D7880F-D739-4BAB-B986-D21055CD2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83586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1F8E6C-D805-4AC1-BD88-2384940E0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84D52-2DFE-43F5-AF7D-18A76DE89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34542a0b341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991B39-294B-4B21-9DB1-A9E2CA99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7471BE-60A7-461F-95B4-17F2E0A6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38170-3353-4F31-811A-05D76881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F43D39-122D-4DAF-BE56-EDEF397AE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19BC84-BF77-40DD-9540-D55309C7C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067923-6916-4A68-886D-C0202CD3D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FB7551-E41E-43CC-A2F7-06F265EF8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C910A9-DC05-4167-A8A8-C9FB80C39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FC3DA3-CC09-4074-86E0-6AF29E2B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F2D6B3-C4C6-4390-A4EF-EE2F4662E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56DDE6-7EE0-471E-A0EB-87C8299BF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8402FD-826E-444A-970A-282D8086F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FB66C4-702F-48D2-A95D-0386B36A7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71AA93-2AD9-49D3-B7CC-6710A0BC3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BB5454-04CA-4744-B966-D829EEB7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B5278E-235A-43EE-8D7C-2EF41EBB3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3A999A-13A4-4194-8C78-D92F10EE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7BD357-4B3A-4282-8CB1-2DDDE55CA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B59F5C-E7A3-430C-A3A0-282C9DE43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071877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524AA7-422A-47F2-8D08-3670E32DB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3008AA-E5C7-4D57-90F2-6058F78E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fb285ad1f44a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31C66-443B-4452-A82D-B7E743D97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699F0B-22DD-4C75-BDC3-534CA98A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D8E2D3-2C00-46A1-9F46-C5456FBA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935F8F-C25B-4169-86E9-92AE97A57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C1E6AC-482F-47CA-ABAD-7FFBE6CA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D46D3D-9FD1-4D20-8E1C-376EFFE1F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25CF19-7593-4B80-BF0A-972F03C5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CE7CDE-B386-4E58-8D46-BE4C69F46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EA7865-6273-4FC8-806D-41DE64BD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7A5EF1-271E-4F9A-841A-38A1FD11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D430F6-E46B-48D3-B003-62191708E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DB859E-805F-4973-84C3-1A59E6B73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37B60E-F4AE-4740-8C1E-3E5497784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67A262-1AD7-4B00-B057-163A4A346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5A61BD-0419-4201-A14A-13719739E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483116-D933-4BA0-91A1-E7DFF70EB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C66258-0806-46E4-ACB5-539387091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5914597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A973FF-B3CB-47D4-90DF-7EF45344B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D8DE9F-DAD3-47EC-8D99-B7DA4B12D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22a9cd241a4a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8342DA-9FDA-4846-A9D2-8EAF0750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363F4-A749-4C3C-AD76-3D6FDC5C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7DA693-10C2-43CF-AF49-69BB38F8F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3EFD19-A873-4FD7-9E43-0F586599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中国语文卷一课外文言阅读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【原创训练材料｜参数为训练所设】众皆趋…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CA5CCD-7EB2-4B86-977F-656804E5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968719-5432-4032-A110-BAF9027BC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0A1571-AE6A-4A58-8578-882C378DD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3CC534-015A-4C85-8267-14D5BED8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0E7C1E-2200-4D2F-A04E-9FB721F61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E6AE03-38E6-487D-A913-C04D39888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5EE214-85B1-4869-BF99-41132FE7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3E455-230C-4A56-BBFD-87A8070E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9548AF-FE6F-44B8-AF04-0C561F52F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A06A6E-14CA-4002-AEEA-6CAF9CB23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69E274-A539-4366-B0C1-8A5450D2A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8CF586-45F9-4AD0-BCA5-0116CDB4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1F0DF5-E072-401A-B781-941F01F6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3580631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B32936-A1D1-44E0-B6C7-BF9D4C57A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310930-B65C-4FBB-8EEF-B3FD4C77F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19beefd7aa47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346EBB-20EB-4F04-9BCF-E1C7116A6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CE26B1-4E59-4EC9-A132-63294C44A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B4B7C7-3983-415C-8546-4762390CF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D93870-EA77-4D28-9612-A164E046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中国语文卷一课外文言阅读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【原创训练材料｜参数为训练所设】将行，友赠剑。其人谢曰：‘路虽险，吾以信为卫。’终不受。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‘以信为卫’在句中的意思是什么？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D1E7BD-68E5-4F64-92B1-7579D480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Framework、样本题与公开评核资料｜中国语文卷一课外文言阅读·关键词解释·原创模考任务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2FCC14-F660-4137-A8EA-F02E58B3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337F05-7271-4093-8506-FFDE1AA3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FFF348-9065-413F-9404-CB916F437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BAA512-A99F-4F73-B422-5669ACAB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D855B5-EF8E-4CAE-AF46-A9A169D7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A7B143-B65E-47AF-9FF9-216E2D7C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67C712-0991-4152-9206-292038F1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E215DC-66C1-4E49-8C95-9583D62D5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0D5EED-2CA2-4051-A222-D9940AC05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9C67B6-AE4E-4346-9D90-205DAA7A4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07B004-185F-4EF8-AD35-A0885413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D82A95-99A5-4099-AB77-14AA70F1F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54A08E-B4DF-47FF-999D-AC12CA6CA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45A202-2E90-4578-891A-F73D2DA5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437225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53CBF5-B0DA-4890-94EF-D0E22CA0C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31A302-8AD0-481D-BF85-268FD8E5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a0f1acb5e44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C49DCF-E47B-4603-8669-ADC9F78B1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FDE584-1DE4-42C7-92E8-6E09B4CD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45A63B-6755-443F-8C92-959DBAEB6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4B9EFA-E4AE-45AB-AD5E-479CC25E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6B2A04-0C74-4B0A-9EBD-96530BB47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中国语文卷一课外文言阅读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【原创训练材料｜参数为训练所设】众皆趋利，惟生停步察桥，见一木将折，遂止行者。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‘遂止行者’怎样翻译最准确？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C77C08-4BFD-4A2D-946D-BDA091F58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5CD0B7-365D-4C52-ACC0-D1C17C24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D8C49E-C261-4DEA-A30E-0E225347E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0E0029-0606-4672-B154-01EBF8F0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中国语文卷一课外文言阅读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【原创训练材料｜参数为训练所设】将行，友赠剑。其人谢曰：‘路虽险，吾以信为卫。’终不受。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‘以信为卫’在句中的意思是什么？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5605D9-1D4B-486E-8BA6-A992FF45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77D837-583C-4E18-B0BB-0CF7F1C36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79768F-28CB-4AAA-8051-BCA34AA52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795280-1299-44E0-BF37-B6295EAD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中国语文卷一课外文言阅读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【原创训练材料｜参数为训练所设】令尹问策，客不即对，退而图山川形势，明日乃陈之。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‘明日乃陈之’中的‘之’指什么？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BEC6EC-ED17-4E5D-A205-901EEDB41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752F1B-76E1-4A31-8633-57286340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4634A1-C2FC-43E7-8766-D24873EAB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F79AD1-98AE-4E48-87D9-27AEE69A9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4501199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2E77AE-CB40-4CA4-A717-5F14961E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79CB8B-BD2E-469C-BE7E-AF41AA99C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b6c14744074b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802501-1C1D-4E86-AD22-C0A466C5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210D1-3C9C-4A2A-B97E-C7C3D96C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19B48D-4E20-4C91-9E93-428D884B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649C11-76EC-4B12-B54D-64281570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0522BC-3606-4D0B-ADCA-AAD2CC44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BA72E1-5ECB-40AD-A05C-E35DA9487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3F5E70-7411-4F83-A2AF-CC8DAA7C3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36B660-952B-4B43-B584-C275167F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正确结论：把诚信当作自己的护卫。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解析链：‘以……为……’表示把前者作为后者，且与不受剑相照应。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BECE65-8A8F-4139-A42B-8D9B867B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6D7864-FCA8-4A1A-8BC6-96E118C01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8331EB-546A-44DB-AD7F-BE39E4625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ACE5DB-6FC4-4D57-9534-7551E1DA6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33532765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59EEFD-5AAC-4B85-BAAA-324824CC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BB44AA-EFDF-49C6-ADF0-5C4C443A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cf073fdfae42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AF3E91-7598-4041-BAE2-DB646F8F2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085E41-E647-43B7-BB4B-8614D2CEE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7D964B-F6CE-4A88-A9DF-C40D64E0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9ECADF-6E3A-49D2-AEB3-F3B26CC6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中国语文卷一课外文言阅读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【原创训练材料｜参数为训练所设】令尹问策，客不即对，退而图山川形势，明日乃陈之。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‘明日乃陈之’中的‘之’指什么？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162EE2-75AD-40CD-B0FB-77562773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DE54C5-2F34-4A1B-B684-B18DD73C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E9C225-E0F4-4C7F-9911-202E4D14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FD13D0-7BE7-404C-A094-E1573326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3C73DB-FA47-48A0-9D01-C62DF0FC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4377C4-5783-46F9-833A-9BF18094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664644-FF79-4B88-84E1-AB196A2A8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E0A078-EE35-4028-A508-21CE87228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350DD1-FE2D-4996-AF81-F9B434621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699072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A7F0D4-16D5-488B-8E82-0144A1331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2ED505-8A4F-4CF5-9246-99F0F1ECB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720a0bc4d46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B29174-4221-469C-9BEF-3BDE1DFA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981505-CAD1-4BBB-8D01-1E86B1BE6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8B6AAC-CC35-4E05-B769-654F3C85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能独立执行“读题动作—定位语境—补足省略—解释关系”，并说明每一步理由。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BE687C-1D95-4FDA-BDF0-EE98628F0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42FD59-4DF0-4A14-9803-6B4AC1B6D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3E9E74-1EDC-438C-AB63-57E4937FE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【原创训练材料｜参数为训练所设】岁歉，仓吏闭粜。县令按籍发粟，且命富户减其直，市乃定。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县令采取了哪两项互相配合的措施？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0625D7-421E-4A79-A490-46C27BAA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高频错因：逐字硬译或用背诵篇章代替陌生语境推断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1C11F5-B796-4E39-88BC-3961FDFAB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4676DC-1909-49B4-AE60-21CD335FB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7A0033-F7AF-435A-9D50-3D1D600F1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CE24EA-B87C-4A81-9FBF-DB34CA053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B53879-279B-4A57-8141-DCB8B8FE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D40A89-D24F-4B20-AD86-BDC5B7B44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C3FB07-B015-47FE-BB90-9ADFECD1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709548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4FDE80-36D6-46A1-B28A-88197815A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87750E-F354-43C7-93C1-FA081E1B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9b76c3f067402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D4A4BE-B614-4469-B1C9-471FD166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7DF01-6803-4877-BE47-8C828A5E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DAAA1E-7E8D-4B29-9E7F-008144A9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C6CDB-413E-4B1B-A0B8-676F3F08E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66B3D9-B441-4C81-B068-F3C8657C3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7419B5-0122-49C8-9BE1-0D2B207B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D41A8C-D937-4B0B-B436-C7393A69E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定位语境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0FA47D-25A4-4602-8E79-EC20808E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4C1D24-4161-47C3-AE10-5312DFF77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补足省略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8A4D97-C392-4855-924B-89B4A2BE4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C3E30A-8987-4237-8DD7-F107FDFF4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1B7F0A-8BED-487E-BD5B-B10ABB13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D94E10-2E3F-45FD-861C-7E8889B1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698482-0947-4DDE-9543-003D83D55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【原创训练材料｜参数为训练所设】岁歉，仓吏闭粜。县令按籍发粟，且命富户减其直，市乃定。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县令采取了哪两项互相配合的措施？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CEC43B-0A7A-4600-8C33-C7BB9AA4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003BBB-26CA-42E9-9998-3DED622E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8B5AE0-B14C-4CC7-A87E-54B269F2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正确结论：按名册发放粮食，并要求富户降低粮价。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解析：答案须同时处理‘发粟’和‘减其直’，不能只取一项。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F60C24-4BFD-4E3A-A553-346CCEE81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C3AE59-47BE-4C65-A820-30A627D41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30CF2D-AD45-484B-8CC7-2E5CA1D7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9ACD9A-F25E-45BD-B186-DDBC17A5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1769599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BF326C-DD04-4160-A3C2-6831076F8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3856BD-5E34-4825-9975-4D64921F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36ee112e4747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A4D6EB-F0E4-4671-BA9F-E2D87713D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7257E1-C56B-432D-B277-4961D646A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0478EE-BAA0-4439-B234-E912F9A9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C9EAB8-B462-4F1A-A74A-008CF83F3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1F412D-8DC2-472C-B235-E9C1C496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E0964E-06C6-4673-968A-5ED18BB47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0A1C83-54C6-474B-AC30-466B0A2A2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684998-7377-4060-BE1D-2D9B5BAEF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03AF8C-8553-430D-B1E4-4A64C2F8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C1C2BA-89A6-4FB9-A65E-942E36B8C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AE1ADC-96FE-417A-9005-E8ABEE0D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23CE15-86E5-45D7-B674-4F885B894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B0903D-1267-409E-B08B-271933C8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9EAC58-469E-420C-AFE5-07FD3ECB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D90D66-743E-4917-8B9D-C007DD11B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39628B-EDD2-44FD-9D89-9FF586363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5D2885-DFD9-40C0-A928-FC7FF4526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AEA1B1-ECA1-468E-BCC0-0CBC1F21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72438C-0F2B-4B53-A43C-D9BE991A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5043089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BCDEFD-383D-4046-A47C-BDAFABA5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A662D1-9F91-4F75-8CB8-045AAE82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6971c3baae46d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991390-CBCA-439D-B06B-B647E599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1F2DF7-D857-47DB-93D8-9E0C7886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160007-1F2C-4846-BF9D-D5432DE6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189A38-19BE-45D2-BC81-A8270495E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287A8B-72E8-4105-98B2-23608F0C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73254F-34D2-41D4-9366-C054E397F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E3CB82-80D6-4353-9BA1-4CBCA1231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668CEF-4D8B-4A8B-939E-C0229AA0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FAAAB-C011-45A5-A77E-FF57B96F3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E38E34-1F24-4214-B5A3-2B0760AC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D4AECF-59F8-4A89-98C5-409961F2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4599FC-8208-4C6A-A923-FA7E3A78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685E71-D25A-4C09-A7AD-7B19896ED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CAF9EC-351C-4BBD-98F9-13541497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BB6A4D-3519-4288-B8ED-E81344DF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7B9032-58BD-4085-8AFD-8085A61A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E82233-DE13-4A00-BB19-8F5867D67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6214466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948F99-B04E-41E3-9100-4B6F23785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92492C-F2E0-4655-8B43-19523AA3A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8e6082f69a42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4556B3-5F14-4E74-A1EB-1D1671FE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0A35CB-DBFC-4A73-A241-C72A2F59D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AFDCC5-5B7F-4682-89B4-FEBE3813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90B792-829D-4F73-9ABB-DE038D7A3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中国语文卷一课外文言阅读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【原创训练材料｜参数为训练所设】岁歉…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9FCE9D-3AAE-4039-B836-51213D1D2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D504C4-B7A8-4566-A0AC-BFC3036F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710A74-D88E-474E-B157-25EEDECE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77A06F-9972-4A91-923F-1F8EF25A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B6BFDB-8234-4FA6-BDB1-7F853F451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E1E0BA-F03D-43BF-93E4-910DCEAF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112BEC-A423-477F-A6F4-B9A01ECD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4537EA-4C3B-46DB-83F7-011292B1E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1384CE-1951-437E-9EA4-B32BB710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DCFBCF-C777-4A65-BDDE-53EB730D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0F5BA2-9939-4037-A422-2CC54641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1DEBE0-8D8D-4437-909B-15A17D108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A2360C-6D57-40FF-9B4D-50734CCA4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4477218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3FAE63-BFEA-4EA0-B95C-B3410643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6C499-7D62-4F03-A3ED-D44DE385B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a11c8ad59b4e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CE8A15-817A-4D25-8262-577A5E5B9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0B83A0-8ABE-4A28-A324-211E60BB0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D0502E-72BC-4DA2-96DE-50574E09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54E8C-31A7-4323-A2D0-0FBD6D8CE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中国语文卷一课外文言阅读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【原创训练材料｜参数为训练所设】令尹问策，客不即对，退而图山川形势，明日乃陈之。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‘明日乃陈之’中的‘之’指什么？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B025D7-C1D1-4AB3-A912-2EA0BC43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Framework、样本题与公开评核资料｜中国语文卷一课外文言阅读·关键词解释·原创模考任务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8E9311-815C-4DAE-92E7-A3BC14955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43EE02-3940-4F29-8D6B-DD19BDFB8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E57DF4-503D-47A3-9F0B-E4D9AC9D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8195D8-90BF-4BA7-84ED-07480B592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53A36E-CEED-41F8-A93F-9A1D9E4A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C8AF02-9960-46A2-917E-943FB15A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22B34F-068E-4736-8652-45C595186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1E3AF5-EAD0-4E68-BEA6-0B40BD24F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04A20E-1C8B-4A68-9347-6DE2832E2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B93CDF-4814-4BED-9F74-FD993701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B98104-92BB-4E75-A755-DE0455D6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13BB81-4738-431B-9556-0DC017836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7D8F9E-62E4-4927-AD05-7D8F3039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5268E7-61A8-4266-958C-3749CDF9C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2985158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97DF89-B6AA-4CB9-B99D-4138CC87E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B1CAB5-0793-4658-A9A0-ECE00C953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6815ee8d3b4a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50B6D3-97F7-44B3-84F9-5828E085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D6E27E-CF19-4D0F-8EE3-795B9C71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CD6644-3BE3-4184-B279-284FE403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3B054B-0692-4EB4-9696-F57427E3F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8527E4-E04E-4238-8AF2-B523D1DC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中国语文卷一课外文言阅读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【原创训练材料｜参数为训练所设】岁歉，仓吏闭粜。县令按籍发粟，且命富户减其直，市乃定。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县令采取了哪两项互相配合的措…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0A55E2-5419-4041-B796-5F528AE6F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205404-D71F-449A-AAF2-7D9D03CCF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7E3902-A89E-42AF-87C0-EDCDE945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0A3D36-FC19-4C07-B99B-02E537110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中国语文卷一课外文言阅读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【原创训练材料｜参数为训练所设】令尹问策，客不即对，退而图山川形势，明日乃陈之。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‘明日乃陈之’中的‘之’指什么？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DB53AE-6D15-40EE-9132-3EE335F5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7966A5-FB85-4AFF-8D1A-838E1BEE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202AC2-9AD1-4367-9A9F-CB34A7CF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A702FD-A899-4772-BF56-2C7F7859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中国语文卷一课外文言阅读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【原创训练材料｜参数为训练所设】客见堤隙，告守者。守者曰：‘小隙无伤。’夜半水溢，客率众实土石，城赖以全。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从事件先后看，客的行动有什…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DEA652-DB2E-4367-A26E-C9454D098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014178-25A0-4337-82F8-D109D45A9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8111E7-197D-4E32-AEB0-58B169B0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C6ED07-0D13-4C77-8876-DB503B88F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85498168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705828-648C-419D-A5F9-6653977D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DC4859-43F6-443F-86CC-0DAEC8CE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b268b0da6d45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9A372B-C40D-4B06-9610-2E46012EC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67927-631B-45B1-A338-1BBED539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8D1A5C-1F76-450A-AB43-09A64BC47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2C24C0-CC90-41DB-9D1E-19D1FF057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02D0D7-BC3A-4F55-A78D-F170A0F4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95712A-F585-4770-B2FC-720565CA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01B705-37EC-4B46-A2BC-66B56D58D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A398D9-499D-4E0A-A037-0B85F7F9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正确结论：根据山川形势拟定的策略。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解析链：前文的作图与问策共同限定了代词所指。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BF9098-FF1E-4895-8012-E1C06ADF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991915-DB9C-47AC-99C5-042454E11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764481-2455-47A9-956C-EBF7FD24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74E766-E015-4610-A5E3-66FB3A93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871272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74464F-D3D5-421E-A972-0EA72110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8A6770-CE99-4A27-ABD8-AEBFB243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d59a347a7641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01E471-4359-4D49-A21E-5B6712F87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FF7FF5-037A-430F-ADF7-0D6C760CD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1F928D-F8CB-499A-BC2A-B8B9D047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0267E0-9042-4CB6-8272-D7DCE5A22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中国语文卷一课外文言阅读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【原创训练材料｜参数为训练所设】客见堤隙，告守者。守者曰：‘小隙无伤。’夜半水溢，客率众实土石，城赖以全。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从事件先后看，客的行动有什么作用？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AE537D-2CDE-48FF-938E-EC2D30A7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5C0A4A-5A0E-4735-8D97-95E4CE72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F2F356-4FB5-4111-BA0B-C0C9B9AA2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F79C09-F8F2-49CB-8E0B-9BDAEC2B3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693B58-A6CF-4863-9CE4-6C5E8C732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BC4382-1B2D-425E-B91D-6978B5676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1D59A7-35BF-4906-B55E-FD4AC7CD4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C44CF7-6276-4197-AF1F-12CEEE232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A86794-85AD-4732-A51A-320D0867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74707694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3AC150-9CDE-486C-BC25-F3822EA0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375416-EC90-453A-B0C2-95BA2BEB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21f5184dcd46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904F8A-FE2E-42C1-B7FE-492A74546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A8A3EF-7D50-431E-886C-19B89ED4C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7A9772-57BC-4C61-AF97-2DAC1E01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73FDA-60A7-4258-B5B2-923EDAF83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707298-A0DC-4021-B0EA-285A0C4D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9FAA8D-F5E0-4EB3-9A0E-95F8E1E4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【原创训练材料｜参数为训练所设】民苦水患，吏欲徙村。翁曰：‘渠可浚，田不可遽弃也。’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翁的主张是什么？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34F8A8-6D67-4D08-81DF-5A8FF90EB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高频错因：逐字硬译或用背诵篇章代替陌生语境推断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259E9C-9BCD-4BC8-9BFC-87BB63AEF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EA5869-8F72-4E63-9D80-A435C13F3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8925BB-F2CB-4D67-AC5F-8B4FD372E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01DA5A-1090-4B82-B999-F17DAF608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9777EF-0901-4EED-95A4-E6B953394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D1041E-CAAC-4342-ABB6-120482E0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C20357-BA5C-4668-B09E-7D07F617C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6182998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83D5AA-B0E4-48C6-9B95-BE4450F8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D76B42-5B89-4F74-AD5D-B745549F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548cc4ac24c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75A640-18D6-4F4D-9DB6-56B9D998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B323D0-0482-44AB-9020-76072A58A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49AB9E-E0A2-42AF-AD0B-653E5C4A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62FF21-BB5C-4210-9C58-C3C396ADD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5FEF6A-C808-43D3-9D4D-E5F754832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F1E1DC-1BA5-483C-8823-640200B4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0D4C14-B3D4-4283-9408-E87FE6608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定位语境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655629-7309-4171-AA6A-DB04EF52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49701-2F78-45DA-9503-F44787B0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补足省略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55001C-1261-4CFD-9F30-2977CEE0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A7A2FD-80CE-44F8-B30B-950A1FAB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DEA80B-31CA-4E67-8AC1-8F8E7DBA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C6E380-758E-4750-8BD2-5A68ED24C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FD00D8-1AE2-4E5E-84CA-78DA63719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【原创训练材料｜参数为训练所设】民苦水患，吏欲徙村。翁曰：‘渠可浚，田不可遽弃也。’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翁的主张是什么？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C63F81-1C39-48C3-99C3-EBF7A6194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3E1024-B41D-4480-AAD9-6E23D643F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007ACF-5906-4E58-918E-4793CE30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正确结论：先疏浚渠道，不应仓促放弃农田。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解析：‘可’与‘不可遽’构成明确的先后和取舍。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6741A7-6890-41E4-86B3-1D8262B43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CAE3F8-4251-44DD-9123-08385A0D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28081A-4704-47DA-A45B-90CAAE8C7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6F81C5-E88D-4D98-A2C5-26334DFF5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7742246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1B8650-F23E-43B2-8AC7-E778175D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92E6E3-90D5-4C86-9632-3751C9C4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62b4a0151d4e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D6F078-6123-4D7F-BB7D-DF9B0D5BB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D1EB25-1B5A-4910-B3C4-2B6AB0FA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5C7E41-A015-4EA1-98D0-C949A4BE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D0656-0BA9-48C0-A0E1-3C641CE3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D95CBC-87F3-4ED9-974C-1E0D24FE9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925FAE-225E-40E7-922E-2D7840D8B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1CDC6B-BFC2-4916-B904-D7BDC09D6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5BD839-0A70-4067-806A-DA727D8A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F772E0-B89D-46AB-A692-FAC558DF8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32341A-6403-4D99-B39C-C180DE04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3D6686-86E4-4996-B2F7-14D8B9683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9CAD2-6C88-49F2-85E4-A291E8D8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AFCC66-9EFF-4CBF-8F5A-F5AB83423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925777-197E-421B-B114-F5CAF0E5F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1B2576-22AB-49D6-BA79-7BA17BDA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078EA3-0C15-4F16-8544-83DC42F83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4DE1EF-481A-43C7-A741-AA3866CFD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E32D1A-0C05-4658-B676-28C04EB0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CA89E0-CA97-4DF8-A8CE-D700DF67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8442768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D42FCA-EBED-4679-83EA-48AC0DD7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0DBAFF-1853-4181-85C9-987039F91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8c228fe3484f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A5ACEB-3A3E-4247-8D9A-EF204320C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527490-4CF2-491A-A4F8-CA881E71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CC6A2B-EAC0-4E78-9048-0E3450D7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6B0FD2-C08A-4EE4-9B63-0B4B56E7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DC5638-D20D-45FA-BD2C-6DC4E8C8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F26E92-B8B0-48A3-AFE0-45B79164A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AF5777-7BA8-4D59-8138-95106A40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66E41-45FF-4DA6-BE39-F3CD28EF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A2E3AA-9483-434C-856E-93262581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C11BE5-0200-44CB-AD6C-C64E0D49A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B41A10-90BE-4D48-83C1-CFE2D01D4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316A7C-F543-4666-BFA0-B1D4686F8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A2976E-A9D2-4E9C-A194-A8023E76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32C5F1-E2AC-4E78-BEB3-E14C4CED7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09ECB5-A9C9-4D7E-BBEE-8A14914C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2EC22A-5C6B-4D37-B2CF-05A42F473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5DCBAA-6442-4C25-9C56-42D6C808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0429051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DB9C50-81E8-4663-BD06-8F0A2263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158042-E6A3-4902-ACE6-D6641099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bc10d642754b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CA754C-467C-41F0-A633-713F0A6C4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1AF262-D10F-4BE6-A298-E610F1D6E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80A05B-C8F6-46A4-BCBB-44E61BCF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462F61-D8D1-4B7B-BC5B-01F2387C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中国语文卷一课外文言阅读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【原创训练材料｜参数为训练所设】民苦…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50D9F7-80B9-4FAA-ACE5-F59FBD775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375226-ECD9-49AD-82F9-D18CD06F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8CE2B6-0589-435A-99F0-F07F7CDC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CB12D5-CCCE-4D7A-9FC6-18BA98814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CC0052-F3A2-49A4-A703-6CFF890C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E9158E-FA78-453F-B0B8-6EC0825A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7971E5-F66C-425C-8E78-99CD57E7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0AC3F5-73D7-438B-A9AC-302405B0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A7654D-C185-47A9-A404-4CFB2D7EB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CE727E-0E05-4CB6-8932-F504F9BE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4A4D18-625D-4FA3-A983-625F8047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B688B3-2363-4E53-8ADB-ACB868B7F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6389EF-B396-42FD-9F19-1179703C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54818271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B3C8A2-A4F0-43A3-A055-7746EB82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83052C-B4F7-4382-A05A-1393622B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b6e3bc55b147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D1542C-D0A9-43F5-B370-C36BC9612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31629C-501B-410C-A471-12E2B8E9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9DDAB1-2957-4EC5-8B3D-24470052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2B5167-D01B-4AAE-9EC6-75F9DE901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中国语文卷一课外文言阅读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【原创训练材料｜参数为训练所设】客见堤隙，告守者。守者曰：‘小隙无伤。’夜半水溢，客率众实土石，城赖以全。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从事件先后看，客的行动有什么作用？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467BCD-3097-49B4-AA08-477582872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Framework、样本题与公开评核资料｜中国语文卷一课外文言阅读·关键词解释·原创模考任务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62FAE7-1959-4EC6-87F4-23B6D5A2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37FF39-B1D9-4E89-B872-818E79C37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8A0813-0D0C-4DEC-81DC-8202DFDF7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917C06-832B-4335-95C6-E95821BA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615A98-168E-4A2E-9691-D5C753AE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02CB3B-0932-4CDF-9FDD-D70A9B850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8D71CC-CF9A-4DAD-A65A-7B631A89C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741B41-6BFC-4ED7-A931-4B3705A3E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586088-E009-499F-BF03-1AE1A4DB6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505818-B716-4199-96D0-4F78B19D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2D2DFD-B84B-4AA6-97DD-98EC5391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28B47F-A60A-45B5-A257-E85668B9B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7B0B4F-5FE4-4011-9A38-E9CC00D7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A49018-4ECA-4E13-B0C6-490A3677A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1015789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C9C455-5448-48ED-8594-7172ABAF1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C4C7FE-71B2-40B3-97DC-AD7A4923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852c16ea3d4f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5C3C75-87F3-4CCC-9508-0577B8800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1BD27E-D412-48C4-8435-51327C267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D7E2F-4DB2-4428-A09D-AF3D8B16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445DD6-05DE-4B1E-A7F5-34B6CC8A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4CA400-1404-414B-BD2F-B941DCF41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中国语文卷一课外文言阅读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【原创训练材料｜参数为训练所设】民苦水患，吏欲徙村。翁曰：‘渠可浚，田不可遽弃也。’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翁的主张是什么？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3F318-60D1-41E7-BA66-36686477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9B410F-0771-40F0-9CFE-4C6571A9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593F6E-850F-4888-8BC4-E686F7BD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417FCD-0872-4001-9D3F-0AE62D5A9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中国语文卷一课外文言阅读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【原创训练材料｜参数为训练所设】客见堤隙，告守者。守者曰：‘小隙无伤。’夜半水溢，客率众实土石，城赖以全。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从事件先后看，客的行动有…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3D51F4-876C-4804-A50F-C5511F9B2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C551BD-EE37-4EE2-B5E2-E32DE37A1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E807EC-549F-4E79-9DA6-98C81F75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3302CE-71F5-4998-A07F-6773B631C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中国语文卷一课外文言阅读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【原创训练材料｜参数为训练所设】将行，友赠剑。其人谢曰：‘路虽险，吾以信为卫。’终不受。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‘以信为卫’在句中的意思是什么？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3F448E-1D9A-4D8F-A034-EE6989139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BB99CA-16F8-42EB-B7A4-5A831FD2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0010D0-6B93-4151-A518-10DD2CC1C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841B2B-A084-4515-BAAB-2E5F1DF3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1522602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63E716-0F13-4B14-9C8E-C7AFDFA2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7EE85D-837B-4EA5-81A8-831075B47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6af34b79f941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B3FBA7-A803-432D-92B9-7846531A9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2B1E5B-1AA2-422D-AA14-4B8159163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B2B99C-174A-4F98-94B3-0E0ACF88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93C2EA-418C-4C37-9262-81587FE8E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D8FF9-C796-4933-B2FE-F0CC3DDA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F319E4-3A50-4337-A020-8BE04329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E34F80-46FC-4357-831B-44CA1237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E96FBB-C4A4-4F63-8632-D90128BCE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正确结论：客没有因守者轻视而停止，及时填塞缺口，使城免受水患。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解析链：答案须把提醒、被忽视、补救和结果连成因果过程。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030C2B-CCAD-4010-A175-76F48847B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6288D2-5E2C-4EFE-BE1A-B81ADD993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56124D-2BF3-4122-809B-64EA15F6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05A888-CF31-4D20-95D8-D569425DE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8651219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85ED9E-EA6A-4124-B907-5BB51463A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4FA75-C1A9-4AEB-B2E1-E46373CF0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30c3dc3f7541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443F5C-B355-4532-A572-3B76A3121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37EA5D-9182-4D8B-9792-60C25B69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CB366F-C2FA-4193-94A5-37BC1661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4DE840-98FE-4881-9D9C-5A41CB131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中国语文卷一课外文言阅读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【原创训练材料｜参数为训练所设】将行，友赠剑。其人谢曰：‘路虽险，吾以信为卫。’终不受。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‘以信为卫’在句中的意思是什么？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526ECB-97A7-4302-861B-1A5114D5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C8F57B-8DBA-41E9-B404-E1B07979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6B34AA-AD5F-4E38-8EE7-28DFFEF18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D719EB-564F-4604-9D88-6706C62CA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E74DC8-BA02-43E0-9417-FCC9F00D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A3A847-DC22-4E5C-835A-2A0106340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336A25-F1EF-4377-9DD0-26CDA4F9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C42352-550F-4D65-A74A-1FC228D1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课外文言阅读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9E4123-9A61-4197-A03E-5FAA25DF9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784190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2026-08-19T08:54:17.1190000Z</dcterms:created>
  <dcterms:modified xsi:type="dcterms:W3CDTF">2026-08-19T08:54:17.1190000Z</dcterms:modified>
</coreProperties>
</file>