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d2d1a02c1da4a21" /><Relationship Type="http://schemas.openxmlformats.org/officeDocument/2006/relationships/extended-properties" Target="/docProps/app.xml" Id="Re6448daba79942e7" /><Relationship Type="http://schemas.openxmlformats.org/officeDocument/2006/relationships/officeDocument" Target="/ppt/presentation.xml" Id="R6ba85c0f8717497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78238f539024e3d"/>
  </p:sldMasterIdLst>
  <p:notesMasterIdLst>
    <p:notesMasterId xmlns:r="http://schemas.openxmlformats.org/officeDocument/2006/relationships" r:id="Rb145ffce2a7940fc"/>
  </p:notesMasterIdLst>
  <p:sldIdLst>
    <p:sldId xmlns:r="http://schemas.openxmlformats.org/officeDocument/2006/relationships" id="256" r:id="Ra506ebff9ab34234"/>
    <p:sldId xmlns:r="http://schemas.openxmlformats.org/officeDocument/2006/relationships" id="257" r:id="Rcd3be21ca4c5413b"/>
    <p:sldId xmlns:r="http://schemas.openxmlformats.org/officeDocument/2006/relationships" id="258" r:id="R18f969bd11094b1c"/>
    <p:sldId xmlns:r="http://schemas.openxmlformats.org/officeDocument/2006/relationships" id="259" r:id="R59a3e1a5dcea48ab"/>
    <p:sldId xmlns:r="http://schemas.openxmlformats.org/officeDocument/2006/relationships" id="260" r:id="Rdf4523fce2d24d91"/>
    <p:sldId xmlns:r="http://schemas.openxmlformats.org/officeDocument/2006/relationships" id="261" r:id="R3bacd850000c45d4"/>
    <p:sldId xmlns:r="http://schemas.openxmlformats.org/officeDocument/2006/relationships" id="262" r:id="R709a71a8ae0e47fc"/>
    <p:sldId xmlns:r="http://schemas.openxmlformats.org/officeDocument/2006/relationships" id="263" r:id="Rbfd64d08f1824772"/>
    <p:sldId xmlns:r="http://schemas.openxmlformats.org/officeDocument/2006/relationships" id="264" r:id="Rb1dbfa8561144e8b"/>
    <p:sldId xmlns:r="http://schemas.openxmlformats.org/officeDocument/2006/relationships" id="265" r:id="R783c2d19e0b64dcc"/>
    <p:sldId xmlns:r="http://schemas.openxmlformats.org/officeDocument/2006/relationships" id="266" r:id="R4b359fd55d0048c9"/>
    <p:sldId xmlns:r="http://schemas.openxmlformats.org/officeDocument/2006/relationships" id="267" r:id="R176c09c90e68414b"/>
    <p:sldId xmlns:r="http://schemas.openxmlformats.org/officeDocument/2006/relationships" id="268" r:id="Rb44d18afa51a48a7"/>
    <p:sldId xmlns:r="http://schemas.openxmlformats.org/officeDocument/2006/relationships" id="269" r:id="R095d746b15154e1a"/>
    <p:sldId xmlns:r="http://schemas.openxmlformats.org/officeDocument/2006/relationships" id="270" r:id="Rad5297eb6b7c4477"/>
    <p:sldId xmlns:r="http://schemas.openxmlformats.org/officeDocument/2006/relationships" id="271" r:id="Rc8d92e0fcf694455"/>
    <p:sldId xmlns:r="http://schemas.openxmlformats.org/officeDocument/2006/relationships" id="272" r:id="Rcf749cee2b2b45ca"/>
    <p:sldId xmlns:r="http://schemas.openxmlformats.org/officeDocument/2006/relationships" id="273" r:id="R526d895236974e4d"/>
    <p:sldId xmlns:r="http://schemas.openxmlformats.org/officeDocument/2006/relationships" id="274" r:id="R95dbcbaaf34c4b70"/>
    <p:sldId xmlns:r="http://schemas.openxmlformats.org/officeDocument/2006/relationships" id="275" r:id="R87af8ad417ed487a"/>
    <p:sldId xmlns:r="http://schemas.openxmlformats.org/officeDocument/2006/relationships" id="276" r:id="R4ca419eb60354c4d"/>
    <p:sldId xmlns:r="http://schemas.openxmlformats.org/officeDocument/2006/relationships" id="277" r:id="R9225d653e7ac45bc"/>
    <p:sldId xmlns:r="http://schemas.openxmlformats.org/officeDocument/2006/relationships" id="278" r:id="R61a405bbb2074fc4"/>
    <p:sldId xmlns:r="http://schemas.openxmlformats.org/officeDocument/2006/relationships" id="279" r:id="R26699916a30e4549"/>
    <p:sldId xmlns:r="http://schemas.openxmlformats.org/officeDocument/2006/relationships" id="280" r:id="R9a9bbb29c72b4ce2"/>
    <p:sldId xmlns:r="http://schemas.openxmlformats.org/officeDocument/2006/relationships" id="281" r:id="Rd262968321fa450c"/>
    <p:sldId xmlns:r="http://schemas.openxmlformats.org/officeDocument/2006/relationships" id="282" r:id="Rfb3dc6bc92e144a9"/>
    <p:sldId xmlns:r="http://schemas.openxmlformats.org/officeDocument/2006/relationships" id="283" r:id="Rb1e60a3b0a9744b2"/>
    <p:sldId xmlns:r="http://schemas.openxmlformats.org/officeDocument/2006/relationships" id="284" r:id="R5bbfde705e414df2"/>
    <p:sldId xmlns:r="http://schemas.openxmlformats.org/officeDocument/2006/relationships" id="285" r:id="Rbe7e189612b5458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0d9bc1317394d5c" /><Relationship Type="http://schemas.openxmlformats.org/officeDocument/2006/relationships/slideMaster" Target="/ppt/slideMasters/slideMaster1.xml" Id="R978238f539024e3d" /><Relationship Type="http://schemas.openxmlformats.org/officeDocument/2006/relationships/notesMaster" Target="/ppt/notesMasters/notesMaster1.xml" Id="Rb145ffce2a7940fc" /><Relationship Type="http://schemas.openxmlformats.org/officeDocument/2006/relationships/presProps" Target="/ppt/presProps.xml" Id="R4fc8d06746144b1a" /><Relationship Type="http://schemas.openxmlformats.org/officeDocument/2006/relationships/tableStyles" Target="/ppt/tableStyles.xml" Id="R56ebd41b463e4698" /><Relationship Type="http://schemas.openxmlformats.org/officeDocument/2006/relationships/slide" Target="/ppt/slides/slide1.xml" Id="Ra506ebff9ab34234" /><Relationship Type="http://schemas.openxmlformats.org/officeDocument/2006/relationships/slide" Target="/ppt/slides/slide2.xml" Id="Rcd3be21ca4c5413b" /><Relationship Type="http://schemas.openxmlformats.org/officeDocument/2006/relationships/slide" Target="/ppt/slides/slide3.xml" Id="R18f969bd11094b1c" /><Relationship Type="http://schemas.openxmlformats.org/officeDocument/2006/relationships/slide" Target="/ppt/slides/slide4.xml" Id="R59a3e1a5dcea48ab" /><Relationship Type="http://schemas.openxmlformats.org/officeDocument/2006/relationships/slide" Target="/ppt/slides/slide5.xml" Id="Rdf4523fce2d24d91" /><Relationship Type="http://schemas.openxmlformats.org/officeDocument/2006/relationships/slide" Target="/ppt/slides/slide6.xml" Id="R3bacd850000c45d4" /><Relationship Type="http://schemas.openxmlformats.org/officeDocument/2006/relationships/slide" Target="/ppt/slides/slide7.xml" Id="R709a71a8ae0e47fc" /><Relationship Type="http://schemas.openxmlformats.org/officeDocument/2006/relationships/slide" Target="/ppt/slides/slide8.xml" Id="Rbfd64d08f1824772" /><Relationship Type="http://schemas.openxmlformats.org/officeDocument/2006/relationships/slide" Target="/ppt/slides/slide9.xml" Id="Rb1dbfa8561144e8b" /><Relationship Type="http://schemas.openxmlformats.org/officeDocument/2006/relationships/slide" Target="/ppt/slides/slide10.xml" Id="R783c2d19e0b64dcc" /><Relationship Type="http://schemas.openxmlformats.org/officeDocument/2006/relationships/slide" Target="/ppt/slides/slide11.xml" Id="R4b359fd55d0048c9" /><Relationship Type="http://schemas.openxmlformats.org/officeDocument/2006/relationships/slide" Target="/ppt/slides/slide12.xml" Id="R176c09c90e68414b" /><Relationship Type="http://schemas.openxmlformats.org/officeDocument/2006/relationships/slide" Target="/ppt/slides/slide13.xml" Id="Rb44d18afa51a48a7" /><Relationship Type="http://schemas.openxmlformats.org/officeDocument/2006/relationships/slide" Target="/ppt/slides/slide14.xml" Id="R095d746b15154e1a" /><Relationship Type="http://schemas.openxmlformats.org/officeDocument/2006/relationships/slide" Target="/ppt/slides/slide15.xml" Id="Rad5297eb6b7c4477" /><Relationship Type="http://schemas.openxmlformats.org/officeDocument/2006/relationships/slide" Target="/ppt/slides/slide16.xml" Id="Rc8d92e0fcf694455" /><Relationship Type="http://schemas.openxmlformats.org/officeDocument/2006/relationships/slide" Target="/ppt/slides/slide17.xml" Id="Rcf749cee2b2b45ca" /><Relationship Type="http://schemas.openxmlformats.org/officeDocument/2006/relationships/slide" Target="/ppt/slides/slide18.xml" Id="R526d895236974e4d" /><Relationship Type="http://schemas.openxmlformats.org/officeDocument/2006/relationships/slide" Target="/ppt/slides/slide19.xml" Id="R95dbcbaaf34c4b70" /><Relationship Type="http://schemas.openxmlformats.org/officeDocument/2006/relationships/slide" Target="/ppt/slides/slide20.xml" Id="R87af8ad417ed487a" /><Relationship Type="http://schemas.openxmlformats.org/officeDocument/2006/relationships/slide" Target="/ppt/slides/slide21.xml" Id="R4ca419eb60354c4d" /><Relationship Type="http://schemas.openxmlformats.org/officeDocument/2006/relationships/slide" Target="/ppt/slides/slide22.xml" Id="R9225d653e7ac45bc" /><Relationship Type="http://schemas.openxmlformats.org/officeDocument/2006/relationships/slide" Target="/ppt/slides/slide23.xml" Id="R61a405bbb2074fc4" /><Relationship Type="http://schemas.openxmlformats.org/officeDocument/2006/relationships/slide" Target="/ppt/slides/slide24.xml" Id="R26699916a30e4549" /><Relationship Type="http://schemas.openxmlformats.org/officeDocument/2006/relationships/slide" Target="/ppt/slides/slide25.xml" Id="R9a9bbb29c72b4ce2" /><Relationship Type="http://schemas.openxmlformats.org/officeDocument/2006/relationships/slide" Target="/ppt/slides/slide26.xml" Id="Rd262968321fa450c" /><Relationship Type="http://schemas.openxmlformats.org/officeDocument/2006/relationships/slide" Target="/ppt/slides/slide27.xml" Id="Rfb3dc6bc92e144a9" /><Relationship Type="http://schemas.openxmlformats.org/officeDocument/2006/relationships/slide" Target="/ppt/slides/slide28.xml" Id="Rb1e60a3b0a9744b2" /><Relationship Type="http://schemas.openxmlformats.org/officeDocument/2006/relationships/slide" Target="/ppt/slides/slide29.xml" Id="R5bbfde705e414df2" /><Relationship Type="http://schemas.openxmlformats.org/officeDocument/2006/relationships/slide" Target="/ppt/slides/slide30.xml" Id="Rbe7e189612b5458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75d0287a1214bd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7048b62e0814928" /><Relationship Type="http://schemas.openxmlformats.org/officeDocument/2006/relationships/notesMaster" Target="/ppt/notesMasters/notesMaster1.xml" Id="R33eeddbfaec64c8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5800c2084a04fbe" /><Relationship Type="http://schemas.openxmlformats.org/officeDocument/2006/relationships/notesMaster" Target="/ppt/notesMasters/notesMaster1.xml" Id="R319d82ceb8cb4bf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079f0eddfaa4bb7" /><Relationship Type="http://schemas.openxmlformats.org/officeDocument/2006/relationships/notesMaster" Target="/ppt/notesMasters/notesMaster1.xml" Id="Rcee550744c61469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a4636c5a88740a7" /><Relationship Type="http://schemas.openxmlformats.org/officeDocument/2006/relationships/notesMaster" Target="/ppt/notesMasters/notesMaster1.xml" Id="Rf5ab400cb23c425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8f2fcd854974493" /><Relationship Type="http://schemas.openxmlformats.org/officeDocument/2006/relationships/notesMaster" Target="/ppt/notesMasters/notesMaster1.xml" Id="Rf12206d8ad1242b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36fa7a7fb144173" /><Relationship Type="http://schemas.openxmlformats.org/officeDocument/2006/relationships/notesMaster" Target="/ppt/notesMasters/notesMaster1.xml" Id="R2bcbf328998b48e8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0cfb9f56772342aa" /><Relationship Type="http://schemas.openxmlformats.org/officeDocument/2006/relationships/notesMaster" Target="/ppt/notesMasters/notesMaster1.xml" Id="R0c98866eb8f64681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195dd0afd594843" /><Relationship Type="http://schemas.openxmlformats.org/officeDocument/2006/relationships/notesMaster" Target="/ppt/notesMasters/notesMaster1.xml" Id="R84b2a250cf48467b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6b0d3391ba154f20" /><Relationship Type="http://schemas.openxmlformats.org/officeDocument/2006/relationships/notesMaster" Target="/ppt/notesMasters/notesMaster1.xml" Id="R1f18305e3d724838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ce8327d4326c44b9" /><Relationship Type="http://schemas.openxmlformats.org/officeDocument/2006/relationships/notesMaster" Target="/ppt/notesMasters/notesMaster1.xml" Id="Rd6de73f466f44de8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43b79001bb354a3a" /><Relationship Type="http://schemas.openxmlformats.org/officeDocument/2006/relationships/notesMaster" Target="/ppt/notesMasters/notesMaster1.xml" Id="R02c25013c14742b9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bcf74f8173a44683" /><Relationship Type="http://schemas.openxmlformats.org/officeDocument/2006/relationships/notesMaster" Target="/ppt/notesMasters/notesMaster1.xml" Id="Rb6c0e5d95e104f0a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8aebf63228424370" /><Relationship Type="http://schemas.openxmlformats.org/officeDocument/2006/relationships/notesMaster" Target="/ppt/notesMasters/notesMaster1.xml" Id="R5441c5d4554c4985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4a61476befd3422a" /><Relationship Type="http://schemas.openxmlformats.org/officeDocument/2006/relationships/notesMaster" Target="/ppt/notesMasters/notesMaster1.xml" Id="Ra00adaa37fcb4a29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f76486e28fbf4951" /><Relationship Type="http://schemas.openxmlformats.org/officeDocument/2006/relationships/notesMaster" Target="/ppt/notesMasters/notesMaster1.xml" Id="R5195ae6cc03e453b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2578965c9def46ee" /><Relationship Type="http://schemas.openxmlformats.org/officeDocument/2006/relationships/notesMaster" Target="/ppt/notesMasters/notesMaster1.xml" Id="Rc67334079d654632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573001a1269441bc" /><Relationship Type="http://schemas.openxmlformats.org/officeDocument/2006/relationships/notesMaster" Target="/ppt/notesMasters/notesMaster1.xml" Id="R31491639aae04265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84970bf1d1214a71" /><Relationship Type="http://schemas.openxmlformats.org/officeDocument/2006/relationships/notesMaster" Target="/ppt/notesMasters/notesMaster1.xml" Id="R7113bd4fc6ae4b44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f76a4d48d18649a2" /><Relationship Type="http://schemas.openxmlformats.org/officeDocument/2006/relationships/notesMaster" Target="/ppt/notesMasters/notesMaster1.xml" Id="Re19dc28b157b4532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24b0c82661244865" /><Relationship Type="http://schemas.openxmlformats.org/officeDocument/2006/relationships/notesMaster" Target="/ppt/notesMasters/notesMaster1.xml" Id="Rb60a20f2ca304a89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36222099d40b4629" /><Relationship Type="http://schemas.openxmlformats.org/officeDocument/2006/relationships/notesMaster" Target="/ppt/notesMasters/notesMaster1.xml" Id="Rf5e3aaed17bc47e1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28eda8dd14d84540" /><Relationship Type="http://schemas.openxmlformats.org/officeDocument/2006/relationships/notesMaster" Target="/ppt/notesMasters/notesMaster1.xml" Id="R26aebad0be4d4b49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2e019d9d21bb460e" /><Relationship Type="http://schemas.openxmlformats.org/officeDocument/2006/relationships/notesMaster" Target="/ppt/notesMasters/notesMaster1.xml" Id="Rdac6f975db61430f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5d0ec444ae9c4e91" /><Relationship Type="http://schemas.openxmlformats.org/officeDocument/2006/relationships/notesMaster" Target="/ppt/notesMasters/notesMaster1.xml" Id="Rec5fff3ea6154b53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1bda1e03f9d347d1" /><Relationship Type="http://schemas.openxmlformats.org/officeDocument/2006/relationships/notesMaster" Target="/ppt/notesMasters/notesMaster1.xml" Id="R78bdad95b9a84514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f804be9f405b45c7" /><Relationship Type="http://schemas.openxmlformats.org/officeDocument/2006/relationships/notesMaster" Target="/ppt/notesMasters/notesMaster1.xml" Id="Rc5f076c757634f6f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4e7c978170df40b0" /><Relationship Type="http://schemas.openxmlformats.org/officeDocument/2006/relationships/notesMaster" Target="/ppt/notesMasters/notesMaster1.xml" Id="R7b23edc89e85425e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3061e65467b34840" /><Relationship Type="http://schemas.openxmlformats.org/officeDocument/2006/relationships/notesMaster" Target="/ppt/notesMasters/notesMaster1.xml" Id="R09b67ebd9aff4bc2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236b06fb4e4f4826" /><Relationship Type="http://schemas.openxmlformats.org/officeDocument/2006/relationships/notesMaster" Target="/ppt/notesMasters/notesMaster1.xml" Id="Rfe225830ba544612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317583ed67434fa2" /><Relationship Type="http://schemas.openxmlformats.org/officeDocument/2006/relationships/notesMaster" Target="/ppt/notesMasters/notesMaster1.xml" Id="Rfa171f4f064a459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中国语文 的“命题与材料写作”学习单元。本套课件共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Framework、样本题与公开评核资料｜中国语文卷二命题及材料写作·指令核对·原创模考任务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讲稿】先说明课程递进：第一课锁定 DSE 知识点与公开评核任务入口，第二课用原创材料完成证据链，后续课程训练限时表达与迁移。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Framework、样本题与公开评核资料｜中国语文卷二命题及材料写作·指令核对·原创模考任务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讲稿】明确告诉学生：本单元只训练“命题与材料写作”。先解释知识范围，再用一句话建立核心判断，最后示范标准方法。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【互动提问】请用自己的话复述“核心矛盾决定文章结构”，并举一个会触发“主题正确但缺少具体推进”的错误例子。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Framework、样本题与公开评核资料｜中国语文卷二命题及材料写作·指令核对·原创模考任务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Q1：DSE原创模考 AA-1 · 中国语文卷二命题及材料写作 · 指令核对
指令焦点：先判断题目要求找、解、析、比、评中的哪一种动作。
【原创训练材料｜参数为训练所设】题目：‘那一次，我没有按下发送键。’须以一次具体经历呈现决定前后的变化。
哪一构思最切合全部限制？ 选项为 A.我一直逃避进入旧课室；门打开后发现同学留下的修复计划，因而决定面对共同责任。；B.‘慢’既可避免错误，也可扩大观察；其价值取决于目的和所处情境。；C.由反复打断祖母说话写起，到整理录音时才理解她迟疑背后的迁居经历，并改变相处方式。；D.从准备发送伤人讯息写起，经挣扎后删除讯息，再以关系变化反思克制。。讲解时强调：核心矛盾决定文章结构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【预期回答】学生能说出“提取限制词—形成主张—配置材料”中的起始动作，并避开“主题正确但缺少具体推进”。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Framework、样本题与公开评核资料｜中国语文卷二命题及材料写作·指令核对·原创模考任务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文本证据链讲评：先定位最小证据，再逐步示范“提取限制词—形成主张—配置材料”，最后说明结论“从准备发送伤人讯息写起，经挣扎后删除讯息，再以关系变化反思克制。”怎样由证据推出。完整解析：构思回应具体经历、未发送的决定、前后变化和反思。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【预期回答】学生能指出方法链中的关键步骤，并联系“从课程范围、文本证据与公开评核任务结构建立边界”。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Framework、样本题与公开评核资料｜中国语文卷二命题及材料写作·指令核对·原创模考任务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中国语文 2027/2028 Assessment Framework、样本题与公开评核资料｜中国语文卷二命题及材料写作·指令核对·原创模考任务 1。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【预期回答】学生能把失分归入“主题正确但缺少具体推进”或更精确的个人错因，并写出可执行检查动作。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Framework、样本题与公开评核资料｜中国语文卷二命题及材料写作·指令核对·原创模考任务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讲稿】逐项解释“命题与材料写作”中的专有名词、符号、对象和单位。特别强调：主题正确但缺少具体推进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Framework、样本题与公开评核资料｜中国语文卷二命题及材料写作·指令核对·原创模考任务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讲稿】用“条件—表示—方法—核验”重建本知识点。示范时逐步引用：提取限制词—形成主张—配置材料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Framework、样本题与公开评核资料｜中国语文卷二命题及材料写作·指令核对·原创模考任务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讲稿】带学生逐句读取任务，不先求答案。要求指出材料中的有效条件，再按“提取限制词—形成主张—配置材料”作答。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Framework、样本题与公开评核资料｜中国语文卷二命题及材料写作·关键词解释·原创模考任务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Framework、样本题与公开评核资料｜中国语文卷二命题及材料写作·推论边界·原创模考任务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讲稿】先展示错误路径，再用解析链复原第一失分点。禁止只说“粗心”；必须落到“主题正确但缺少具体推进”或更精确的动作。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Framework、样本题与公开评核资料｜中国语文卷二命题及材料写作·关键词解释·原创模考任务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Framework、样本题与公开评核资料｜中国语文卷二命题及材料写作·推论边界·原创模考任务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Q11：DSE原创模考 AK-11 · 中国语文卷二命题及材料写作 · 指令核对
指令焦点：先判断题目要求找、解、析、比、评中的哪一种动作。
【原创训练材料｜参数为训练所设】材料：修复旧物留下痕迹，有人认为不完美，有人认为痕迹记录了时间。
哪一篇章结构最能展开思辨？ 选项为 A.停电前我只顾完成汇报；灯熄灭后，邻居凭声音逐户协助，我在黑暗中重新看见平日忽略的关系。；B.从准备发送伤人讯息写起，经挣扎后删除讯息，再以关系变化反思克制。；C.我一直逃避进入旧课室；门打开后发现同学留下的修复计划，因而决定面对共同责任。；D.以修复一张旧桌的选择切入，比较遮盖与保留痕迹的得失，最后限定何时应修旧如旧、何时可展示历史。。讲解时强调：核心矛盾决定文章结构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【预期回答】学生能说出“提取限制词—形成主张—配置材料”中的起始动作，并避开“主题正确但缺少具体推进”。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Framework、样本题与公开评核资料｜中国语文卷二命题及材料写作·指令核对·原创模考任务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文本证据链讲评：先定位最小证据，再逐步示范“提取限制词—形成主张—配置材料”，最后说明结论“以修复一张旧桌的选择切入，比较遮盖与保留痕迹的得失，最后限定何时应修旧如旧、何时可展示历史。”怎样由证据推出。完整解析：具体事件承载概念比较，并以条件化结论收束。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【预期回答】学生能指出方法链中的关键步骤，并联系“按公开评核任务链完成定位、解释、表达与核验”。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Framework、样本题与公开评核资料｜中国语文卷二命题及材料写作·指令核对·原创模考任务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中国语文 2027/2028 Assessment Framework、样本题与公开评核资料｜中国语文卷二命题及材料写作·指令核对·原创模考任务 5。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【预期回答】学生能把失分归入“主题正确但缺少具体推进”或更精确的个人错因，并写出可执行检查动作。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Framework、样本题与公开评核资料｜中国语文卷二命题及材料写作·指令核对·原创模考任务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讲稿】逐项解释“命题与材料写作”中的专有名词、符号、对象和单位。特别强调：主题正确但缺少具体推进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Framework、样本题与公开评核资料｜中国语文卷二命题及材料写作·指令核对·原创模考任务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讲稿】用“条件—表示—方法—核验”重建本知识点。示范时逐步引用：提取限制词—形成主张—配置材料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Framework、样本题与公开评核资料｜中国语文卷二命题及材料写作·指令核对·原创模考任务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讲稿】带学生逐句读取任务，不先求答案。要求指出材料中的有效条件，再按“提取限制词—形成主张—配置材料”作答。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Framework、样本题与公开评核资料｜中国语文卷二命题及材料写作·关键词解释·原创模考任务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Framework、样本题与公开评核资料｜中国语文卷二命题及材料写作·推论边界·原创模考任务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讲稿】先展示错误路径，再用解析链复原第一失分点。禁止只说“粗心”；必须落到“主题正确但缺少具体推进”或更精确的动作。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Framework、样本题与公开评核资料｜中国语文卷二命题及材料写作·关键词解释·原创模考任务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Framework、样本题与公开评核资料｜中国语文卷二命题及材料写作·推论边界·原创模考任务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Q21：DSE原创模考 AU-21 · 中国语文卷二命题及材料写作 · 指令核对
指令焦点：先判断题目要求找、解、析、比、评中的哪一种动作。
【原创训练材料｜参数为训练所设】材料：两人都说‘慢一点’，一人是担心失误，另一人是希望观察被忽略的事。
哪一立意最能比较材料而非二选一？ 选项为 A.‘慢’既可避免错误，也可扩大观察；其价值取决于目的和所处情境。；B.由反复打断祖母说话写起，到整理录音时才理解她迟疑背后的迁居经历，并改变相处方式。；C.以修复一张旧桌的选择切入，比较遮盖与保留痕迹的得失，最后限定何时应修旧如旧、何时可展示历史。；D.停电前我只顾完成汇报；灯熄灭后，邻居凭声音逐户协助，我在黑暗中重新看见平日忽略的关系。。讲解时强调：核心矛盾决定文章结构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【预期回答】学生能说出“提取限制词—形成主张—配置材料”中的起始动作，并避开“主题正确但缺少具体推进”。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Framework、样本题与公开评核资料｜中国语文卷二命题及材料写作·指令核对·原创模考任务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文本证据链讲评：先定位最小证据，再逐步示范“提取限制词—形成主张—配置材料”，最后说明结论“‘慢’既可避免错误，也可扩大观察；其价值取决于目的和所处情境。”怎样由证据推出。完整解析：立意比较相同表达背后的不同机制和条件。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【预期回答】学生能指出方法链中的关键步骤，并联系“只以题内文本为证据，训练多义判断与跨作品比较”。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Framework、样本题与公开评核资料｜中国语文卷二命题及材料写作·指令核对·原创模考任务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中国语文 2027/2028 Assessment Framework、样本题与公开评核资料｜中国语文卷二命题及材料写作·指令核对·原创模考任务 3。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【预期回答】学生能把失分归入“主题正确但缺少具体推进”或更精确的个人错因，并写出可执行检查动作。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Framework、样本题与公开评核资料｜中国语文卷二命题及材料写作·指令核对·原创模考任务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讲稿】逐项解释“命题与材料写作”中的专有名词、符号、对象和单位。特别强调：主题正确但缺少具体推进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Framework、样本题与公开评核资料｜中国语文卷二命题及材料写作·指令核对·原创模考任务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讲稿】用“条件—表示—方法—核验”重建本知识点。示范时逐步引用：提取限制词—形成主张—配置材料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Framework、样本题与公开评核资料｜中国语文卷二命题及材料写作·指令核对·原创模考任务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讲稿】带学生逐句读取任务，不先求答案。要求指出材料中的有效条件，再按“提取限制词—形成主张—配置材料”作答。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Framework、样本题与公开评核资料｜中国语文卷二命题及材料写作·关键词解释·原创模考任务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Framework、样本题与公开评核资料｜中国语文卷二命题及材料写作·推论边界·原创模考任务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讲稿】先展示错误路径，再用解析链复原第一失分点。禁止只说“粗心”；必须落到“主题正确但缺少具体推进”或更精确的动作。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Framework、样本题与公开评核资料｜中国语文卷二命题及材料写作·关键词解释·原创模考任务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Framework、样本题与公开评核资料｜中国语文卷二命题及材料写作·推论边界·原创模考任务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1693624467e49c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e1794d466454f83" /><Relationship Type="http://schemas.openxmlformats.org/officeDocument/2006/relationships/slideLayout" Target="/ppt/slideLayouts/slideLayout1.xml" Id="Rc2e6827a47a0462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2e6827a47a0462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5e8816643ae4c3e" /><Relationship Type="http://schemas.openxmlformats.org/officeDocument/2006/relationships/image" Target="/ppt/media/image.png" Id="R6674e557319743d0" /><Relationship Type="http://schemas.openxmlformats.org/officeDocument/2006/relationships/notesSlide" Target="/ppt/notesSlides/notesSlide1.xml" Id="Rd221daa1b5d541d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c3213473e104df9" /><Relationship Type="http://schemas.openxmlformats.org/officeDocument/2006/relationships/image" Target="/ppt/media/image2.png" Id="Rf7a96182ae2a4546" /><Relationship Type="http://schemas.openxmlformats.org/officeDocument/2006/relationships/notesSlide" Target="/ppt/notesSlides/notesSlide2.xml" Id="R07e3b28d374343b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8dfac10352d41f8" /><Relationship Type="http://schemas.openxmlformats.org/officeDocument/2006/relationships/image" Target="/ppt/media/image3.png" Id="R8764c374d34d47da" /><Relationship Type="http://schemas.openxmlformats.org/officeDocument/2006/relationships/notesSlide" Target="/ppt/notesSlides/notesSlide3.xml" Id="Rf6c1b2c05e00437c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5ecdfafd20444e6" /><Relationship Type="http://schemas.openxmlformats.org/officeDocument/2006/relationships/image" Target="/ppt/media/image4.png" Id="Rf95a6c26161b4fe1" /><Relationship Type="http://schemas.openxmlformats.org/officeDocument/2006/relationships/notesSlide" Target="/ppt/notesSlides/notesSlide4.xml" Id="Rb7a091e9126f41b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97ea90fcd514c51" /><Relationship Type="http://schemas.openxmlformats.org/officeDocument/2006/relationships/image" Target="/ppt/media/image5.png" Id="Rb7776e92bbff4805" /><Relationship Type="http://schemas.openxmlformats.org/officeDocument/2006/relationships/notesSlide" Target="/ppt/notesSlides/notesSlide5.xml" Id="R162aca677fbb4eb5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d4eaaad16a74a3d" /><Relationship Type="http://schemas.openxmlformats.org/officeDocument/2006/relationships/image" Target="/ppt/media/image6.png" Id="R4f131f817623461a" /><Relationship Type="http://schemas.openxmlformats.org/officeDocument/2006/relationships/notesSlide" Target="/ppt/notesSlides/notesSlide6.xml" Id="R7e32868c79d64fb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ddae49874d44ff4" /><Relationship Type="http://schemas.openxmlformats.org/officeDocument/2006/relationships/image" Target="/ppt/media/image7.png" Id="R92b09a397e8a40a5" /><Relationship Type="http://schemas.openxmlformats.org/officeDocument/2006/relationships/notesSlide" Target="/ppt/notesSlides/notesSlide7.xml" Id="Re6e3f7e6e43e4c2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21e71fd44b94820" /><Relationship Type="http://schemas.openxmlformats.org/officeDocument/2006/relationships/image" Target="/ppt/media/image8.png" Id="R02ce8668c95f4ec7" /><Relationship Type="http://schemas.openxmlformats.org/officeDocument/2006/relationships/notesSlide" Target="/ppt/notesSlides/notesSlide8.xml" Id="Rbd7d52ac7f7f497b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ff6589818134128" /><Relationship Type="http://schemas.openxmlformats.org/officeDocument/2006/relationships/image" Target="/ppt/media/image9.png" Id="Re9b2fe354f55412a" /><Relationship Type="http://schemas.openxmlformats.org/officeDocument/2006/relationships/notesSlide" Target="/ppt/notesSlides/notesSlide9.xml" Id="R939a00e7d6164399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d8990c5eeba4b33" /><Relationship Type="http://schemas.openxmlformats.org/officeDocument/2006/relationships/image" Target="/ppt/media/image10.png" Id="R41d15aa484c941e4" /><Relationship Type="http://schemas.openxmlformats.org/officeDocument/2006/relationships/notesSlide" Target="/ppt/notesSlides/notesSlide10.xml" Id="Rc185fb4c57684823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59c08dbc904470f" /><Relationship Type="http://schemas.openxmlformats.org/officeDocument/2006/relationships/image" Target="/ppt/media/image11.png" Id="R3af9a318eb874bd7" /><Relationship Type="http://schemas.openxmlformats.org/officeDocument/2006/relationships/notesSlide" Target="/ppt/notesSlides/notesSlide11.xml" Id="Re05719de5f7a4e9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d4177880dfb40ca" /><Relationship Type="http://schemas.openxmlformats.org/officeDocument/2006/relationships/image" Target="/ppt/media/image12.png" Id="Rcdb34447f7bf4018" /><Relationship Type="http://schemas.openxmlformats.org/officeDocument/2006/relationships/notesSlide" Target="/ppt/notesSlides/notesSlide12.xml" Id="Rf6253664e5cf4e58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5c3f422918a4450" /><Relationship Type="http://schemas.openxmlformats.org/officeDocument/2006/relationships/image" Target="/ppt/media/image13.png" Id="R6b917625195a4bf8" /><Relationship Type="http://schemas.openxmlformats.org/officeDocument/2006/relationships/notesSlide" Target="/ppt/notesSlides/notesSlide13.xml" Id="Raee2111e1a1e4141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8dfb93300344644" /><Relationship Type="http://schemas.openxmlformats.org/officeDocument/2006/relationships/image" Target="/ppt/media/image14.png" Id="Re787d81a44d942be" /><Relationship Type="http://schemas.openxmlformats.org/officeDocument/2006/relationships/notesSlide" Target="/ppt/notesSlides/notesSlide14.xml" Id="R711b3f4351dd450b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ef535fab9c44e40" /><Relationship Type="http://schemas.openxmlformats.org/officeDocument/2006/relationships/image" Target="/ppt/media/image15.png" Id="Rb84ec245dcef4c1e" /><Relationship Type="http://schemas.openxmlformats.org/officeDocument/2006/relationships/notesSlide" Target="/ppt/notesSlides/notesSlide15.xml" Id="Re88eb08c31dd4053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944999d27ab4870" /><Relationship Type="http://schemas.openxmlformats.org/officeDocument/2006/relationships/image" Target="/ppt/media/image16.png" Id="R60eb446669f3416d" /><Relationship Type="http://schemas.openxmlformats.org/officeDocument/2006/relationships/notesSlide" Target="/ppt/notesSlides/notesSlide16.xml" Id="R38d851a1b7224d6b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ab62d33ed744380" /><Relationship Type="http://schemas.openxmlformats.org/officeDocument/2006/relationships/image" Target="/ppt/media/image17.png" Id="Rc3ee59fb555b46c5" /><Relationship Type="http://schemas.openxmlformats.org/officeDocument/2006/relationships/notesSlide" Target="/ppt/notesSlides/notesSlide17.xml" Id="R82164894f4c342c9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430d8d9c2674b5e" /><Relationship Type="http://schemas.openxmlformats.org/officeDocument/2006/relationships/image" Target="/ppt/media/image18.png" Id="R3ec0ac5514654905" /><Relationship Type="http://schemas.openxmlformats.org/officeDocument/2006/relationships/notesSlide" Target="/ppt/notesSlides/notesSlide18.xml" Id="R49e26ec141da47d3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b1c25c56ea54209" /><Relationship Type="http://schemas.openxmlformats.org/officeDocument/2006/relationships/image" Target="/ppt/media/image19.png" Id="Rff6b8176482c4baf" /><Relationship Type="http://schemas.openxmlformats.org/officeDocument/2006/relationships/notesSlide" Target="/ppt/notesSlides/notesSlide19.xml" Id="R0698ece9b12e4b7e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a72f93c8d5b4f40" /><Relationship Type="http://schemas.openxmlformats.org/officeDocument/2006/relationships/image" Target="/ppt/media/image20.png" Id="Ree85736f00984392" /><Relationship Type="http://schemas.openxmlformats.org/officeDocument/2006/relationships/notesSlide" Target="/ppt/notesSlides/notesSlide20.xml" Id="R0e8584a0d01448da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29160cd998148cd" /><Relationship Type="http://schemas.openxmlformats.org/officeDocument/2006/relationships/image" Target="/ppt/media/image21.png" Id="Rcaeaab0606454bda" /><Relationship Type="http://schemas.openxmlformats.org/officeDocument/2006/relationships/notesSlide" Target="/ppt/notesSlides/notesSlide21.xml" Id="Rb2781bead5934beb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4cba30f4f0b4795" /><Relationship Type="http://schemas.openxmlformats.org/officeDocument/2006/relationships/image" Target="/ppt/media/image22.png" Id="R52a0e42daf684218" /><Relationship Type="http://schemas.openxmlformats.org/officeDocument/2006/relationships/notesSlide" Target="/ppt/notesSlides/notesSlide22.xml" Id="R5c352de0433a4dd2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425a22d96504fdc" /><Relationship Type="http://schemas.openxmlformats.org/officeDocument/2006/relationships/image" Target="/ppt/media/image23.png" Id="Re6d6e14e71434881" /><Relationship Type="http://schemas.openxmlformats.org/officeDocument/2006/relationships/notesSlide" Target="/ppt/notesSlides/notesSlide23.xml" Id="R5956502998494ff4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03856bc812c4891" /><Relationship Type="http://schemas.openxmlformats.org/officeDocument/2006/relationships/image" Target="/ppt/media/image24.png" Id="Re92a203cb40046fc" /><Relationship Type="http://schemas.openxmlformats.org/officeDocument/2006/relationships/notesSlide" Target="/ppt/notesSlides/notesSlide24.xml" Id="R4eeebb79be4343df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81dddcad3384c73" /><Relationship Type="http://schemas.openxmlformats.org/officeDocument/2006/relationships/image" Target="/ppt/media/image25.png" Id="Rf8f9a853633d49ba" /><Relationship Type="http://schemas.openxmlformats.org/officeDocument/2006/relationships/notesSlide" Target="/ppt/notesSlides/notesSlide25.xml" Id="Rf91a49e875ec43b4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33094c3ec444f5f" /><Relationship Type="http://schemas.openxmlformats.org/officeDocument/2006/relationships/image" Target="/ppt/media/image26.png" Id="R86d3bdeb6cfd4ceb" /><Relationship Type="http://schemas.openxmlformats.org/officeDocument/2006/relationships/notesSlide" Target="/ppt/notesSlides/notesSlide26.xml" Id="Rf52f4f6818b14325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8b9a0a2b3d74f41" /><Relationship Type="http://schemas.openxmlformats.org/officeDocument/2006/relationships/image" Target="/ppt/media/image27.png" Id="R27f62efb4d05400b" /><Relationship Type="http://schemas.openxmlformats.org/officeDocument/2006/relationships/notesSlide" Target="/ppt/notesSlides/notesSlide27.xml" Id="Rb9451d5067814a2f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ed427ab7f014019" /><Relationship Type="http://schemas.openxmlformats.org/officeDocument/2006/relationships/image" Target="/ppt/media/image28.png" Id="Rddf7ac57dc31435f" /><Relationship Type="http://schemas.openxmlformats.org/officeDocument/2006/relationships/notesSlide" Target="/ppt/notesSlides/notesSlide28.xml" Id="Rcb415966afce4262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56a0e7c98334c50" /><Relationship Type="http://schemas.openxmlformats.org/officeDocument/2006/relationships/image" Target="/ppt/media/image29.png" Id="R65c02750a8f742f3" /><Relationship Type="http://schemas.openxmlformats.org/officeDocument/2006/relationships/notesSlide" Target="/ppt/notesSlides/notesSlide29.xml" Id="Re760e4171e2f4f22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cbaca39e90a4970" /><Relationship Type="http://schemas.openxmlformats.org/officeDocument/2006/relationships/image" Target="/ppt/media/image30.png" Id="Re15938e82ad547e5" /><Relationship Type="http://schemas.openxmlformats.org/officeDocument/2006/relationships/notesSlide" Target="/ppt/notesSlides/notesSlide30.xml" Id="R3f5e54379cb646ba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C89C0BF-B6E7-4178-BFEF-711960CD52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45EF3F5-38C1-4AE1-8D69-83E5FC736D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FA05A3D-DCD6-478E-9BB9-0AD25BC694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CHI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2FA14A7-D952-4667-9068-61FD43C6F0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命题与材料写作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F4B8A32-4CB4-4CB8-8E3E-DCFB98E7CF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审题、立意、结构、叙议结合。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B5A6C8E-7005-41B3-96BC-D596A28AA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9988B0F-0D56-41A2-8118-098EE30F6E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B4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19D0A85-E8A9-47E0-B2E8-4BCDF45555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3C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62F5E8D-2E5E-4E09-9649-49909E13D3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674e557319743d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40D9D0F-889B-4BC2-9702-068E0F1039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2804DF4-0D86-41C3-ABFD-30EE620006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8CDBBA1-67C9-43FC-B8B1-A3C2D52177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A3042AC-8D78-4C17-97FB-5DA427812E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CDADA3D-379C-440E-923C-9809C4AC23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8B7DF7B-786F-48A5-8D1E-11E141E29B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CF8FCF7-B650-4B67-90AD-AEC0023D5A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71F8C9E-C5D0-4211-9E0E-DCC96E5999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命题与材料写作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EB8795D-0D67-4271-BBB5-DBA05CDDFA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200323318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8FB5FA7-DB86-41D9-BEED-AF19555593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268A7C6-D805-4919-A000-477BB26280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7a96182ae2a454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9A63F03-3CA6-4721-B752-761563173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43065F9-4028-48E9-8132-19362D498F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B463A6A-4822-42B7-919B-C8E247B6AE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0B8C37D-B153-4CB7-AA74-9998F3C1D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知识点与公开评核任务入口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2354ED8-4ADF-47F5-8663-0F21315D14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从课程范围、文本证据与公开评核任务结构建立边界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5D7F6CE-353F-40BB-8866-727108BCC5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91A1942-34F9-4FA5-B804-00FF2CA467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855866E-3DDA-4078-A3BA-5CCF8C7ADD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2B9EE52-8003-4E00-BFCF-F52EE3C2BF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原创模考例题与变式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2E840E1-92EC-40EE-9E00-7C6471ECA6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按公开评核任务链完成定位、解释、表达与核验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469319B-7BA4-4FE1-81AA-C0F786C929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EA87247-F4E7-4142-867F-78AFB674ED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5280D9E-96AE-44D2-814D-8033A80219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3F1925A-3326-41F0-A869-9653701E9E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课外文本与高阶迁移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A8A08FF-462B-41B5-BE65-D1EF7769AD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只以题内文本为证据，训练多义判断与跨作品比较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3422F7F-8C0F-4AF6-81C7-CC88B79800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4649C49-C853-42C0-B5F2-4A9A9A637A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成功标准｜核心矛盾决定文章结构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AA2161A-BF2B-4E62-8107-176B62548E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E68E795-DD1A-4BE1-8671-618CA5A75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命题与材料写作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C7E8E13-D8AB-4383-9B69-6083B0EDB8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78426052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382A705-5988-45E6-9E8D-63D1078474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0923C7E-EC27-44DD-A9C0-88271D53BA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764c374d34d47d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1D0B2F5-064A-4E88-BAC8-5D56F613C9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命题与材料写作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DEA6903-7B48-496E-B093-87D752D07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F9D94BC-B10E-4033-A450-F2834087A4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2CD7507-E874-4B23-8D83-E5AC5B3BBA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7C783F1-8242-4A96-ADB5-553C907243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核心矛盾决定文章结构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4D2A1A4-E721-463D-AF55-94EDC1B74B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边界提醒｜主题正确但缺少具体推进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AC5301D-21A7-4859-8987-0F41EB972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9E81923-CFFE-43EB-AD43-D3AADC0213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A09809B-A7BF-4CD2-AC98-3D0F73A49F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审题、立意、结构、叙议结合。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3AB8951-5291-493D-A026-59FF7C210B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8F6B769-B816-4350-B5FC-34540AAEC0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F42EA03-50B2-4109-9084-012A68D124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提取限制词—形成主张—配置材料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4C79484-EA68-4A2F-93A3-06C33BBC6B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题型依据｜DSE模考题型｜参照 HKDSE 中国语文 2027/2028 Assessment Framework、样本题与公开评核资料｜中国语文卷二命题及材料写作·指令核对·原创模考任务 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CB404EB-8C08-4178-BB4A-6C4F7C94C3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67E6848-883A-4831-8D70-13F023238B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A2B27DD-8B56-480E-B448-C6D538CFEC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命题与材料写作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60FF488-EFA0-4E2D-AECD-EA59CF3596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180834953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C985E7D-5B54-402D-AA00-3A5D632DE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0CD4C9A-CCFD-48AB-A005-8100C17353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95a6c26161b4fe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6B4D3A8-7048-4610-BBAF-C2A81A204A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知识点与公开评核任务入口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7E26BEB-A289-4EC6-A95F-F8F6D8996C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C2E929B-DF89-488F-A760-0C3F259FD3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能解释“核心矛盾决定文章结构”，并识别一个反例或边界。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A375912-5054-4C7E-A317-C4B7B5A4A9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B1EC2B2-B342-4C22-BF84-2558CF2F5C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06D3495-D94B-4026-A578-A2AD34D6D8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43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AA-1 · 中国语文卷二命题及材料写作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【原创训练材料｜参数为训练所设】题目：‘那一次，我没有按下发送键。’须以一次具体经历呈现决定前后的变化。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哪一构思最切合全部限制？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7DE1C8A-9D05-45CA-862B-F3A35E17BD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高频错因：主题正确但缺少具体推进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8CC739C-71F2-4533-A0F6-2AF5233869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D39955A-9186-400B-A01F-B25624BA5A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B5C3920-3251-413D-9161-469E5B4AB9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核心矛盾决定文章结构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67444DA-4CF9-4085-B91F-E0755D96EC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5E8F194-90F9-4D82-AF99-0DF6FB9005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44BBD49-AEA0-4F51-AEA6-D89D625BD1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命题与材料写作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1C2E906-425A-45D5-8F43-486CCD0B83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68303509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C4D9D92-9ED1-4D7D-8B56-3ED28FB371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3344EA9-D127-4A89-A7A2-92666D9A14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7776e92bbff480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0D99C2C-7E20-4118-9CAD-0324254689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7A1DA0B-7C21-4CA0-81BF-A2234BB5EF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FFB23D7-6B3A-4ED3-B23A-A25DAFDB2B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474C1E5-24CA-4C4B-A6E3-D3D1B7E099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3D299B2-88B7-41A6-8923-70CB44A22C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提取限制词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80F41F2-5C38-45C7-8F2B-518B28D915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EF52122-AFAA-41F4-BBB4-9887508C47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形成主张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FA8B73F-070A-44B3-A3E3-476A556A2B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B2B6EAA-C264-4386-AF79-9303470C47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配置材料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B64FC5B-9DCE-4EE7-B593-85B6462B66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41A44B3-C371-4AE4-ADF6-EA16E0FCCD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046B8E4-C66E-43B1-8C4A-E468E174EC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912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AA-1 · 中国语文卷二命题及材料写作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【原创训练材料｜参数为训练所设】题目：‘那一次，我没有按下发送键。’须以一次具体经历呈现决定前后的变化。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哪一构思最切合全部限制？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BF57FD5-3490-477D-A9E8-DE018F786D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F9C4805-17EA-4C02-9EC7-6B076D9C9F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证据链讲评｜细节—解释—回扣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5B277F6-1438-4CF3-87C2-DCA1CF0CF8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48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正确结论：从准备发送伤人讯息写起，经挣扎后删除讯息，再以关系变化反思克制。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解析：构思回应具体经历、未发送的决定、前后变化和反思。 本题只使用题内材料；情境与数值均为原创训练参数，不代表官方数据。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E6D8CE8-122B-4607-B047-039D9B1DEA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663A58D-DD6A-41B7-B037-71C2152BD4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0C3FF4A-AFFD-49AF-B462-2013D6F2C9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命题与材料写作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D050B47-537D-497E-BAB1-DC038639C2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2751398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E5F4675-9845-4056-BD30-817C7B59F0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6CE179B-1E56-43BC-AF52-46AEB994ED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f131f817623461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144B3D6-3A1A-4FEB-B431-B4DD74CB7D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1A99CF5-A1D7-4F1D-8105-AD099EE4D2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1BB9145-8E27-4535-8FAD-070C8319E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27FD2AB-16D2-4A15-89D2-B3BCC1C1CB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分钟口述一题“从课程范围、文本证据与公开评核任务结构建立边界”任务的作答路径，答案必须包含：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D324A16-6AB7-435B-823F-D85634ACD0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A11F9C0-D611-4CB4-BFEE-2CB0683EA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262E2EE-71A5-4D04-8C1A-62A4324574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812E3D4-8265-423A-A9CB-8CCC0D1A8D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6A1FA3F-DC7F-427B-B48F-5AD5026579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A5FAF22-4E4C-4951-B0FA-B6010608CE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A43EBAF-0331-4322-B00C-31EBA2AE9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4956514-5FC3-47A4-B242-56767A0F3B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7605C29-B061-4F47-8A59-1161C21AED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主题正确但缺少具体推进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4DD3518-4EFD-42FF-8ED0-CAE3F3B18F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88C2AF6-10BE-464D-8333-B2DB66DDEC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87038E3-5DAA-4FB2-B817-51489AEB0E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57E5632-F0C5-443E-8314-93EF1AA9C7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96766E4-6664-4FC2-8035-3AEF0EEC29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命题与材料写作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F4F6D88-FA72-4CE0-931A-4F5F55C7B4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14225721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B6C7F01-03CD-4A25-BCA0-1BCE7B938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99DC457-8A3C-4A7D-BF42-7AE19B61D9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2b09a397e8a40a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4D3E1AA-DCF9-4DD7-A92E-32A3C304B6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50D29E6-BC26-47EC-81F6-75F16EED0E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523692D-1294-484E-99F4-D3211185C2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E089534-51FD-4D74-B0BA-CBB006DFB3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命题与材料写作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E643B87-79F2-4735-9BAA-1576106952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90C36EB-E343-44E8-8807-6B7646E946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E50283C-E60E-4FE7-8DD1-E1B95523D7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核心矛盾决定文章结构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CC3D15F-0C40-4181-AA73-B6EC16CC28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378F4BD-0567-451E-B612-408E8B6CFE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7B9A588-FAE9-4942-88D3-1E2EEFA3D2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提取限制词—形成主张—配置材料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7154FAF-744C-4329-9B99-E0D0E2CA3D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76ED18B-4719-4C5A-BD1F-66123353D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B758241-0818-4FA8-82E5-A9DCD8356D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主题正确但缺少具体推进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687CD50-5B00-4F34-A484-18A31CE96C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4E8B10D-0A3B-4D61-ADD7-0BECA0B2F8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5F566C6-75A3-4552-9158-1E260D8D5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命题与材料写作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697C5D2-D838-4CBD-B40B-0E5C552736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182884858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B1DA38A-0947-475F-993A-B43FA7B4D8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5143D03-CE14-43BD-B448-A5CBF735C9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2ce8668c95f4ec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0A705E6-C6CA-4B92-A410-583ED36FFC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B789DD9-9D79-4022-8D1E-D03257D47E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8C8894F-DAA1-4866-806A-2C916280AD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54035D9-DCD3-4EE6-82A2-814BFC489D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63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AA-1 · 中国语文卷二命题及材料写作 · 指令核对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【原创训练材料｜参数为训练所设】题目…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719E185-5075-486A-A66A-538B6C4160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3688C87-7898-484C-BA6C-D84986DE2F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2D85D43-C833-462D-B0E3-06F87E9FB6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核心矛盾决定文章结构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0B35894-E64E-468D-96A6-557C8708DC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8B04D9D-91EF-4FC4-909B-5D205BD02F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FC852CC-0626-424F-A47F-E183615C5E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提取限制词—形成主张—配置材料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D6F054E-DFCF-437E-A869-A8F37FEB4C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38B2388-4620-4E0D-87AB-20EADD3C42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FA6BDF1-830C-49DE-82D4-FE72B79379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检查：主题正确但缺少具体推进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0B2E6CB-649F-447D-B00B-65BB1962DC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FC0BC0C-A0D2-41A3-AD9D-87E93C5C63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33DAA88-AA5A-4800-92C4-53C021BC55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命题与材料写作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CF53575-12CC-4627-B0C7-5A09610A13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201485829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8BB1E8D-CAE8-4C2C-B214-A53F4D3800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61218E6-70F0-40F0-B423-ADDB211C7B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9b2fe354f55412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15B3B09-A75F-4353-BF6A-243C866841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D1C16A4-C505-402E-8CA9-091AED53CC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01CF6CF-3A0B-4DE7-AD21-E8A40133B7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34A766A-9B90-49ED-A9F3-C9107E296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AD-4 · 中国语文卷二命题及材料写作 · 关键词解释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【原创训练材料｜参数为训练所设】题目：‘我终于听见了。’不可把‘听见’只解释为听到声音。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哪一构思能形成深层转变？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B245F2C-B134-423E-BC40-B6B13F2668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中国语文 2027/2028 Assessment Framework、样本题与公开评核资料｜中国语文卷二命题及材料写作·关键词解释·原创模考任务 4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470D610-7BBE-4D14-8472-697BBD9158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CED5695-3FDA-427C-B4BF-536D9DDF5E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4AB1880-C813-43FE-9684-E528C3FEB7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899A2F4-E1F1-4D1A-925E-7122A75619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E29C9E4-322C-42D9-82F4-97A1340507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2088298-52BE-49BF-ABB9-0CD2DEFACD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EC84E1A-EF13-4DC9-AD4E-CAF8A1AEF3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2210E18-696E-475D-82F7-F0C405E20E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083AEA1-7E53-41B7-9AA9-F2AF69F699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C5DF37E-6C54-48C7-AB93-8FAF51E1B1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22657E4-396F-4971-949C-E865708DF5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BBA5642-9C08-4187-A8F8-6981011627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D2B9A58-4056-4BB5-8077-3833123485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命题与材料写作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E4CF548-0137-4CD3-A332-D247180E27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39501670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4DB5BBC-FC98-4BB6-81B2-4C32449EEB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B4FAB22-3274-4E0C-B1FB-797294ABB2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1d15aa484c941e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E95CD19-A732-4D06-B89D-0AEB9E39B4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502E924-09D1-4587-BC96-87A8039A6F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39567A8-CAC8-4B68-8E6D-C5C1165D41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729446F-0749-423F-878F-779FFC70D5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50A0A7E-9A21-4860-84DB-C2668052C7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388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AA-1 · 中国语文卷二命题及材料写作 · 指令核对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【原创训练材料｜参数为训练所设】题目：‘那一次，我没有按下发送键。’须以一次具体经历呈现决定前后的变化。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哪一构思最…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FFBF723-16FB-422C-936B-651FA31A2D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84429E3-50CD-4BF7-A17E-F861E498E9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E5E7AD6-8FD9-44CD-AB6B-FB68C51250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CA04B8E-18AC-45CA-88CC-D9DEC0E6D5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83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AD-4 · 中国语文卷二命题及材料写作 · 关键词解释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【原创训练材料｜参数为训练所设】题目：‘我终于听见了。’不可把‘听见’只解释为听到声音。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哪一构思能形成深层转变？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DDDA99A-44B8-47B0-A0DF-5C4580FC7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E4A112F-4B96-4568-98D3-7AFA0097D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75AF60D-47F2-4128-A84F-4439F78BE8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058A810-9501-4FED-B2C7-9BF7C626ED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67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AH-8 · 中国语文卷二命题及材料写作 · 推论边界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【原创训练材料｜参数为训练所设】题目：‘门开了以后。’文章须让‘开门’成为事件转折，而非背景动作。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哪一构思最能扣题？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C382C20-6D3E-4090-81CA-932329B13F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B243129-3411-4C3F-BA31-BB6C188352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FC9DE52-B479-4784-87D7-A47919707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命题与材料写作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D028311-AFD1-4648-881C-06244F1781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214473014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F7CBE7E-062B-4C01-A7DC-D1EB7CB945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7BC8761-6B7E-47E1-8A4E-7AAC985A12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af9a318eb874bd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B7D7953-19D0-4005-8A91-CF909279F3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641E86F-F891-48E3-97CC-D21E18FC05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1AEAB8D-5884-425E-B732-E1CE980D7A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0DB064F-3AB8-488F-ACCB-1F343846FA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主题正确但缺少具体推进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A24BC73-F9C4-4692-8ECE-84E8320A71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974AA61-0BB9-4228-816E-682A7BFD9A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CC0DFB3-1AE5-462E-9063-BD596E9A4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09EE568-E282-4BA4-BC7B-8B8522C764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正确结论：由反复打断祖母说话写起，到整理录音时才理解她迟疑背后的迁居经历，并改变相处方式。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解析链：声音、理解和行动变化逐层推进。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B377287-9191-48AC-A802-EC8EEEB275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21D1850-91FD-4FB2-82EB-AF9C933CF3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2FFB154-9E8F-4EB7-99FA-CAD374FC69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命题与材料写作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42EF6C7-75C9-4CBC-8C01-48F5B69DA3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1536641638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7B5B6C5-846E-4242-9562-09555EEC54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60CD104-702B-49E0-B4AF-8FA321C875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db34447f7bf401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FBFB259-8DAB-4797-A19F-03287287EB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D46E043-3705-4C87-980B-E5CC6D8273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8212C8C-AE3A-4DDA-9264-7357A8F903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B661996-EBB0-4C3C-8BB8-40A71D5F75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AH-8 · 中国语文卷二命题及材料写作 · 推论边界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【原创训练材料｜参数为训练所设】题目：‘门开了以后。’文章须让‘开门’成为事件转折，而非背景动作。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哪一构思最能扣题？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1705B96-40A0-4C8A-A73E-D62E130928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2E44F9C-E5BB-4997-B6A1-B580DCC0B5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79A424E-B149-439B-8FA2-B075C90C99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0AD082F-A06D-41A9-82D4-C6D6886F02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36345D2-F9A6-4826-AB1D-67F0CACEB2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752CD29-7447-4A60-AA8E-C727EDA262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F5BA74D-ED97-4104-8E1B-51370E4C52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235BC66-F47C-4EDE-93F8-3ECEB3497E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命题与材料写作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CC76F77-EFDC-420F-821D-33ABCE45F3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1204074916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F6321C9-23A3-49B0-88D2-8EAC733D64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85A6EE3-E8CA-425A-9C36-1E7585D605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b917625195a4bf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A1F78C2-C4FC-4320-86F3-3A556CE019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原创模考例题与变式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6AE276C-0DFF-4127-915A-8A0219EC1E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46F3665-9E61-466C-811D-A0C7BDBE8C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能独立执行“提取限制词—形成主张—配置材料”，并说明每一步理由。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398CDD4-E570-484E-9FA0-8EF2FF189B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988ACAF-582A-4403-81B8-6656B26F9A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8754F81-E7FE-44E9-985D-81310BA7F8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43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AK-11 · 中国语文卷二命题及材料写作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【原创训练材料｜参数为训练所设】材料：修复旧物留下痕迹，有人认为不完美，有人认为痕迹记录了时间。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哪一篇章结构最能展开思辨？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EC61E36-B463-4D61-BBCD-4E9D559CB5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高频错因：主题正确但缺少具体推进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CC51707-AEAD-44FE-941A-8D4A5F2920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FEA551F-CAAD-44DA-B484-6D9A1D4BC3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A44317A-FB56-4379-94DA-57A74DDBC1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核心矛盾决定文章结构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C6F0866-1460-4B1C-ACF2-72E1369257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3359613-5DB1-41B8-8126-B008A76768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5FF043C-275A-4030-AE8B-91F739AF4C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命题与材料写作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97E862A-6B17-4EDB-BAB8-6F6CE839D5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534725836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C8DBB55-3682-4452-A817-7A0745D72C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98C60D2-DF78-485D-904C-65856810E6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787d81a44d942b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20C2234-0810-4F63-89BE-31D36F436E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D5E5390-D93E-4AA4-B1DC-48193FDD8C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98D1802-A1E2-40B1-9489-5FD2CA7BC5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AAD7778-57DE-4E76-88E5-2CFAEE63B0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0B75642-6635-452A-9E22-6B0AABDF9A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提取限制词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C08E12A-FA28-4ED9-BEE1-B0A816060A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C36E67C-E9DB-42B4-B753-7DF90FF0C4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形成主张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5FB738B-62D7-41C1-8BAF-07E7438BFA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2B21AF3-5201-4D88-AB41-48B6FD5A0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配置材料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335A56B-006C-4E5A-8A6D-ADA98327EB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7D5E30B-C340-4BA9-89F5-A1E8036DD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5377424-FA34-408F-9308-B9FDB22EF9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912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AK-11 · 中国语文卷二命题及材料写作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【原创训练材料｜参数为训练所设】材料：修复旧物留下痕迹，有人认为不完美，有人认为痕迹记录了时间。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哪一篇章结构最能展开思辨？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D2BCD9E-E11A-43C0-8482-ADD44AB74B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DB6596B-EAC6-425A-9B56-E0B32FF938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证据链讲评｜细节—解释—回扣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2E51499-4FA0-429D-A759-7AB658ED19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48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正确结论：以修复一张旧桌的选择切入，比较遮盖与保留痕迹的得失，最后限定何时应修旧如旧、何时可展示历史。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解析：具体事件承载概念比较，并以条件化结论收束。 本题只使用题内材料；情境与数值均为原创训练参数，不代表官方数据。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9B5363B-5312-4BB8-8DED-4FC698D7B6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15B2771-FF59-4FEB-B076-56F6BA9150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C5D5BB7-4CFD-4518-B0EA-0E7DEF395C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命题与材料写作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A7340D6-5855-4788-B79E-105B9ABD97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1962919256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EAF9256-8C9B-44B6-9777-BF917C3B7E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4433BDD-7E40-47CF-BC8B-C999DAC08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84ec245dcef4c1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BD397FA-749E-4359-AE44-F12988F60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E563BD0-37E7-4DBF-A587-BE658BE241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1E130FD-4FD7-4D54-BE3D-80AA9098BE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8E0274B-FB20-4C3C-BBAF-2C2C5F67B7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分钟口述一题“按公开评核任务链完成定位、解释、表达与核验”任务的作答路径，答案必须包含：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BD92CC1-037D-4DAA-A046-570FA3F64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6751E79-74B2-4C6B-8BF8-277056434F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955A0F0-D1B3-4935-B9FD-BE51FBB865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195976B-E4AE-4D86-877E-1BAEA2FDC6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272851F-2DD1-404B-A717-3743A6F53C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245B605-B7C8-4AE6-BF5E-BA25B61C4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272E5AA-6267-436A-8E0E-90CA3514E0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0468657-9BEB-4276-AA02-C67E983212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2004D7C-E6C2-4B4C-87D8-65D3B9EFB9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主题正确但缺少具体推进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C0F089D-8731-41FB-9C23-704D24D290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B802057-AA44-4AFA-BA11-D6FD79C632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0FE9279-E81F-4355-9570-D664DC2755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F0432D1-61CA-417F-B2B7-717BBD15FA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BF38524-3A48-4C1B-9D82-A42197A6CF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命题与材料写作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1A7B7B7-8EA4-44C9-AF95-2E6B229917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1998516279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5AF74C8-1B9A-4965-9CD3-BDFBC3F71A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F110CE6-5046-4855-8A78-F936727E77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0eb446669f3416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8DECEA9-4FA6-49F7-9E09-26253F895B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E2D1309-FC03-472C-9FF5-DCCDEFB3B0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1601F29-F6AD-4A8C-98F8-57D176146A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2F18FBF-24F1-4CD0-A786-75536B6A50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命题与材料写作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3BC8135-3B2A-4D41-8AEA-295B2E6692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29C0EF8-449D-4FB5-A269-77A7D1219D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F4A3E97-7B6F-48B5-A680-95222AD5F5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核心矛盾决定文章结构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E02AAA5-5FD2-4B61-AC11-7164CB3BCB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2B8CC42-DFD3-4E4D-8577-87446E970A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2EA40BF-4BC6-449C-A2BB-BF4A53230A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提取限制词—形成主张—配置材料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AA9EA86-CD01-49BF-8066-B6D0380EFB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0806B8D-B4A8-472D-BC5F-8DF9D9C0D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9B566F0-5848-46F9-BDCE-1807489BA0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主题正确但缺少具体推进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2122BB4-84E7-41BB-98FD-7E977EE213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F75CD7C-C281-43E5-997C-4270F132AF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39BE8A7-0460-48EA-A016-6F3508871D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命题与材料写作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1CB84ED-24ED-4026-85E9-CD9C1AE5AD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1458608553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F87B2CD-86B7-411A-9093-A0789BA4DF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8B66A75-A001-41B1-8E77-1B779EBA27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3ee59fb555b46c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25F3C2A-5324-4137-8EFC-25871DAB37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DF5C49E-F095-49F1-ADD4-AE4EB8A21D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AFE085A-6C37-44B9-ABA0-1E2AA0D30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4E55E92-35A9-49BD-B916-3E419BDC52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63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AK-11 · 中国语文卷二命题及材料写作 · 指令核对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【原创训练材料｜参数为训练所设】材…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1107964-05DF-4D97-B28B-301B73DF25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BDD25B1-2E67-4E88-86BD-6EDB31757B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682BF33-E1B8-48C0-9E4F-BE574F5824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核心矛盾决定文章结构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E72E427-E983-4833-B9C7-E23A54BE5C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C6DBA16-8635-492E-90D9-CBC97CD712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AC2C031-75DF-43B1-B820-E686010898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提取限制词—形成主张—配置材料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E8AC457-870A-42DA-B0F0-A94D650CFE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2CC45F6-D15B-4F7F-9ECB-1A74E66EC5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87F2105-34DC-4EA1-A352-9366BCC70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检查：主题正确但缺少具体推进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6283621-CE3D-4F28-9E41-2192E8D2D5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D78613C-6B78-4B30-A774-D87C97D13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2CF7697-283A-406E-9C56-C237EF3D52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命题与材料写作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647D20C-6FC4-4883-8272-9F404D2016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467746675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0E2B3B5-FC22-4E9A-9BBB-DD5F2A9E44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B32FEA1-248F-49F8-9982-53AC154243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ec0ac551465490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8A9E017-C8A8-4DCD-B0E8-646DF102DE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C622024-EA79-4D70-A58C-C67A6A3F13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B7FC460-6FE9-4D74-A761-DA6F50F13D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E2436AC-1E85-46CB-97F3-5BDC7E890C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AN-14 · 中国语文卷二命题及材料写作 · 关键词解释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【原创训练材料｜参数为训练所设】题目：‘门开了以后。’文章须让‘开门’成为事件转折，而非背景动作。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哪一构思最能扣题？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DFF04EF-71EA-41FF-A412-F49C1DC2DE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中国语文 2027/2028 Assessment Framework、样本题与公开评核资料｜中国语文卷二命题及材料写作·关键词解释·原创模考任务 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7D98CD5-CFA9-4C2B-A938-BCDDF5D1D6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84B49E1-3718-474F-AFD8-BFD04EFDCB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852480C-E251-4E7C-858C-082E4731EF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76FE0B9-94A0-4C63-BF3A-0A6E15B3C8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F844BAE-612D-41F4-8653-A196EFEFD1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7B39A4A-CC10-4974-A21D-07493A6D38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1837E7E-E207-42EA-9569-2CAD8E47C3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C89001A-B579-460D-BD18-6A824E8488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2BADD6C-9C21-4BB0-BA4A-CE855CF420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254443F-8D42-41B4-8E52-E7B61C148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D3967F0-1C25-425D-8FA1-03DB79FE28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1D23B9D-4155-4F65-8DF3-3B43892BE9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8308958-5EA4-4FFB-AC34-A1F59CD498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命题与材料写作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93696C6-CE6F-44D1-80A7-10844BE6F6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65108125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95EAB86-9A93-41B6-A0E9-85915CC156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4E18105-4C4E-4FD4-9A6C-F00A50449E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f6b8176482c4ba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14CA70D-A5CC-4CFF-B475-BC64D9D90A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014805C-7218-42E2-9B11-65DE6BDFC4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6C88E87-9DCA-47A9-97DD-FBDB63D25C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97657E9-0C42-4A70-89D0-9240962432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AD3B177-CEFC-4FBE-B75E-F17966FB81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58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AK-11 · 中国语文卷二命题及材料写作 · 指令核对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【原创训练材料｜参数为训练所设】材料：修复旧物留下痕迹，有人认为不完美，有人认为痕迹记录了时间。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哪一篇章结构最能…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0F0E581-7470-4027-8FA5-5C3DE9BF26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F27F4C9-5A34-4CF6-BC86-70806949B6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BE43756-614A-4776-A081-87D6BAD5A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473B9F9-2A19-4417-8E6D-D68DFC4CA2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67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AN-14 · 中国语文卷二命题及材料写作 · 关键词解释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【原创训练材料｜参数为训练所设】题目：‘门开了以后。’文章须让‘开门’成为事件转折，而非背景动作。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哪一构思最能扣题？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823E39F-3ABA-40D2-AAD1-1C7CEDE80D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284183B-3F13-40B7-959E-FF672381DA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3AFEDFC-7A37-42A7-9C66-1D64DDDC88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5A53B10-0E82-41C2-A689-9A4042F680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83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AR-18 · 中国语文卷二命题及材料写作 · 推论边界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【原创训练材料｜参数为训练所设】题目：‘灯熄灭之后。’须让黑暗改变人物对身边人的认识。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哪一构思最切合题意？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6935162-525F-4C36-BEC8-2E1A3D0B9F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3C26BCA-41B4-4037-9284-1EC1212440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48C554C-1812-421A-A585-740503A990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命题与材料写作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CEAA6C2-5996-40BA-9168-3D04DEFD52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629604474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877734E-391D-42B8-A914-230267288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FC3051B-E143-4626-A20C-B68298A10C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e85736f0098439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ED3F026-8C1A-466A-9AD3-DC4C6AAD83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99B285F-DE98-4348-8D4C-B5FDE84A59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4724527-AC8C-43C4-97E5-ED7B258D85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2E5F4F6-0941-4F62-9190-4A24C8C82B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主题正确但缺少具体推进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E9527E3-786B-4229-A40B-74C777A822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C979698-EA49-4C09-B034-3D19308975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7E05544-E838-472F-A2DC-B953455547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413A1BC-C51A-49C1-B693-E70C09F387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正确结论：我一直逃避进入旧课室；门打开后发现同学留下的修复计划，因而决定面对共同责任。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解析链：开门直接改变信息和人物决定，成为结构转折。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DF6F999-CE5B-4DBD-B0C8-4996459B3E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67ACF76-9815-4151-ABC3-C5662D4CD6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BD75C16-0408-4BC8-AF8A-6979E0509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命题与材料写作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080A4FD-8C0F-4D41-9363-DAB44DDB3D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1996894113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E7261AA-C53D-4704-A6BB-9540D9D5EB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9DCC401-5ABB-4C2E-AB8B-989961E5A7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aeaab0606454bd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DAA7B68-4435-459B-8DD7-C1D6BD1B98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058BC4A-A106-4B89-BDF2-4B249DDBEE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298D003-5ACC-4CD0-A25A-87A2A664D1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7FC8AB0-9AA7-45F8-9ABC-0A4C55B22F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AR-18 · 中国语文卷二命题及材料写作 · 推论边界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【原创训练材料｜参数为训练所设】题目：‘灯熄灭之后。’须让黑暗改变人物对身边人的认识。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哪一构思最切合题意？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CF77AAD-4CE8-4841-84C9-064190AB85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4C18867-0E3C-48CB-B2B3-E474CACFFD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97583BE-2B10-493E-A8B3-233A00DD14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1C02177-9D18-4985-97CE-17E6A767F1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FDF80D8-2C80-47EB-AB23-0F37FCFB93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6779D15-BFC4-453F-9D55-71A28A1D2A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3F26E5A-6724-43DD-B80D-CA34E87C7A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10CF20B-001A-4320-91B6-828B3D09FC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命题与材料写作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A6C1BCA-2FA0-4F87-ACF8-D3BEE434CB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224030143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D66C651-9768-4A48-880A-CE036C27CB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3371C69-D693-4A75-8618-7E41DBA504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2a0e42daf68421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E445E73-C38D-438F-8471-475ABA4299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课外文本与高阶迁移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FA4795B-5451-4CBC-8DDE-5691B30A68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63C9C84-0AEE-43FA-8209-CB4E34C116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4B24580-ECED-4AB6-BD4C-5F1EC6E8E8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1D113F9-4D9A-4787-9B2B-3949D94140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25A2690-D16C-4013-B10C-571BD0FBD4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43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AU-21 · 中国语文卷二命题及材料写作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【原创训练材料｜参数为训练所设】材料：两人都说‘慢一点’，一人是担心失误，另一人是希望观察被忽略的事。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哪一立意最能比较材料而非二选一？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8227D00-9958-4757-BFDF-4FE8171BE3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高频错因：主题正确但缺少具体推进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55205DF-8C06-445F-A2B1-E44FACCA3D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1769973-38E4-40A8-8E10-7BBC38AF1A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3B753F7-486C-42FE-9CB9-2E845071D4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核心矛盾决定文章结构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C97B9EF-2F99-4174-A457-318401FB83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6620A52-FBF6-4932-8DF8-5872D0FA39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5D1C3CE-F33C-4BC2-9FC5-7E89633D8F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命题与材料写作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58C5CAF-72A6-44FF-80E3-FD605DE628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417591749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EC5AA8B-1A20-4065-BB7F-462CE0B489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8BC6B04-9CE9-4227-A2B2-5C1706BFB8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6d6e14e7143488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4946129-74BE-4D9A-B19B-F38C74225B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338172A-2D14-41E6-856C-BDD539BCA2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7379C48-46BD-48DB-9C98-CAB18E3417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625E08A-345E-46F3-95C1-17AA01EEE4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8F897C9-5BA1-4F37-914B-00679BE1D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提取限制词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D4621F3-0C2D-47CF-B898-A937BA802E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949A56A-B28E-4333-9F7A-020C7B13A6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形成主张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3C5ECEB-AB99-4CC3-865F-0C464F04D2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0CA7E6A-9FE8-4A82-B2C9-6A41584590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配置材料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FCC6B83-B13D-470E-B830-65AD81295C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B7156DF-0B5E-433F-9EBC-C923C8DCF3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AE04152-D9FA-40A1-AF31-4F84BC6E02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912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AU-21 · 中国语文卷二命题及材料写作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【原创训练材料｜参数为训练所设】材料：两人都说‘慢一点’，一人是担心失误，另一人是希望观察被忽略的事。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哪一立意最能比较材料而非二选一？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C1E7E40-254F-4DD0-BBFE-2444B9B9F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E1BB724-A8CB-414A-8458-144D1BD00A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证据链讲评｜细节—解释—回扣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6F95A11-393E-444E-9BE9-224A88D45A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48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正确结论：‘慢’既可避免错误，也可扩大观察；其价值取决于目的和所处情境。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解析：立意比较相同表达背后的不同机制和条件。 本题只使用题内材料；情境与数值均为原创训练参数，不代表官方数据。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42103C3-9285-44B6-A2EC-621A3C2358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CD36342-EB5B-4FE0-91C2-D0904AF673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43A0BE9-932E-4BFD-B9EE-60228A7AC6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命题与材料写作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6CCB3A9-8345-4BED-B76D-63FD2A7777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965903703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89D52D3-85C5-4B80-BC18-5EDD90BA56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D2F1D3E-17E9-4B8E-AAA9-EAAF4761D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92a203cb40046f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99F0A5E-25A8-48FA-AF6E-F3A5B26AF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407791C-68D0-48D9-86E7-51A4830EFE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C5AAE76-A89F-4716-9DF6-7F70CFB1E6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AC64614-BDE5-4ACD-A940-675BE55EFA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分钟口述一题“只以题内文本为证据，训练多义判断与跨作品比较”任务的作答路径，答案必须包含：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79096B0-9C8E-4A92-8E2B-4263B6BD73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9405B68-2179-49B8-A5EA-BAECF8A95A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0CA8C77-C015-400C-834B-7ED2AD622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922527B-74AF-477D-AE0B-A37243997E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49772DE-3671-4385-8BD8-F88F450A34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14F52D4-B695-4E95-80F2-34C968E775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3149531-2C02-494C-B143-C2935AFF22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F09B7DA-E718-4B95-B018-EB7292AE5D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4A1B414-37C9-4EEA-BFB5-E042A2B00C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主题正确但缺少具体推进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8935134-B09E-459A-B7BD-9F1833DCC0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9A60C47-02F9-4248-83FE-B4B0A74D7D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231FC81-37C4-4559-B1F4-3527C80418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4A9F795-04E4-49C3-BA25-3A475E4784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63B6D69-6EBA-4E64-841A-46E17462B1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命题与材料写作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47E33A4-DB99-40F1-B19A-C076D23824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410780529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7E9EF3C-036B-4AE9-8046-130024D62F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17C1CE7-74EA-4448-B25B-7EE900B7B5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8f9a853633d49b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18D7EC1-9D64-4E2F-9D5C-DC2DB1C67E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8905F09-E0D6-4732-B5C9-6C79F4F9A1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CC05C7D-1D6C-40DB-A8AE-5A080F6680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103E1A3-CF8F-49BF-ADC8-6A32F1A924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命题与材料写作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4285FD6-86FD-49BE-A362-0E54F2CEA1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8E7FCDD-53C9-4421-B33E-EF0D51A73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372F903-B878-4E9E-AC18-53B7C63797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核心矛盾决定文章结构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A168658-EC97-416A-96C3-A6E2BE77E3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608F8C0-28B9-4BCD-95E3-562E6D109C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BEED138-8479-4A51-B19D-B2F36D5D2D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提取限制词—形成主张—配置材料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B86CEA1-EFB4-4807-A2C6-0C2F7B4E53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37DA799-2D46-4098-BE02-8803690C7A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488AC08-FDE8-4C93-8E4D-A7FA807993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主题正确但缺少具体推进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D6E306A-A4A4-4775-A53E-A4589B9A59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3E46B03-1D8F-4B2E-9332-69D86FA337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4C36CB2-D5D0-4C11-8933-BC86956D7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命题与材料写作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DA0430F-7214-4FD7-A9CE-0EE41E1963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1217885394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236800A-22E8-4D40-8B3D-8B4E804C3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FF06A3A-01B3-4970-89E0-3CBF13DAF2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6d3bdeb6cfd4ce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AF1C909-D573-4E0B-8080-60DE3B2C0F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3F35065-1FF1-4250-AC2B-732AE46BF1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90F79E2-A4DD-4144-96EE-A50F43EDDF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362AB39-C437-416C-864A-386DF0CF54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63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AU-21 · 中国语文卷二命题及材料写作 · 指令核对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【原创训练材料｜参数为训练所设】材…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A4CF8A1-11F6-462F-92B0-99C9B8C281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51D48ED-F624-4B31-AD7E-AED32FC03D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B216290-1168-469D-9BBA-5E830E7C35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核心矛盾决定文章结构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1D46B2E-B97E-43E0-9BEC-1667CD7367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CD38F36-EA2C-4F72-BB5D-C7431EAFAA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F166B48-78BD-4040-B042-134844795F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提取限制词—形成主张—配置材料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2DC893E-DE04-421C-BA4E-07FCD5AB0A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2038476-6112-4A3A-9B2D-F67B83FD6D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3BAC517-1270-4171-A63E-AECE33D630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检查：主题正确但缺少具体推进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6C3F101-6D5C-4CE6-A717-5D95CC5268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D17CE78-667A-4A67-98FF-28CD411D10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D932CEE-3D96-431E-B445-DCA484D635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命题与材料写作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6963B34-092A-4185-B0B2-3A88A739A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974415317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54A0F55-D3CF-48ED-8234-108536D7F0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92F3B36-81E8-4B91-A79C-35B0A75AB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7f62efb4d05400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80B680E-AA2A-4227-B3F5-6A825FDF81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72AD3C8-4BC8-4893-A7DA-F7CB3FD162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F8C45FC-AC0C-4C61-9F8D-47A6D70A7E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CADEBA0-2895-4CB4-B2FD-E74A718740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AX-24 · 中国语文卷二命题及材料写作 · 关键词解释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【原创训练材料｜参数为训练所设】题目：‘灯熄灭之后。’须让黑暗改变人物对身边人的认识。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哪一构思最切合题意？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9E8E4A1-DD8E-4C2C-8D06-4D25FF7082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中国语文 2027/2028 Assessment Framework、样本题与公开评核资料｜中国语文卷二命题及材料写作·关键词解释·原创模考任务 6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4EFCFEA-9641-4D27-BBF8-3C68E7E36B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7593757-2EF6-4F86-9361-D4336C214A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BDACD8D-66DD-413D-A157-15B4C4B843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FA54FAB-7314-49F9-BDA3-F24A7977E5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869A9B6-4E05-47DD-B69B-2A5EB0E5A8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A7B305D-7E41-4FB3-B1B1-48620C580F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FA97A3B-36D4-4158-8F36-6146279598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A794A58-B2BC-43A6-A20B-891F4120D9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181E4CB-6098-40FD-897C-D3E02693C9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3D9D2F3-9B55-4018-8D26-36AC4DD3B2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6671D2A-52E9-40B8-BB14-308D7CBFFF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9423FE2-D222-479F-A0D4-18179DDABA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EF017A0-4182-4FCF-A29F-E139E9D28F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命题与材料写作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8E0D990-DABB-407D-B5FD-883275D3A8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100151022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F15F1E5-CBDB-47D6-A33B-DB2AB77867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755A7D4-AD81-4025-89B9-833AFBFDF3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df7ac57dc31435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EF057C5-CE52-432F-B925-E120732C69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2C07A25-535B-48CF-AD88-04074AD004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9247146-7986-4023-86E2-9DBA36FEA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134FA2C-85BF-4CC8-971A-43DC336D90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56C0577-02A8-40BE-BD3F-3727B5C4F7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388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AU-21 · 中国语文卷二命题及材料写作 · 指令核对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【原创训练材料｜参数为训练所设】材料：两人都说‘慢一点’，一人是担心失误，另一人是希望观察被忽略的事。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哪一立意最…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C25DBD2-E649-4198-B62C-7D762D3EEA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99DEABB-CA0D-4D0D-86B2-B2BEC81C8C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BFE683E-E00D-431D-9493-2A894A9F9D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696255E-58CA-4BA7-AD7D-BD118163E3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83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AX-24 · 中国语文卷二命题及材料写作 · 关键词解释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【原创训练材料｜参数为训练所设】题目：‘灯熄灭之后。’须让黑暗改变人物对身边人的认识。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哪一构思最切合题意？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CCDB6E4-F484-4ACC-9EF8-0F73AD81CF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A8B7844-851E-4B8E-9A61-25058D1498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E60218A-EEE4-4E6F-9C41-62DD825914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31A5295-7FF6-4373-8129-86B401F57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83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AB-28 · 中国语文卷二命题及材料写作 · 推论边界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【原创训练材料｜参数为训练所设】题目：‘我终于听见了。’不可把‘听见’只解释为听到声音。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哪一构思能形成深层转变？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943D2FE-A41D-4965-A8FF-820A1181BA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7645632-CD0B-49DE-AC11-4BF306E175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BFBA00C-7C9D-4ADB-A368-AC8915120C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命题与材料写作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C339DF1-D0D7-462E-824F-F8F9D2C547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1720999602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57168E4-26DB-4C06-BC24-F53208EAB9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592E775-0AF8-4B45-B032-0DC0A9B1E8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5c02750a8f742f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99159A4-8299-4520-AE61-DEB8F7CF9A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AF6CE9D-2E9C-4A47-889D-42207D088A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3908E8F-3B1E-49D3-AB99-B74074DE08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9BF55B3-891C-421A-A11E-F603039A31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主题正确但缺少具体推进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78A1D82-6CD6-44D5-912E-57F89B87A5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1C7AF00-EB0C-42A2-801A-7E2C3DFA63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75B5B34-0E28-40ED-BE02-146E0E0E23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B9D8AA5-4A25-479A-A073-55E0B11841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正确结论：停电前我只顾完成汇报；灯熄灭后，邻居凭声音逐户协助，我在黑暗中重新看见平日忽略的关系。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解析链：停电直接触发观察和人物认识变化，题目意象贯穿事件。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AB668E6-9CE4-4608-9194-517A43BA9E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7EEB229-25EE-4C37-A7AA-E937F244A0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D460EE3-8868-4A46-9D6B-D09609F429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命题与材料写作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B24625C-6779-48E5-9BCA-714AD70002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1843337756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B18C2B6-7A2D-42BE-856B-C2E6353B66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C751D41-C2FB-48F1-95B8-9C5F69CDB1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15938e82ad547e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38CC059-185F-424E-B04C-7AAB7F9871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410683B-D996-4C74-A6BC-B3FB05F71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6D66A46-342F-493D-9A63-F6C69A9879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A93B2E4-103E-4296-970D-AFB7FF1F5F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AB-28 · 中国语文卷二命题及材料写作 · 推论边界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【原创训练材料｜参数为训练所设】题目：‘我终于听见了。’不可把‘听见’只解释为听到声音。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哪一构思能形成深层转变？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72B90F4-3E18-43D2-A384-85F2022B5B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0E2BAFA-4D06-420C-8379-330B5E121B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C553291-A3CC-4663-B44B-FBB6EC853F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3C35071-F288-4ED3-B967-09AD30B1ED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1CD15A0-3A40-42B3-A992-DB30EC1D0D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0ADF872-4C1B-4E41-9B2A-58DFE6F275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2887B5F-28CA-4545-8378-C7D617FAFD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3E17D11-2B5A-4C36-8BBE-0AC508E054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命题与材料写作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E498A2E-D7DD-4934-A623-E2FD9FC3B8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110971073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2026-08-19T08:54:52.7270000Z</dcterms:created>
  <dcterms:modified xsi:type="dcterms:W3CDTF">2026-08-19T08:54:52.7270000Z</dcterms:modified>
</coreProperties>
</file>