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77198d9bec4404e" /><Relationship Type="http://schemas.openxmlformats.org/officeDocument/2006/relationships/extended-properties" Target="/docProps/app.xml" Id="Rcb151e0c50734875" /><Relationship Type="http://schemas.openxmlformats.org/officeDocument/2006/relationships/officeDocument" Target="/ppt/presentation.xml" Id="Ra636f841c5374ea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1c680809cef4e5f"/>
  </p:sldMasterIdLst>
  <p:notesMasterIdLst>
    <p:notesMasterId xmlns:r="http://schemas.openxmlformats.org/officeDocument/2006/relationships" r:id="Re6d220f1d0d04413"/>
  </p:notesMasterIdLst>
  <p:sldIdLst>
    <p:sldId xmlns:r="http://schemas.openxmlformats.org/officeDocument/2006/relationships" id="256" r:id="R368d810e280b4e3a"/>
    <p:sldId xmlns:r="http://schemas.openxmlformats.org/officeDocument/2006/relationships" id="257" r:id="R52a51c97dd004139"/>
    <p:sldId xmlns:r="http://schemas.openxmlformats.org/officeDocument/2006/relationships" id="258" r:id="Rc69a3e47762f4c6b"/>
    <p:sldId xmlns:r="http://schemas.openxmlformats.org/officeDocument/2006/relationships" id="259" r:id="R12e549c42d39482b"/>
    <p:sldId xmlns:r="http://schemas.openxmlformats.org/officeDocument/2006/relationships" id="260" r:id="R01767b0d95e64017"/>
    <p:sldId xmlns:r="http://schemas.openxmlformats.org/officeDocument/2006/relationships" id="261" r:id="Rfa9dbbacaffd4faf"/>
    <p:sldId xmlns:r="http://schemas.openxmlformats.org/officeDocument/2006/relationships" id="262" r:id="R383c60204a404ad5"/>
    <p:sldId xmlns:r="http://schemas.openxmlformats.org/officeDocument/2006/relationships" id="263" r:id="R101ecb387fb44e96"/>
    <p:sldId xmlns:r="http://schemas.openxmlformats.org/officeDocument/2006/relationships" id="264" r:id="R1996ed89442a4a6d"/>
    <p:sldId xmlns:r="http://schemas.openxmlformats.org/officeDocument/2006/relationships" id="265" r:id="Rebf520091c2b4148"/>
    <p:sldId xmlns:r="http://schemas.openxmlformats.org/officeDocument/2006/relationships" id="266" r:id="Rbc0b6f63397240cb"/>
    <p:sldId xmlns:r="http://schemas.openxmlformats.org/officeDocument/2006/relationships" id="267" r:id="R2693a772ea3646d7"/>
    <p:sldId xmlns:r="http://schemas.openxmlformats.org/officeDocument/2006/relationships" id="268" r:id="Rbb3696a5fd7c4d95"/>
    <p:sldId xmlns:r="http://schemas.openxmlformats.org/officeDocument/2006/relationships" id="269" r:id="R459f487e7eb2459d"/>
    <p:sldId xmlns:r="http://schemas.openxmlformats.org/officeDocument/2006/relationships" id="270" r:id="Rcaac291e921e4c91"/>
    <p:sldId xmlns:r="http://schemas.openxmlformats.org/officeDocument/2006/relationships" id="271" r:id="R4a9e37a22cda4be5"/>
    <p:sldId xmlns:r="http://schemas.openxmlformats.org/officeDocument/2006/relationships" id="272" r:id="R95d8f3547e354551"/>
    <p:sldId xmlns:r="http://schemas.openxmlformats.org/officeDocument/2006/relationships" id="273" r:id="Rabde982e4b3e4777"/>
    <p:sldId xmlns:r="http://schemas.openxmlformats.org/officeDocument/2006/relationships" id="274" r:id="R81327fec907e4b3b"/>
    <p:sldId xmlns:r="http://schemas.openxmlformats.org/officeDocument/2006/relationships" id="275" r:id="R4547e9d7a4fc465b"/>
    <p:sldId xmlns:r="http://schemas.openxmlformats.org/officeDocument/2006/relationships" id="276" r:id="R3908e34d3530421f"/>
    <p:sldId xmlns:r="http://schemas.openxmlformats.org/officeDocument/2006/relationships" id="277" r:id="Rb0e58fb0c55440a1"/>
    <p:sldId xmlns:r="http://schemas.openxmlformats.org/officeDocument/2006/relationships" id="278" r:id="Rc38b53e1492347ce"/>
    <p:sldId xmlns:r="http://schemas.openxmlformats.org/officeDocument/2006/relationships" id="279" r:id="R67f353c2fb3d4535"/>
    <p:sldId xmlns:r="http://schemas.openxmlformats.org/officeDocument/2006/relationships" id="280" r:id="R252d4d8e30474e84"/>
    <p:sldId xmlns:r="http://schemas.openxmlformats.org/officeDocument/2006/relationships" id="281" r:id="R694084b431594013"/>
    <p:sldId xmlns:r="http://schemas.openxmlformats.org/officeDocument/2006/relationships" id="282" r:id="R5e27843ec01a4df1"/>
    <p:sldId xmlns:r="http://schemas.openxmlformats.org/officeDocument/2006/relationships" id="283" r:id="Redbf0df5295249d0"/>
    <p:sldId xmlns:r="http://schemas.openxmlformats.org/officeDocument/2006/relationships" id="284" r:id="R496bd6d24f524137"/>
    <p:sldId xmlns:r="http://schemas.openxmlformats.org/officeDocument/2006/relationships" id="285" r:id="R73f8c4ecaeec4b7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e258d95f26d4790" /><Relationship Type="http://schemas.openxmlformats.org/officeDocument/2006/relationships/slideMaster" Target="/ppt/slideMasters/slideMaster1.xml" Id="Rb1c680809cef4e5f" /><Relationship Type="http://schemas.openxmlformats.org/officeDocument/2006/relationships/notesMaster" Target="/ppt/notesMasters/notesMaster1.xml" Id="Re6d220f1d0d04413" /><Relationship Type="http://schemas.openxmlformats.org/officeDocument/2006/relationships/presProps" Target="/ppt/presProps.xml" Id="R19251dd01ff443ed" /><Relationship Type="http://schemas.openxmlformats.org/officeDocument/2006/relationships/tableStyles" Target="/ppt/tableStyles.xml" Id="R13ac308fa0d3418c" /><Relationship Type="http://schemas.openxmlformats.org/officeDocument/2006/relationships/slide" Target="/ppt/slides/slide1.xml" Id="R368d810e280b4e3a" /><Relationship Type="http://schemas.openxmlformats.org/officeDocument/2006/relationships/slide" Target="/ppt/slides/slide2.xml" Id="R52a51c97dd004139" /><Relationship Type="http://schemas.openxmlformats.org/officeDocument/2006/relationships/slide" Target="/ppt/slides/slide3.xml" Id="Rc69a3e47762f4c6b" /><Relationship Type="http://schemas.openxmlformats.org/officeDocument/2006/relationships/slide" Target="/ppt/slides/slide4.xml" Id="R12e549c42d39482b" /><Relationship Type="http://schemas.openxmlformats.org/officeDocument/2006/relationships/slide" Target="/ppt/slides/slide5.xml" Id="R01767b0d95e64017" /><Relationship Type="http://schemas.openxmlformats.org/officeDocument/2006/relationships/slide" Target="/ppt/slides/slide6.xml" Id="Rfa9dbbacaffd4faf" /><Relationship Type="http://schemas.openxmlformats.org/officeDocument/2006/relationships/slide" Target="/ppt/slides/slide7.xml" Id="R383c60204a404ad5" /><Relationship Type="http://schemas.openxmlformats.org/officeDocument/2006/relationships/slide" Target="/ppt/slides/slide8.xml" Id="R101ecb387fb44e96" /><Relationship Type="http://schemas.openxmlformats.org/officeDocument/2006/relationships/slide" Target="/ppt/slides/slide9.xml" Id="R1996ed89442a4a6d" /><Relationship Type="http://schemas.openxmlformats.org/officeDocument/2006/relationships/slide" Target="/ppt/slides/slide10.xml" Id="Rebf520091c2b4148" /><Relationship Type="http://schemas.openxmlformats.org/officeDocument/2006/relationships/slide" Target="/ppt/slides/slide11.xml" Id="Rbc0b6f63397240cb" /><Relationship Type="http://schemas.openxmlformats.org/officeDocument/2006/relationships/slide" Target="/ppt/slides/slide12.xml" Id="R2693a772ea3646d7" /><Relationship Type="http://schemas.openxmlformats.org/officeDocument/2006/relationships/slide" Target="/ppt/slides/slide13.xml" Id="Rbb3696a5fd7c4d95" /><Relationship Type="http://schemas.openxmlformats.org/officeDocument/2006/relationships/slide" Target="/ppt/slides/slide14.xml" Id="R459f487e7eb2459d" /><Relationship Type="http://schemas.openxmlformats.org/officeDocument/2006/relationships/slide" Target="/ppt/slides/slide15.xml" Id="Rcaac291e921e4c91" /><Relationship Type="http://schemas.openxmlformats.org/officeDocument/2006/relationships/slide" Target="/ppt/slides/slide16.xml" Id="R4a9e37a22cda4be5" /><Relationship Type="http://schemas.openxmlformats.org/officeDocument/2006/relationships/slide" Target="/ppt/slides/slide17.xml" Id="R95d8f3547e354551" /><Relationship Type="http://schemas.openxmlformats.org/officeDocument/2006/relationships/slide" Target="/ppt/slides/slide18.xml" Id="Rabde982e4b3e4777" /><Relationship Type="http://schemas.openxmlformats.org/officeDocument/2006/relationships/slide" Target="/ppt/slides/slide19.xml" Id="R81327fec907e4b3b" /><Relationship Type="http://schemas.openxmlformats.org/officeDocument/2006/relationships/slide" Target="/ppt/slides/slide20.xml" Id="R4547e9d7a4fc465b" /><Relationship Type="http://schemas.openxmlformats.org/officeDocument/2006/relationships/slide" Target="/ppt/slides/slide21.xml" Id="R3908e34d3530421f" /><Relationship Type="http://schemas.openxmlformats.org/officeDocument/2006/relationships/slide" Target="/ppt/slides/slide22.xml" Id="Rb0e58fb0c55440a1" /><Relationship Type="http://schemas.openxmlformats.org/officeDocument/2006/relationships/slide" Target="/ppt/slides/slide23.xml" Id="Rc38b53e1492347ce" /><Relationship Type="http://schemas.openxmlformats.org/officeDocument/2006/relationships/slide" Target="/ppt/slides/slide24.xml" Id="R67f353c2fb3d4535" /><Relationship Type="http://schemas.openxmlformats.org/officeDocument/2006/relationships/slide" Target="/ppt/slides/slide25.xml" Id="R252d4d8e30474e84" /><Relationship Type="http://schemas.openxmlformats.org/officeDocument/2006/relationships/slide" Target="/ppt/slides/slide26.xml" Id="R694084b431594013" /><Relationship Type="http://schemas.openxmlformats.org/officeDocument/2006/relationships/slide" Target="/ppt/slides/slide27.xml" Id="R5e27843ec01a4df1" /><Relationship Type="http://schemas.openxmlformats.org/officeDocument/2006/relationships/slide" Target="/ppt/slides/slide28.xml" Id="Redbf0df5295249d0" /><Relationship Type="http://schemas.openxmlformats.org/officeDocument/2006/relationships/slide" Target="/ppt/slides/slide29.xml" Id="R496bd6d24f524137" /><Relationship Type="http://schemas.openxmlformats.org/officeDocument/2006/relationships/slide" Target="/ppt/slides/slide30.xml" Id="R73f8c4ecaeec4b7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1f77d50c9c54ed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f8e8481b5004b8e" /><Relationship Type="http://schemas.openxmlformats.org/officeDocument/2006/relationships/notesMaster" Target="/ppt/notesMasters/notesMaster1.xml" Id="Rff1155834a584d9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02416ff11af444a" /><Relationship Type="http://schemas.openxmlformats.org/officeDocument/2006/relationships/notesMaster" Target="/ppt/notesMasters/notesMaster1.xml" Id="R62d84a17324b481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1b9896310534158" /><Relationship Type="http://schemas.openxmlformats.org/officeDocument/2006/relationships/notesMaster" Target="/ppt/notesMasters/notesMaster1.xml" Id="R902de9fb8fb646a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bb1d91ecc7a4614" /><Relationship Type="http://schemas.openxmlformats.org/officeDocument/2006/relationships/notesMaster" Target="/ppt/notesMasters/notesMaster1.xml" Id="R72b69aca1f3b4f7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d255709a7c54234" /><Relationship Type="http://schemas.openxmlformats.org/officeDocument/2006/relationships/notesMaster" Target="/ppt/notesMasters/notesMaster1.xml" Id="R2923cc1d18934bd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4eb803633104783" /><Relationship Type="http://schemas.openxmlformats.org/officeDocument/2006/relationships/notesMaster" Target="/ppt/notesMasters/notesMaster1.xml" Id="R3507d0f7f8df472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c1fe57d82574656" /><Relationship Type="http://schemas.openxmlformats.org/officeDocument/2006/relationships/notesMaster" Target="/ppt/notesMasters/notesMaster1.xml" Id="R30d7f0aca04041b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622536c34e44f1b" /><Relationship Type="http://schemas.openxmlformats.org/officeDocument/2006/relationships/notesMaster" Target="/ppt/notesMasters/notesMaster1.xml" Id="Rda40e3d710fe4fc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69cf044113543b6" /><Relationship Type="http://schemas.openxmlformats.org/officeDocument/2006/relationships/notesMaster" Target="/ppt/notesMasters/notesMaster1.xml" Id="R985f78115a924a1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4171410bced4229" /><Relationship Type="http://schemas.openxmlformats.org/officeDocument/2006/relationships/notesMaster" Target="/ppt/notesMasters/notesMaster1.xml" Id="R1e64fce8943041e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8d2d916d00f45b8" /><Relationship Type="http://schemas.openxmlformats.org/officeDocument/2006/relationships/notesMaster" Target="/ppt/notesMasters/notesMaster1.xml" Id="Ra18566f58eef4db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f8410772fea4e4e" /><Relationship Type="http://schemas.openxmlformats.org/officeDocument/2006/relationships/notesMaster" Target="/ppt/notesMasters/notesMaster1.xml" Id="Ra3bce39f8fa1442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cb893268c4a472b" /><Relationship Type="http://schemas.openxmlformats.org/officeDocument/2006/relationships/notesMaster" Target="/ppt/notesMasters/notesMaster1.xml" Id="Re7c1d9be18af48f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0f249dea9174135" /><Relationship Type="http://schemas.openxmlformats.org/officeDocument/2006/relationships/notesMaster" Target="/ppt/notesMasters/notesMaster1.xml" Id="Reb9b7f5d216a493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0056aa6db5b43b8" /><Relationship Type="http://schemas.openxmlformats.org/officeDocument/2006/relationships/notesMaster" Target="/ppt/notesMasters/notesMaster1.xml" Id="Rfd4c4dd7b7d74b5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6d90414865d452a" /><Relationship Type="http://schemas.openxmlformats.org/officeDocument/2006/relationships/notesMaster" Target="/ppt/notesMasters/notesMaster1.xml" Id="R55e362d82bcc4f6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2c08a48fb7b4ea3" /><Relationship Type="http://schemas.openxmlformats.org/officeDocument/2006/relationships/notesMaster" Target="/ppt/notesMasters/notesMaster1.xml" Id="Ra34534a2f29e452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ef5eee37aba4a5e" /><Relationship Type="http://schemas.openxmlformats.org/officeDocument/2006/relationships/notesMaster" Target="/ppt/notesMasters/notesMaster1.xml" Id="R7feb1ddfee394a6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27f626eadaf4c8c" /><Relationship Type="http://schemas.openxmlformats.org/officeDocument/2006/relationships/notesMaster" Target="/ppt/notesMasters/notesMaster1.xml" Id="R015b82b413fd47e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d813a543ad74db5" /><Relationship Type="http://schemas.openxmlformats.org/officeDocument/2006/relationships/notesMaster" Target="/ppt/notesMasters/notesMaster1.xml" Id="R7fab7e3d6bb14e0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670b86b63d2478a" /><Relationship Type="http://schemas.openxmlformats.org/officeDocument/2006/relationships/notesMaster" Target="/ppt/notesMasters/notesMaster1.xml" Id="Re43d3cf4d3d14f4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60365335ed944c7" /><Relationship Type="http://schemas.openxmlformats.org/officeDocument/2006/relationships/notesMaster" Target="/ppt/notesMasters/notesMaster1.xml" Id="R3c6c58667797400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2192216a8d54a6b" /><Relationship Type="http://schemas.openxmlformats.org/officeDocument/2006/relationships/notesMaster" Target="/ppt/notesMasters/notesMaster1.xml" Id="R93050db653ab488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dd040c5576c4755" /><Relationship Type="http://schemas.openxmlformats.org/officeDocument/2006/relationships/notesMaster" Target="/ppt/notesMasters/notesMaster1.xml" Id="R415fdec5c90c4c72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8f5c71ecd8cc4318" /><Relationship Type="http://schemas.openxmlformats.org/officeDocument/2006/relationships/notesMaster" Target="/ppt/notesMasters/notesMaster1.xml" Id="R953c1ae62f4c46ee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e9a2722c9a74c1c" /><Relationship Type="http://schemas.openxmlformats.org/officeDocument/2006/relationships/notesMaster" Target="/ppt/notesMasters/notesMaster1.xml" Id="R78c3a3f49ddd4d54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765a569b5cd24eab" /><Relationship Type="http://schemas.openxmlformats.org/officeDocument/2006/relationships/notesMaster" Target="/ppt/notesMasters/notesMaster1.xml" Id="R2a16101b75fc48c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80a3c84c650b4661" /><Relationship Type="http://schemas.openxmlformats.org/officeDocument/2006/relationships/notesMaster" Target="/ppt/notesMasters/notesMaster1.xml" Id="R18bf221544c54dce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57b801973bd7405e" /><Relationship Type="http://schemas.openxmlformats.org/officeDocument/2006/relationships/notesMaster" Target="/ppt/notesMasters/notesMaster1.xml" Id="R5cc6702daa584365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e348e8551c804c6e" /><Relationship Type="http://schemas.openxmlformats.org/officeDocument/2006/relationships/notesMaster" Target="/ppt/notesMasters/notesMaster1.xml" Id="R7fca57facd144d7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中国语文 的“指定文言经典”学习单元。本套课件共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Framework、样本题与公开评核资料｜中国语文卷一甲部指定文言经典·指令核对·原创模考任务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Framework、样本题与公开评核资料｜中国语文卷一甲部指定文言经典·指令核对·原创模考任务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讲稿】明确告诉学生：本单元只训练“指定文言经典”。先解释知识范围，再用一句话建立核心判断，最后示范标准方法。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【互动提问】请用自己的话复述“背诵须转化为原文证据、解释和整体回扣”，并举一个会触发“只默写原句或背背景，不说明原句证明什么”的错误例子。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Framework、样本题与公开评核资料｜中国语文卷一甲部指定文言经典·指令核对·原创模考任务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中国语文卷一甲部指定文言经典 · 指令核对
指令焦点：先判断题目要求找、解、析、比、评中的哪一种动作。
【指定篇章短引｜原文属古典公版文本】《劝学》：‘吾尝终日而思矣，不如须臾之所学也；吾尝跂而望矣，不如登高之博见也。’
两组对比怎样推进作者的论述？ 选项为 A.作者否定一切思考，主张学习时不必独立判断。；B.作者只描写登高所见，借此赞美自然景色。；C.作者认为眼界完全由天赋决定，后天学习无效。；D.作者以空想不及学习、跂望不及登高的经验作对比，说明借助学习与外物比徒然用力更有效。。讲解时强调：背诵须转化为原文证据、解释和整体回扣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【预期回答】学生能说出“题意动作—短引定位—关键词解释—关系／作用—篇章回扣”中的起始动作，并避开“只默写原句或背背景，不说明原句证明什么”。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Framework、样本题与公开评核资料｜中国语文卷一甲部指定文言经典·指令核对·原创模考任务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题意动作—短引定位—关键词解释—关系／作用—篇章回扣”，最后说明结论“作者以空想不及学习、跂望不及登高的经验作对比，说明借助学习与外物比徒然用力更有效。”怎样由证据推出。完整解析：答案先指出两组对比，再把具体经验回扣到‘善假于物’的论证方向。 引文据教育局指定文言经典学习材料范围；设问、选项和解析为原创，并非历届真题或官方拟题。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Framework、样本题与公开评核资料｜中国语文卷一甲部指定文言经典·指令核对·原创模考任务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中国语文 2027/2028 Assessment Framework、样本题与公开评核资料｜中国语文卷一甲部指定文言经典·指令核对·原创模考任务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【预期回答】学生能把失分归入“只默写原句或背背景，不说明原句证明什么”或更精确的个人错因，并写出可执行检查动作。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Framework、样本题与公开评核资料｜中国语文卷一甲部指定文言经典·指令核对·原创模考任务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讲稿】逐项解释“指定文言经典”中的专有名词、符号、对象和单位。特别强调：只默写原句或背背景，不说明原句证明什么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Framework、样本题与公开评核资料｜中国语文卷一甲部指定文言经典·指令核对·原创模考任务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讲稿】用“条件—表示—方法—核验”重建本知识点。示范时逐步引用：题意动作—短引定位—关键词解释—关系／作用—篇章回扣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Framework、样本题与公开评核资料｜中国语文卷一甲部指定文言经典·指令核对·原创模考任务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讲稿】带学生逐句读取任务，不先求答案。要求指出材料中的有效条件，再按“题意动作—短引定位—关键词解释—关系／作用—篇章回扣”作答。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Framework、样本题与公开评核资料｜中国语文卷一甲部指定文言经典·关键词解释·原创模考任务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Framework、样本题与公开评核资料｜中国语文卷一甲部指定文言经典·推论边界·原创模考任务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讲稿】先展示错误路径，再用解析链复原第一失分点。禁止只说“粗心”；必须落到“只默写原句或背背景，不说明原句证明什么”或更精确的动作。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Framework、样本题与公开评核资料｜中国语文卷一甲部指定文言经典·关键词解释·原创模考任务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Framework、样本题与公开评核资料｜中国语文卷一甲部指定文言经典·推论边界·原创模考任务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中国语文卷一甲部指定文言经典 · 指令核对
指令焦点：先判断题目要求找、解、析、比、评中的哪一种动作。
【指定篇章短引｜原文属古典公版文本】《师说》：‘位卑则足羞，官盛则近谀。呜呼！师道之不复可知矣。’
这句话怎样揭示士大夫拒绝从师的问题？ 选项为 A.士大夫只愿向官位较高的人学习，并无矛盾。；B.作者认为官位高低是判断学问的唯一标准。；C.这句话赞扬士大夫能谨慎选择老师。；D.士大夫以对方位卑为羞、官高又视从师为谄媚，显示他们无论教师地位高低都为拒学找借口，暴露门第观念与逻辑矛盾。。讲解时强调：背诵须转化为原文证据、解释和整体回扣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【预期回答】学生能说出“题意动作—短引定位—关键词解释—关系／作用—篇章回扣”中的起始动作，并避开“只默写原句或背背景，不说明原句证明什么”。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Framework、样本题与公开评核资料｜中国语文卷一甲部指定文言经典·指令核对·原创模考任务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题意动作—短引定位—关键词解释—关系／作用—篇章回扣”，最后说明结论“士大夫以对方位卑为羞、官高又视从师为谄媚，显示他们无论教师地位高低都为拒学找借口，暴露门第观念与逻辑矛盾。”怎样由证据推出。完整解析：答案须解释两种借口如何共同封死从师可能，而非只翻译‘卑’和‘盛’。 引文据教育局指定文言经典学习材料范围；设问、选项和解析为原创，并非历届真题或官方拟题。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Framework、样本题与公开评核资料｜中国语文卷一甲部指定文言经典·指令核对·原创模考任务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中国语文 2027/2028 Assessment Framework、样本题与公开评核资料｜中国语文卷一甲部指定文言经典·指令核对·原创模考任务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【预期回答】学生能把失分归入“只默写原句或背背景，不说明原句证明什么”或更精确的个人错因，并写出可执行检查动作。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Framework、样本题与公开评核资料｜中国语文卷一甲部指定文言经典·指令核对·原创模考任务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讲稿】逐项解释“指定文言经典”中的专有名词、符号、对象和单位。特别强调：只默写原句或背背景，不说明原句证明什么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Framework、样本题与公开评核资料｜中国语文卷一甲部指定文言经典·指令核对·原创模考任务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讲稿】用“条件—表示—方法—核验”重建本知识点。示范时逐步引用：题意动作—短引定位—关键词解释—关系／作用—篇章回扣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Framework、样本题与公开评核资料｜中国语文卷一甲部指定文言经典·指令核对·原创模考任务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讲稿】带学生逐句读取任务，不先求答案。要求指出材料中的有效条件，再按“题意动作—短引定位—关键词解释—关系／作用—篇章回扣”作答。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Framework、样本题与公开评核资料｜中国语文卷一甲部指定文言经典·关键词解释·原创模考任务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Framework、样本题与公开评核资料｜中国语文卷一甲部指定文言经典·推论边界·原创模考任务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讲稿】先展示错误路径，再用解析链复原第一失分点。禁止只说“粗心”；必须落到“只默写原句或背背景，不说明原句证明什么”或更精确的动作。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Framework、样本题与公开评核资料｜中国语文卷一甲部指定文言经典·关键词解释·原创模考任务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Framework、样本题与公开评核资料｜中国语文卷一甲部指定文言经典·推论边界·原创模考任务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中国语文卷一甲部指定文言经典 · 指令核对
指令焦点：先判断题目要求找、解、析、比、评中的哪一种动作。
【指定篇章短引｜原文属古典公版文本】《逍遥游》：‘今子有大树，患其无用，何不树之于无何有之乡……逍遥乎寝卧其下。’
庄子的回应怎样处理惠子所说的‘无用’？ 选项为 A.庄子改变使用大树的地点和目的，把不能制器的‘无用’转化为可保全生命、自由休息的空间，质疑单一的功利用途。；B.庄子同意大树毫无价值，因此主张立即砍掉。；C.庄子证明大树木材最适合制造精巧器物。；D.庄子只讨论种树技术，没有回应惠子的价值判断。。讲解时强调：背诵须转化为原文证据、解释和整体回扣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【预期回答】学生能说出“题意动作—短引定位—关键词解释—关系／作用—篇章回扣”中的起始动作，并避开“只默写原句或背背景，不说明原句证明什么”。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Framework、样本题与公开评核资料｜中国语文卷一甲部指定文言经典·指令核对·原创模考任务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题意动作—短引定位—关键词解释—关系／作用—篇章回扣”，最后说明结论“庄子改变使用大树的地点和目的，把不能制器的‘无用’转化为可保全生命、自由休息的空间，质疑单一的功利用途。”怎样由证据推出。完整解析：答案须说明庄子不是否认大树特点，而是转换评价标准与使用情境。 引文据教育局指定文言经典学习材料范围；设问、选项和解析为原创，并非历届真题或官方拟题。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Framework、样本题与公开评核资料｜中国语文卷一甲部指定文言经典·指令核对·原创模考任务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中国语文 2027/2028 Assessment Framework、样本题与公开评核资料｜中国语文卷一甲部指定文言经典·指令核对·原创模考任务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【预期回答】学生能把失分归入“只默写原句或背背景，不说明原句证明什么”或更精确的个人错因，并写出可执行检查动作。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Framework、样本题与公开评核资料｜中国语文卷一甲部指定文言经典·指令核对·原创模考任务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讲稿】逐项解释“指定文言经典”中的专有名词、符号、对象和单位。特别强调：只默写原句或背背景，不说明原句证明什么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Framework、样本题与公开评核资料｜中国语文卷一甲部指定文言经典·指令核对·原创模考任务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讲稿】用“条件—表示—方法—核验”重建本知识点。示范时逐步引用：题意动作—短引定位—关键词解释—关系／作用—篇章回扣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Framework、样本题与公开评核资料｜中国语文卷一甲部指定文言经典·指令核对·原创模考任务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讲稿】带学生逐句读取任务，不先求答案。要求指出材料中的有效条件，再按“题意动作—短引定位—关键词解释—关系／作用—篇章回扣”作答。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Framework、样本题与公开评核资料｜中国语文卷一甲部指定文言经典·关键词解释·原创模考任务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Framework、样本题与公开评核资料｜中国语文卷一甲部指定文言经典·推论边界·原创模考任务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讲稿】先展示错误路径，再用解析链复原第一失分点。禁止只说“粗心”；必须落到“只默写原句或背背景，不说明原句证明什么”或更精确的动作。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Framework、样本题与公开评核资料｜中国语文卷一甲部指定文言经典·关键词解释·原创模考任务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Framework、样本题与公开评核资料｜中国语文卷一甲部指定文言经典·推论边界·原创模考任务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84ca25129e34e1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534a0bafbab403d" /><Relationship Type="http://schemas.openxmlformats.org/officeDocument/2006/relationships/slideLayout" Target="/ppt/slideLayouts/slideLayout1.xml" Id="R7140b8868370455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140b8868370455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ad4b46535e474e" /><Relationship Type="http://schemas.openxmlformats.org/officeDocument/2006/relationships/image" Target="/ppt/media/image.png" Id="R444a5a7216b0468b" /><Relationship Type="http://schemas.openxmlformats.org/officeDocument/2006/relationships/notesSlide" Target="/ppt/notesSlides/notesSlide1.xml" Id="Rffcaeeb172fb4c2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9315f789fb44a8" /><Relationship Type="http://schemas.openxmlformats.org/officeDocument/2006/relationships/image" Target="/ppt/media/image2.png" Id="Rdfa1a978442d4895" /><Relationship Type="http://schemas.openxmlformats.org/officeDocument/2006/relationships/notesSlide" Target="/ppt/notesSlides/notesSlide2.xml" Id="R567380cf382847f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69f7f0e4714b84" /><Relationship Type="http://schemas.openxmlformats.org/officeDocument/2006/relationships/image" Target="/ppt/media/image3.png" Id="R1ae1ac88127a4965" /><Relationship Type="http://schemas.openxmlformats.org/officeDocument/2006/relationships/notesSlide" Target="/ppt/notesSlides/notesSlide3.xml" Id="R2f281d5ba1af41b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aa534d47234d2e" /><Relationship Type="http://schemas.openxmlformats.org/officeDocument/2006/relationships/image" Target="/ppt/media/image4.png" Id="R0397f981bde345b7" /><Relationship Type="http://schemas.openxmlformats.org/officeDocument/2006/relationships/notesSlide" Target="/ppt/notesSlides/notesSlide4.xml" Id="R6960ffff91de441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612413f8b246a1" /><Relationship Type="http://schemas.openxmlformats.org/officeDocument/2006/relationships/image" Target="/ppt/media/image5.png" Id="R799a92ae1f8e41d2" /><Relationship Type="http://schemas.openxmlformats.org/officeDocument/2006/relationships/notesSlide" Target="/ppt/notesSlides/notesSlide5.xml" Id="R6a52125fdccf450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63f821cfbc45bb" /><Relationship Type="http://schemas.openxmlformats.org/officeDocument/2006/relationships/image" Target="/ppt/media/image6.png" Id="R42c0b5b598ba40fe" /><Relationship Type="http://schemas.openxmlformats.org/officeDocument/2006/relationships/notesSlide" Target="/ppt/notesSlides/notesSlide6.xml" Id="Rf35ca13bad3f4ef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46d2b34dd64865" /><Relationship Type="http://schemas.openxmlformats.org/officeDocument/2006/relationships/image" Target="/ppt/media/image7.png" Id="R0a9ce0dddce94d97" /><Relationship Type="http://schemas.openxmlformats.org/officeDocument/2006/relationships/notesSlide" Target="/ppt/notesSlides/notesSlide7.xml" Id="R6b7ce24cdc0f41a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0e399692af4e3c" /><Relationship Type="http://schemas.openxmlformats.org/officeDocument/2006/relationships/image" Target="/ppt/media/image8.png" Id="R7e7c6845117c4fcc" /><Relationship Type="http://schemas.openxmlformats.org/officeDocument/2006/relationships/notesSlide" Target="/ppt/notesSlides/notesSlide8.xml" Id="Redc72a341f22437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23ad4beaee495f" /><Relationship Type="http://schemas.openxmlformats.org/officeDocument/2006/relationships/image" Target="/ppt/media/image9.png" Id="R840668b6cdce4ae1" /><Relationship Type="http://schemas.openxmlformats.org/officeDocument/2006/relationships/notesSlide" Target="/ppt/notesSlides/notesSlide9.xml" Id="R783c56c3bd104ea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2e8854b91d43e2" /><Relationship Type="http://schemas.openxmlformats.org/officeDocument/2006/relationships/image" Target="/ppt/media/image10.png" Id="Rbaad35ba12a04b4d" /><Relationship Type="http://schemas.openxmlformats.org/officeDocument/2006/relationships/notesSlide" Target="/ppt/notesSlides/notesSlide10.xml" Id="Rd7739b2cedfc490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da1fd2ceab402c" /><Relationship Type="http://schemas.openxmlformats.org/officeDocument/2006/relationships/image" Target="/ppt/media/image11.png" Id="R94aca01e25014b2e" /><Relationship Type="http://schemas.openxmlformats.org/officeDocument/2006/relationships/notesSlide" Target="/ppt/notesSlides/notesSlide11.xml" Id="R7bf7f0d1423448f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c51e23baf64ea5" /><Relationship Type="http://schemas.openxmlformats.org/officeDocument/2006/relationships/image" Target="/ppt/media/image12.png" Id="R6c763fe83e99493b" /><Relationship Type="http://schemas.openxmlformats.org/officeDocument/2006/relationships/notesSlide" Target="/ppt/notesSlides/notesSlide12.xml" Id="R1622007ab59741c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51d147b5b948ac" /><Relationship Type="http://schemas.openxmlformats.org/officeDocument/2006/relationships/image" Target="/ppt/media/image13.png" Id="Rd6fe55f9ea3c428d" /><Relationship Type="http://schemas.openxmlformats.org/officeDocument/2006/relationships/notesSlide" Target="/ppt/notesSlides/notesSlide13.xml" Id="R44222aa6cdd4430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2f7cadde6a4e96" /><Relationship Type="http://schemas.openxmlformats.org/officeDocument/2006/relationships/image" Target="/ppt/media/image14.png" Id="Rae8ca15f5b9c413b" /><Relationship Type="http://schemas.openxmlformats.org/officeDocument/2006/relationships/notesSlide" Target="/ppt/notesSlides/notesSlide14.xml" Id="Rd3ebf5ea11a64fa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2b413c79614137" /><Relationship Type="http://schemas.openxmlformats.org/officeDocument/2006/relationships/image" Target="/ppt/media/image15.png" Id="R635a5d061fa34506" /><Relationship Type="http://schemas.openxmlformats.org/officeDocument/2006/relationships/notesSlide" Target="/ppt/notesSlides/notesSlide15.xml" Id="R974d5ba06b6e488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147dd6cd114156" /><Relationship Type="http://schemas.openxmlformats.org/officeDocument/2006/relationships/image" Target="/ppt/media/image16.png" Id="R52f4a3a284c7490b" /><Relationship Type="http://schemas.openxmlformats.org/officeDocument/2006/relationships/notesSlide" Target="/ppt/notesSlides/notesSlide16.xml" Id="R40058584fa024ed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d5e0929aa0494d" /><Relationship Type="http://schemas.openxmlformats.org/officeDocument/2006/relationships/image" Target="/ppt/media/image17.png" Id="Rec00e07621c24ade" /><Relationship Type="http://schemas.openxmlformats.org/officeDocument/2006/relationships/notesSlide" Target="/ppt/notesSlides/notesSlide17.xml" Id="Rf1d87c94426f4bb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d200f72c374e7b" /><Relationship Type="http://schemas.openxmlformats.org/officeDocument/2006/relationships/image" Target="/ppt/media/image18.png" Id="R9f9b8aaee34d48a7" /><Relationship Type="http://schemas.openxmlformats.org/officeDocument/2006/relationships/notesSlide" Target="/ppt/notesSlides/notesSlide18.xml" Id="R4c1e9f858a624a6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b2c9b38eee4900" /><Relationship Type="http://schemas.openxmlformats.org/officeDocument/2006/relationships/image" Target="/ppt/media/image19.png" Id="R836398ed087e4df0" /><Relationship Type="http://schemas.openxmlformats.org/officeDocument/2006/relationships/notesSlide" Target="/ppt/notesSlides/notesSlide19.xml" Id="R1e0c648aa668458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46bd3610ae4a16" /><Relationship Type="http://schemas.openxmlformats.org/officeDocument/2006/relationships/image" Target="/ppt/media/image20.png" Id="R03ed45f5efa64604" /><Relationship Type="http://schemas.openxmlformats.org/officeDocument/2006/relationships/notesSlide" Target="/ppt/notesSlides/notesSlide20.xml" Id="R250f8a6dab324d4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5c7a4cedda4f0a" /><Relationship Type="http://schemas.openxmlformats.org/officeDocument/2006/relationships/image" Target="/ppt/media/image21.png" Id="Rdda667b1e05f403a" /><Relationship Type="http://schemas.openxmlformats.org/officeDocument/2006/relationships/notesSlide" Target="/ppt/notesSlides/notesSlide21.xml" Id="R7654c12627a9401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feefb574374510" /><Relationship Type="http://schemas.openxmlformats.org/officeDocument/2006/relationships/image" Target="/ppt/media/image22.png" Id="R62baa849940c4e52" /><Relationship Type="http://schemas.openxmlformats.org/officeDocument/2006/relationships/notesSlide" Target="/ppt/notesSlides/notesSlide22.xml" Id="Re9739f5853f24c3e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2dd69cb1e94cb4" /><Relationship Type="http://schemas.openxmlformats.org/officeDocument/2006/relationships/image" Target="/ppt/media/image23.png" Id="Re21bd69c7a1240ef" /><Relationship Type="http://schemas.openxmlformats.org/officeDocument/2006/relationships/notesSlide" Target="/ppt/notesSlides/notesSlide23.xml" Id="Rf34b38750526429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bb5cecb7fb41d3" /><Relationship Type="http://schemas.openxmlformats.org/officeDocument/2006/relationships/image" Target="/ppt/media/image24.png" Id="R847a6a9ce11a4090" /><Relationship Type="http://schemas.openxmlformats.org/officeDocument/2006/relationships/notesSlide" Target="/ppt/notesSlides/notesSlide24.xml" Id="Rfd61ef6493fc4d92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bf36608fbc4605" /><Relationship Type="http://schemas.openxmlformats.org/officeDocument/2006/relationships/image" Target="/ppt/media/image25.png" Id="Rb43670ecc9754c80" /><Relationship Type="http://schemas.openxmlformats.org/officeDocument/2006/relationships/notesSlide" Target="/ppt/notesSlides/notesSlide25.xml" Id="R1ba6cd1d450b4755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71974fbe0048df" /><Relationship Type="http://schemas.openxmlformats.org/officeDocument/2006/relationships/image" Target="/ppt/media/image26.png" Id="Rca03f0d6436c48d3" /><Relationship Type="http://schemas.openxmlformats.org/officeDocument/2006/relationships/notesSlide" Target="/ppt/notesSlides/notesSlide26.xml" Id="R9b3c802b86504eb3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4ef1dd34de4524" /><Relationship Type="http://schemas.openxmlformats.org/officeDocument/2006/relationships/image" Target="/ppt/media/image27.png" Id="Rc22dce1ff3a44322" /><Relationship Type="http://schemas.openxmlformats.org/officeDocument/2006/relationships/notesSlide" Target="/ppt/notesSlides/notesSlide27.xml" Id="Ra6f4e8b96c234f3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1d283b2c6248f6" /><Relationship Type="http://schemas.openxmlformats.org/officeDocument/2006/relationships/image" Target="/ppt/media/image28.png" Id="R6d756192c3dd4472" /><Relationship Type="http://schemas.openxmlformats.org/officeDocument/2006/relationships/notesSlide" Target="/ppt/notesSlides/notesSlide28.xml" Id="R83ac27e8164c4b73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072dba1da64a04" /><Relationship Type="http://schemas.openxmlformats.org/officeDocument/2006/relationships/image" Target="/ppt/media/image29.png" Id="R6e6c8f3e6fcb4b8c" /><Relationship Type="http://schemas.openxmlformats.org/officeDocument/2006/relationships/notesSlide" Target="/ppt/notesSlides/notesSlide29.xml" Id="Rdb70448bfe7f4a81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7fd7c72ad549e9" /><Relationship Type="http://schemas.openxmlformats.org/officeDocument/2006/relationships/image" Target="/ppt/media/image30.png" Id="R77c42da8fabc438d" /><Relationship Type="http://schemas.openxmlformats.org/officeDocument/2006/relationships/notesSlide" Target="/ppt/notesSlides/notesSlide30.xml" Id="R9e319b5bdb634cc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DBAD11-127B-4A08-B3DF-07EC699FD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2C14A7-1B15-4BC9-81CB-20961919B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89C151-8A99-4FFA-82A0-22A9DB600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CHI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4BDB26-85FD-4745-A380-AB5FD4BD3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指定文言经典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A06B1B-340E-4E93-99FA-2F324C6CF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依教育局十二组指定材料训练关键语句、论证／人物、结构、文化内涵与跨篇联系。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0AD5E3-683E-4EF3-9DE3-E0AE69E59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43A032-EA72-4904-8E1F-8D3171246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5E4D97-5668-48E2-99EE-2E51A1DFF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80FE29-5C02-489A-B9F3-48D853173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4a5a7216b0468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E0331B-BE01-4374-8BA4-6C0AF10FC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181FAE-E4B0-441A-B796-41BFD8EE3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AFFE8B-1CB2-4CA6-B5CD-8BDE90680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621046-B25D-4FDA-8108-9697B5DF8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FF7FCB-CBE6-4A97-B65E-90AFBD5F2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5DA21B-567E-4E95-A6ED-445D4678A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A638D9-27D0-4F48-A93D-00EACAB4A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848A43-73BA-495D-8722-782C057B0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指定文言经典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B43549-7975-4559-9282-12C1B8B3D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204179935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56EF822-DCCB-49C7-8AE8-3A9847100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84C042-38B5-4AD9-9E83-FB700C818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a1a978442d489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44D764-C62B-4889-A8D8-4FC3A9E9A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87207E-638F-44F0-B168-A6665C48F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ECB03E-F953-42C0-A201-65C03F99E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2765DC-F154-43E1-989D-B86E44FA7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FAC85A-1155-49C0-91EC-70B016404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4A07D9-F990-498F-BEDD-31643B73A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E81F53-11AC-4C5E-B7AE-66152CB83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2926DC-9210-4C9C-95D1-301FB3024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321B74-098B-49BC-BD46-475182C49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48D257-C483-43F5-B595-D65814890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BBF6F8-1FE7-4798-B234-118439A1E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CB3B1F-130F-48FB-9D21-683A2F6B6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18083C-30BE-4F85-9652-9E141F363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822ACE-5040-4D45-8EC2-F21CF8A13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C229E9-99E8-4114-999C-3AA61E13D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D81069-5FFB-4D14-BE7A-B18A08A2B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6974F2-89D4-4A49-86EC-298720F55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成功标准｜背诵须转化为原文证据、解释和整体回扣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4E500F-939D-4A3C-9FE4-E42287721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9FD6B6C-87DB-431C-95B9-C178B0771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指定文言经典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F856E0F-A8A6-4AB3-8B69-1C8DDA0C4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9439263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2DD8DE-A023-4422-817A-F23B1B97F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7653B1-B7D5-4DE3-96C9-EEA02366B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e1ac88127a496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CDCBAB-2695-4887-AC6C-6488824BF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指定文言经典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5BD955-B6F7-4303-8636-4CEDDB74C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71A903-6061-4C68-922C-D1D08DE11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5048F6-E3A5-4CF3-8C98-1879C74CF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639E70-1200-486E-8D78-988F82EA9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背诵须转化为原文证据、解释和整体回扣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F9FE33-2C9F-4F94-88B2-FE54C5416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边界提醒｜只默写原句或背背景，不说明原句证明什么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E90F3A-35B5-43DB-8386-2804AAD91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F39AA4-D16A-4484-9190-19DD629EC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0F5399-55E1-4E70-AADF-B357612CF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依教育局十二组指定材料训练关键语句、论证／人物、结构、文化内涵与跨篇联系。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298F34-B6B9-4116-A6B4-63E9C4E8D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D35036-8239-40B8-9EFF-E7E5192B7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8EC68D-E0C0-44A3-AF3F-8FCD50308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题意动作—短引定位—关键词解释—关系／作用—篇章回扣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1C8784-6787-404E-B5EE-99AD11966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中国语文 2027/2028 Assessment Framework、样本题与公开评核资料｜中国语文卷一甲部指定文言经典·指令核对·原创模考任务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136B30-8152-4C72-B4AA-3C86EF133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E7B68D-01A3-407E-8573-9843A619E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6C972B-E76B-4B0D-BC60-BBD093A5F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指定文言经典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32E5F6-5FDD-4DC0-B13A-66AE165AB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85882168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9318ED-1FA3-498E-95C8-8F127D134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45CA61-480D-4D62-9299-09E7008F1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97f981bde345b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73E676-6841-43F9-93EF-1A269526C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73A79D-B625-444D-8DB1-D77F43A61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11A856-C7FD-4832-8491-84A713B78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能解释“背诵须转化为原文证据、解释和整体回扣”，并识别一个反例或边界。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C22C8E-58D7-4E5B-960B-60467D597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1AEBFC-9F18-41D1-B2C5-375C8E919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E8631F-AC2B-471B-9243-6E1D35569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中国语文卷一甲部指定文言经典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【指定篇章短引｜原文属古典公版文本】《劝学》：‘吾尝终日而思矣，不如须臾之所学也；吾尝跂而望矣，不如登高之博见也。’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两组对比怎样推进作者的论述？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4407C9-0CF4-4094-AC4A-A13AFA550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高频错因：只默写原句或背背景，不说明原句证明什么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DFF2E9-2498-4050-AC4C-2BA359EBB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0F866E-1EEB-41F2-B38C-CB1464F55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2E448D-057C-4873-ACD7-06CE8E8B8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背诵须转化为原文证据、解释和整体回扣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B305F2-F22E-41D0-99C4-911267223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6F7CE6-02E8-43DC-AF5B-0B57D315D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9B9668-741F-4B49-8472-658DE60F1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指定文言经典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D27449-6981-4C97-981E-FC35019F6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49816613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8CD3882-F5C8-4906-8F64-FFD28F69C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994F74-B420-49EF-8A52-4975D1D27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9a92ae1f8e41d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E4AE6C-8B71-4947-8F69-F192AA205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C7C2DE-4645-4FE6-8E45-868D6EA3B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979998-845A-4ED9-B30A-405B0A6EF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F1089F-3879-4622-A2DA-FAEEC776A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6B5656-95E8-41BE-BE53-7CB94C0AE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题意动作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62C6CD-CB35-46F2-9923-A9F8D62AF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DB4AAA-B825-49CB-8B8E-2E087BEC5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短引定位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B5AF6B-37C5-4D85-B7A1-2EE997CD0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5C1ACB-F7DC-4A5E-B586-69D07C54C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关键词解释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DDC246-FDE8-4044-96BE-4548C5B52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9FEBEC-2A47-4927-8EA2-8DC37119A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关系／作用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36F6CD-5E6F-4481-9E65-EA8E22C05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A34CB5-54B0-4A45-ADF1-A15ECF17B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C8F585-D733-4A22-8B3D-27A402EB7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中国语文卷一甲部指定文言经典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【指定篇章短引｜原文属古典公版文本】《劝学》：‘吾尝终日而思矣，不如须臾之所学也；吾尝跂而望矣，不如登高之博见也。’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两组对比怎样推进作者的论述？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BB0BD5-11C3-4BE1-8AAC-2C5C3D97F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98122A-31CC-4E71-9B82-091F8F7B9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6D4AC9-C22E-4B55-9F0C-B412E756C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正确结论：作者以空想不及学习、跂望不及登高的经验作对比，说明借助学习与外物比徒然用力更有效。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解析：答案先指出两组对比，再把具体经验回扣到‘善假于物’的论证方向。 引文据教育局指定文言经典学习材料范围；设问、选项和解析为原创，并非历届真题或官方拟题。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871C00-C312-4FDB-B29B-96C359FB3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E3E2E9A-168A-4C04-8D20-18B7E1896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539AC9C-0015-48F8-8418-A81A981C7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指定文言经典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4E874BE-CA26-4853-8032-0E725F8D8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201986447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A19D2D0-5BFE-41DC-8D32-6EACB79E1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EABA18-0D9C-49AD-99A3-91F3820FA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c0b5b598ba40f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F5168E-7465-49B6-AD5C-5A7649306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7E24EF-F576-43AC-852A-6B69965BD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9278A6-D148-408A-AA0C-BF89C2636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650386-60D1-4136-91AC-ECBD4F9FB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50867B-012B-418E-AB8B-E16249984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31754B-D85E-4102-BDF8-88B085CA9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CB833E-63FD-4718-B056-B06183B96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A50454-A6D1-4968-80DE-7AB7EB8DE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8DE93F-8D19-4310-BB54-7448368BA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5DCDFE-47C7-4611-AF11-189914DAF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D22C2D-8B9C-4AB2-B7D5-71E7A1F42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0CB3CA-CF7D-4E6D-BC54-D9D911D89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F00438-0A5C-4AF0-969C-CBE430D4D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只默写原句或背背景，不说明原句证明什么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087650-2F37-47C5-BE12-761D66C5C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4E798A-C3BD-49AE-BABA-802302E68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D854B4-938E-4408-BD5C-7982B6443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AC8CF9-AA82-4EAA-BBF3-B8171DA2B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7CC1E25-33B2-4D63-8232-F6780844C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指定文言经典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1C9DB4-51EA-4F67-B3AB-BE9091417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00200197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B628BA-B71C-46DF-BC51-B12A58FDA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8F66E4-C437-4FD5-AA21-DC6DA4C4F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9ce0dddce94d9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F1F6B8-6059-4EFE-A732-FB8C0B441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C5FD5C-BB7C-403C-BD0C-8EE07D482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93C691-48F6-4DE4-909A-64A4CB334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7E4D04-A690-4292-A642-30960AF80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指定文言经典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3A7E1B-6A5A-4AC6-B641-7B38F464A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992C87-F0BE-4E9C-BA49-8A915FD7B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95BAC2-B833-4ECA-BB9A-F92B18AAD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背诵须转化为原文证据、解释和整体回扣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57D3D7-0A3A-47C0-91B7-3C8F1B59E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B9BC6E-73A7-42F5-9805-CA8E095D4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925659-1E91-423A-BAD3-7EF5924F0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题意动作—短引定位—关键词解释—关系／作用—篇章回扣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8E505E-B6AF-4827-A2E9-0E72B1191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E27440-7BAA-4440-94D2-4ADAD3EBD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B9A759-986D-46F5-8C5F-F8E5CBF62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只默写原句或背背景，不说明原句证明什么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3D6F43-EA91-417D-877A-2CE75DBB2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7A8CE7-46EF-4700-A2D6-D76D293BC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BD38AC-A21F-40FF-8287-5623BB033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指定文言经典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4F4A49-9544-4E72-A92A-46EE72988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88889584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73FCB6-4BE8-4310-9D5F-9D6B7EEEB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CCDC36-984C-4F14-8FF9-7EA4393F8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7c6845117c4fc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2A9C52-F46B-480A-91E4-85605FD7D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139AF1-EDC1-4826-83EC-BE1B4495D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DCD67E-807E-41EB-BCA0-0C328BDEE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89F0CA-7EB1-49E1-91AC-D70E627AC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中国语文卷一甲部指定文言经典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CA9F44-D1C7-42DE-909C-EBB3ADE75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F5426F-CC46-4C2E-970B-F7B1D1FAD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3A350B-F256-42AC-BA25-2117D294C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背诵须转化为原文证据、解释和整体回扣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150474-DC88-48F4-9402-5B49EBDCB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042AE0-E10A-4EA2-9528-3F5D05890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5B81EA-C305-4499-A539-6240B9BF9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题意动作—短引定位—关键词解释—关系／作用—篇章回扣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609167-A546-427B-8E77-F30C31C70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84FD3C-8FAC-4B08-98D6-FF3324442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0BF97C-F542-499C-A5D7-EA92D807C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检查：只默写原句或背背景，不说明原句证明什么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75B58F-C31A-4BBB-A87E-955B0A59D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BE37A9-9BD1-41D0-9E5D-ECDAFDA04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CCE8EB-76D1-48FD-920B-0CB5FBCE8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指定文言经典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2DECE7-A7F3-401F-918D-C6EF07848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70631008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B140BBC-6B95-427B-A104-570A3CE90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115D30-8FD7-4142-BBC5-79DF9A39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0668b6cdce4ae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B42BBF-ED6B-4E0B-A7D7-5F35BEE65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25F20A-BF9D-471F-B5A1-B8F0BE64E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0138CE-DAAA-40F6-A854-506180CA4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EFE155-127B-4806-A402-A3760CFC2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AD-4 · 中国语文卷一甲部指定文言经典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【指定篇章短引｜原文属古典公版文本】《出师表》：‘亲贤臣，远小人，此先汉所以兴隆也；亲小人，远贤臣，此后汉所以倾颓也。’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先汉与后汉的对比怎样加强劝谏？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82A836-5B8D-4042-B3E4-52E83A680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中国语文 2027/2028 Assessment Framework、样本题与公开评核资料｜中国语文卷一甲部指定文言经典·关键词解释·原创模考任务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FD3C98-BA6C-466F-A956-AABB0DDF8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701E38-CA35-44EB-8D6A-7561FFFD7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F5210D-CA29-4BB0-BD1A-36B993F5C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0AAF23-CFE9-48BF-951C-32DA5C921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055A35-4E99-475B-A0B7-5490E5A22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7A2C3E-486E-4347-B5BD-228694D19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7E3B8B-C68C-4763-8A62-7E9594A7C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EF3BEB-19B2-4410-BB7A-7CD3A8D0B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779B19-BFDD-4372-BF72-AC00A36D6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32C7C9-1347-40EB-8BFD-F89AB0E36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A29934-537C-4B40-9C9F-5C3505CA9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48F1E1-C80E-497E-A30E-0A2B531A1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784A50-301A-4727-8338-749B5A2C9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指定文言经典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FD562E3-5468-48E8-AB1C-BECB85B90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99609199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A79EDA-7481-4099-830F-B9F9C7744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34BC1F-192D-458C-8A87-AE4A4D4BE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ad35ba12a04b4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11A7E8-E97D-4AC5-9892-F1F6308A3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3BAE2C-4838-41FF-B0C7-2DBD1C7B0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82B211-1865-4AF0-8651-B57F5E7C6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2548C2-02D3-47AD-8DFC-D5C1F60E3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425334-20FA-4659-B87E-7CFC33A68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AA-1 · 中国语文卷一甲部指定文言经典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【指定篇章短引｜原文属古典公版文本】《劝学》：‘吾尝终日而思矣，不如须臾之所学也；吾尝跂而望矣，不如登高之博见也。…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3C1493-BDAE-48D1-94D8-F43496007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337873-DA7E-45BC-9A64-365556B33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1DD0B2-9C01-4641-A48B-44AA10CAC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3EECF9-D6D1-4034-9BD7-CAF5B548F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AD-4 · 中国语文卷一甲部指定文言经典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【指定篇章短引｜原文属古典公版文本】《出师表》：‘亲贤臣，远小人，此先汉所以兴隆也；亲小人，远贤臣，此后汉所以倾颓也。’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先汉与后…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54470F-AAE9-4725-BA63-23DDA318E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4F560F-50D5-4D82-A47A-86186C9A9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350C33-8FBD-44CD-A10F-D99A61D59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EDD7D9-0491-45E6-A774-46413BEE3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9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中国语文卷一甲部指定文言经典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【指定篇章短引｜原文属古典公版文本】《鱼我所欲也》：‘一箪食，一豆羹，得之则生，弗得则死。呼尔而与之，行道之人弗受；蹴尔而与之，乞人…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140AEA-8CE9-4CE8-ACDD-9AAD2B59B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DAA9AD-570E-4778-8DE8-FD4759F02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591A31-61A8-4768-B352-38C746CF8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指定文言经典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01BD02-E896-4C33-B04C-2E4C1E220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00220027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8513F0-A77E-4F95-B609-EB714D3F6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20C01D-C7C8-41E6-8BC2-A9FB13E50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aca01e25014b2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F245B0-A6B0-474A-975F-7250806BE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102579-CF53-4A20-98B0-3FC83195F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AE8528-24F2-475C-95DB-7D2F2AE42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231E27-2DA3-4776-AC18-EC6DB46FC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只默写原句或背背景，不说明原句证明什么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023786-75AB-499F-904F-6DB66BD18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B4AA44-94DF-4CBD-B1D0-EC37D7F06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EE4771-025B-4E58-ADE9-65D859B60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F393D8-0639-4370-BC95-B456C2747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正确结论：作者以两种用人取向对应兴隆与倾颓的历史结果，具体证明亲贤远佞关乎国运，使劝谏更有鉴戒力量。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解析链：答案要写清用人—结果的两条对应关系，并回扣劝谏目的。 引文据教育局指定文言经典学习材料范围；设问、选项和解析为原创，并非历届真题或官方拟题。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C59564-02FD-47DA-9583-189A3E16D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9749CE-4759-4615-945C-1C2D8969A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0965B3-0D73-4E66-A10E-B548098C8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指定文言经典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D87ED6-34E3-4FE7-88DB-144C8323D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38692907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572136-DE66-4132-8F6B-AFFFD853F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79F988-704E-402F-919E-780294FC5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763fe83e99493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61EE96-C790-4FF0-9AC8-BEFD2E8FC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DC3F83-1780-441F-A0ED-E597CFDFD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331934-B6DA-4443-B36C-E4887FE62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0644C7-594B-4AD9-8942-76D269008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AH-8 · 中国语文卷一甲部指定文言经典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【指定篇章短引｜原文属古典公版文本】《鱼我所欲也》：‘一箪食，一豆羹，得之则生，弗得则死。呼尔而与之，行道之人弗受；蹴尔而与之，乞人不屑也。’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举‘行道之人’和‘乞人’两例有何论证作用？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CC9E10-9C4D-480E-96EB-39CA8895A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8CA391-2656-4B54-AA6B-54109881F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B9F9D0-1633-4BCB-BA09-2D172761C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B8ADF8-339E-4109-969A-C0A6C2C88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8E704B-9AEC-4D0C-9457-95EB81A3F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0FF996-E387-4110-97CF-B2DFC39B1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AA55C0-50A3-4247-B089-3EBC6B3AE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62A007-BAA0-4EA7-8FA3-14FF6F80E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指定文言经典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3761C9-087E-4AE2-BBFF-691EE9299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20700258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ADAEFD-3B14-4813-913B-377271DC5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AE7F9F-7896-479A-818E-C07F8EB58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fe55f9ea3c428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C6A3C6-9E03-4370-AA1B-78B196331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163B05-C2FA-4A6F-A5B3-04F5F0921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72CE84-60BE-4D40-95CA-740B2E0C3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能独立执行“题意动作—短引定位—关键词解释—关系／作用—篇章回扣”，并说明每一步理由。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722A3A-F568-43EE-AFCE-C036FC92E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565704-D4D9-4BBE-897B-84308DF1A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B3252B-8D58-47AB-8EF0-30389F458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02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中国语文卷一甲部指定文言经典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【指定篇章短引｜原文属古典公版文本】《师说》：‘位卑则足羞，官盛则近谀。呜呼！师道之不复可知矣。’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这句话怎样揭示士大夫拒绝从师的问题？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01D4FF-45AE-4D58-B671-24C634A3B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高频错因：只默写原句或背背景，不说明原句证明什么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272CC3-ACC4-4EAB-A059-B847EA428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12CAAB-8805-4350-8F86-7262DB615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BF5DEC-DDA2-4D21-940B-639E962F5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背诵须转化为原文证据、解释和整体回扣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E3A7B1-A35F-4EAB-9C1B-43C7B85D1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8ECD5C-A62E-41CC-8070-177382636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583931-A6EC-4F18-A94D-8482FEA04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指定文言经典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AEBF0D-7822-4EBF-A2A7-6D2755F00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55210319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E8618E7-0942-43A6-8F84-9B5DBDBFA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2A55F0-2D67-4672-8AA7-CCF2FE928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8ca15f5b9c413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313BF4-22A0-4340-85E0-12503A08F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17C622-9FE4-4CBE-945C-1F5AC8EDF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AD2CD1-2B64-4096-8D68-B154BD852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0E9C17-6304-4A2F-998F-FD25F1B5E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9A1B60-B4BA-4321-B39D-ED1FA27DB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题意动作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B6A6A1-6821-4361-AD25-39661392E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4A42FA-8AEB-44E6-B418-40E117692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短引定位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40B7B9-1BF6-47B1-BAD6-D755C7A5B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EC6ABB-003E-4F75-8B23-3CDB35EDD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关键词解释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17D852-2395-4B60-A8CD-973638C0D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86C32C-2D73-4FD1-AC35-438EB8564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关系／作用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52D8A0-1BF9-48D4-9EFC-15E946907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B61C43-0DE6-4374-90E0-88FC2C76C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6213B9-96E8-4763-BC36-8F6E840EE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中国语文卷一甲部指定文言经典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【指定篇章短引｜原文属古典公版文本】《师说》：‘位卑则足羞，官盛则近谀。呜呼！师道之不复可知矣。’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这句话怎样揭示士大夫拒绝从师的问题？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8B22C2-6CBE-4993-933B-C93188002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571F1B-755D-41E6-9CDE-C34E7FA66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6D54B9-169A-4DA2-9BAC-2ACD5FBB2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正确结论：士大夫以对方位卑为羞、官高又视从师为谄媚，显示他们无论教师地位高低都为拒学找借口，暴露门第观念与逻辑矛盾。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解析：答案须解释两种借口如何共同封死从师可能，而非只翻译‘卑’和‘盛’。 引文据教育局指定文言经典学习材料范围；设问、选项和解析为原创，并非历届真题或官方拟题。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172688-2F51-4BAE-8FF1-0336E127D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F44801-D813-496E-80D3-3DF440718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AE9C3E4-A463-461F-A7A6-B84F8C628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指定文言经典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D4B744F-D3B3-4FB9-97BD-32FA91B4D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64797605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A27A2F4-5BB2-4581-A444-8F77AF1B7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73E296-8105-4909-BE0D-280FAA5F0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5a5d061fa3450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E64832-4328-4FEA-8801-85E860DA1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F3F9EA-E0AC-401D-BD7A-69BC11C76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3B2AEF-24A7-4FB4-BABB-D549F2FAF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2C6531-7CCA-45C5-99E6-CD01F1471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2C4252-EACE-4D7B-822C-06E9F2BA2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0D7BBD-FA1A-41F4-8BB7-F4F2FE321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31EB4B-A3F7-4275-9396-123120AB0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80EC6D-E94D-4E2B-A891-B5DED3921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1A39EC-A179-4FA4-A44C-27805C503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2BE109-3C4D-45F3-BBD7-2DA965144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051FB7-426F-44F2-88B8-149F4E0B0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032D9E-7BAB-4BAA-B745-94D6B08EC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650CAD-4490-40D4-B61C-E27B9FFDD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只默写原句或背背景，不说明原句证明什么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C186C1-317A-4B89-85E8-6F6186C4C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6F4CA5-01A5-49F3-AD89-B1CF36AF2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257381-C3B7-4ACD-A8A7-C308FE9A8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0A638B-6DF4-448E-B30D-70BB792AE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D4FCE4-721B-43FC-8B0B-7E4608253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指定文言经典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D604B6-3610-47E8-926A-900B2610A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49021281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507F65-9A0A-4F4A-AE99-752700132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4E6A8C-E2FE-4066-AA82-3F880FE0F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f4a3a284c7490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6C876F-8303-47F9-AFC3-0B6CC4FBB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E86E20-8DDC-447C-82DC-9645B97C4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7FDC21-C954-4A10-B0C4-ABD379CDB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E1F993-23B1-4254-B7DC-18471CB96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指定文言经典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0E2FB3-76D1-42C9-9038-2393462ED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63A435-4B24-48F4-9E46-0B086F76D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46EA0C-21F4-48A5-8A9C-137447488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背诵须转化为原文证据、解释和整体回扣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ECE8B5-B848-4D33-9E28-1DAAFA407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67E809-3222-4A8A-BE91-E37C8DE62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D36D33-3546-4ADD-AEA5-4AD58F467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题意动作—短引定位—关键词解释—关系／作用—篇章回扣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756D00-CC42-4A61-AC0D-9621CC3CA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5A200D-77C0-4A56-8F8A-9D694A1D7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F1EB6E-998D-47C5-BFDB-A0D981CD0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只默写原句或背背景，不说明原句证明什么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697D19-5C10-4C7F-B240-87A939348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95CF7A-9198-4F76-B4B6-62915EA17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1E60BB-2DE5-4286-B2C5-E804622E5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指定文言经典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CE0DAB-8F7D-4AC5-BE7B-2050C5F9F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70652051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C080EB-C764-445D-AC6C-5D67C9351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50F394-B93F-467B-88B2-77A2E2931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00e07621c24ad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A5A63A-C29D-4A0F-9426-8ACA9FD34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9ECB35-0A26-484D-B785-2A9702E92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E452C9-4620-49A6-A8D7-75E7D4383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1D3C4C-01C9-47CB-87BD-D2565168C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中国语文卷一甲部指定文言经典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2EE740-780F-4969-92EF-E5FC85104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F94569-4518-4040-908C-94B527544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C70752-7F2B-49FB-8201-FB416D14C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背诵须转化为原文证据、解释和整体回扣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93994E-2DE5-4B69-864B-3ECED76EC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C60551-5CA4-4C1A-AF79-615FB92D1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AC6330-E617-4430-9892-E698CFE70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题意动作—短引定位—关键词解释—关系／作用—篇章回扣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6E65A3-656F-4BE6-97C0-9E54864C2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618FE4-89E9-4B22-A996-F453296CC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D9221D-ED2E-41B0-89B8-4A3B737DB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检查：只默写原句或背背景，不说明原句证明什么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4E85B7-D708-4ADE-AF29-158FB12DB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CEDD0E-4CFE-4D3F-9CD2-1176060C5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052C08-3F49-4F5C-AAAB-17DB36B38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指定文言经典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CFCDDF-D4C6-42F5-A825-43F76F889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92689459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7C29AE8-3337-4624-8DBB-C1809A76F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F834DB-C5BA-4EB2-849E-E91CE0D21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9b8aaee34d48a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57CEEB-3F03-4710-B106-572EDE19F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2B48E9-73BC-4AA7-B5AF-E7645FC85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329E10-8B83-4FCE-A1B8-8F6BB343A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110C82-1EDB-4D90-A7B0-AB8590A58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AN-14 · 中国语文卷一甲部指定文言经典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【指定篇章短引｜原文属古典公版文本】《鱼我所欲也》：‘一箪食，一豆羹，得之则生，弗得则死。呼尔而与之，行道之人弗受；蹴尔而与之，乞人不屑也。’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举‘行道之人’和‘乞人’两例有何论证作用？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D9A081-EE2E-40F2-B89D-E2E7D62FF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中国语文 2027/2028 Assessment Framework、样本题与公开评核资料｜中国语文卷一甲部指定文言经典·关键词解释·原创模考任务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E4BAF0-9AD8-4A7C-8549-BC2EFE6DF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C8A343-6930-4254-A037-97A59ED1A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48AFB5-FA39-4FFA-8625-DD99E242F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32D8D5-B90F-4F4E-B15E-8E5D91440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DB3035-B6E9-476A-8292-DE50D36A1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51AAFE-E1D7-4F29-9D0F-054BA216F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9E259C-DC20-447D-88FB-431AE3266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D74CCD-88D9-48A9-8C09-878DD671F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D17B52-580C-42C3-8CC3-07C92ED26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6B3539-0C4A-4BBA-978B-C6A4E3ADF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9F0F6E-4EB8-48F6-86E4-0B21A5E3D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644874-E788-4E15-97ED-8CF1D3169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90B262-EBA2-4D49-AE55-40A336983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指定文言经典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8CA4094-298E-4A46-B014-42B18F5B1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682833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3F4D5A-D4E0-40BE-9426-FC97B8907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0D6255-B47F-4545-A5A2-EB5E4A9F4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6398ed087e4df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A2780C-0BB8-4705-A839-26934E796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20074B-427E-4F86-A85F-FD73909F7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CAFE70-D2F3-4BBB-B352-B39F548B8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1A8D2E-182E-4A2C-BC3A-67CC7E2A2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EEFF0B-C9C0-4101-8B86-A1C621D68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725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AK-11 · 中国语文卷一甲部指定文言经典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【指定篇章短引｜原文属古典公版文本】《师说》：‘位卑则足羞，官盛则近谀。呜呼！师道之不复可知矣。’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这句话怎样揭…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66A003-6353-4A77-AC4F-88412CAA0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AFD95F-C6D3-4980-A821-A7427EEB8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E97C80-962E-4A61-BF88-838E4B651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8E4D9F-B45A-41A9-9FE5-5A960DF2D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AN-14 · 中国语文卷一甲部指定文言经典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【指定篇章短引｜原文属古典公版文本】《鱼我所欲也》：‘一箪食，一豆羹，得之则生，弗得则死。呼尔而与之，行道之人弗受；蹴尔而与之，…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6AFAA4-3607-4276-A663-C1BBAEDDD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D8EECD-5B49-4C06-A3C8-D362E514E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C93825-EA6D-4A45-8C11-0C0828A2C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7CF7C9-1F3E-49C5-96D2-0384F11B8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中国语文卷一甲部指定文言经典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【指定篇章短引｜原文属古典公版文本】《六国论》：‘不赂者以赂者丧，盖失强援，不能独完。’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这句话建立了怎样的因果链？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CCBC8A-FC37-44B3-86AE-681255584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A93E0F-78E6-4484-B9C7-E54300972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DB5989-2CA5-4B07-985F-84EC5658B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指定文言经典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286A1E-BAFC-4C5C-AC10-7E45CDBF9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49696930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39547F-FBB4-4F96-BD7D-A2AA6A444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38A5D9-37C6-4974-BEFF-1E7E94E74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ed45f5efa6460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14FC94-8941-4635-8422-13DDFA220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A9C5C2-EB20-4B9F-B452-BE3D2993D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A743AC-DE85-4443-B84C-85BDE047F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38CDEB-3159-486F-B5E6-D19515138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只默写原句或背背景，不说明原句证明什么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814046-ECBE-41CC-A29F-2F3316DB1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7FA0B1-F6E9-4C87-8AE2-B1C7FB62A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70EC72-E1C1-49C7-B1E1-FEE0A6A2D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980ADC-F60B-4F98-8DDF-4EFFB39E0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正确结论：两例说明即使身处生死或贫困压力，人仍可能因尊严而拒绝施舍，从而具体支持义可重于生的论点。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解析链：答案须由拒受的共同动作推出价值取舍，不能只复述人物身份。 引文据教育局指定文言经典学习材料范围；设问、选项和解析为原创，并非历届真题或官方拟题。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F5A3AB-EA94-4CFD-91A4-BAFE6383C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792B46-78D7-46FC-984C-A6AA0374C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DF9C18-9996-40F4-9D5C-2CD922B7A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指定文言经典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9746F3-D5A0-42BC-B4F9-CC5C12F4B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201748051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C532BC-5A00-4371-B74B-E3D5A73FD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3D1D00-553F-4DF3-9C6D-3D33EFB48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a667b1e05f403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A03635-DB43-4DC9-A36C-B238DC7A1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E1AE6B-8DF9-4044-AE90-3299B0796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C0FCB4-AE4F-44DF-B6E5-DA35B97B0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11E43D-D4D9-4144-9DB4-BB4D20EBB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AR-18 · 中国语文卷一甲部指定文言经典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【指定篇章短引｜原文属古典公版文本】《六国论》：‘不赂者以赂者丧，盖失强援，不能独完。’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这句话建立了怎样的因果链？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78AA95-4C4F-44AB-AFF3-AD7F47907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C2112E-3C02-4B50-93FB-309F3AC08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37FA36-8624-4671-8803-2CEC11759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F76BF1-98BD-4296-9C7E-55E9715AF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92BEC6-2460-4761-81CA-C93BF3F01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54E4ED-F94C-4BE4-A87B-F61F963B6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1FB374-6882-4765-BDC2-38647E7C8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B446DC-C9A5-4053-B5EE-50EA97C0E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指定文言经典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15838C-4C4E-4614-997A-2E210D1F5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59239757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5978A5-6490-4C51-A99D-6C2A3C993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08957F-103A-4209-954C-CF9AF942C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baa849940c4e5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361481-E18A-4210-8EC6-115D99554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497D26-E421-4B56-9F1A-A066A29AE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D351FD-1169-4C1B-A1F6-3825C57A5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D518C4-BB72-4522-967A-46A1A45F2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81CC08-D390-430F-AAF5-6835B6508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260046-61E7-4AC4-96DA-DE27B1146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87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中国语文卷一甲部指定文言经典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【指定篇章短引｜原文属古典公版文本】《逍遥游》：‘今子有大树，患其无用，何不树之于无何有之乡……逍遥乎寝卧其下。’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庄子的回应怎样处理惠子所说的‘无用’？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6D4C60-BA47-4DB7-A73F-7F2CAE7FC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高频错因：只默写原句或背背景，不说明原句证明什么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D80974-CE82-4ABE-A570-DE68A09E9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E6D10C-45C3-48C6-AD91-F5685AA97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5F55AE-3616-4182-9C6D-B869B77FE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背诵须转化为原文证据、解释和整体回扣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93F10E-EFD5-4692-9812-E8837F240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BE70B4-62B2-4460-8541-68471AAA8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9CC4FF-30DD-4A96-A154-3B718E1EE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指定文言经典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1ADBB5-8210-4354-998D-0AC5967DE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42751055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CEA0E69-5F55-491B-A350-6EDA3E81C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DBB65E-6B8F-40B4-886E-D6DBBD2D8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1bd69c7a1240e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1D3CAC-96E5-4EAF-A28D-FA326C2CC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26C3D9-7716-4B9C-A44B-53E9887CE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1D4EF7-C37A-4828-B778-B2D3279C7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935DAB-B86E-4C99-91E8-B69449EB1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6ECC40-4BD1-4599-8CC8-3068798CD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题意动作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752B5A-7BB6-488F-B087-7DE21358F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399832-9A67-44E5-B480-1751D4D31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短引定位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8EAC34-EC1C-4B66-8C4E-AB37A9EF7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8DF5A9-9124-4E98-A985-6BC2E6FD8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关键词解释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FF4D4B-31A5-4E0F-97A7-3E89185AB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3184BE-8DF6-43F3-8F98-C9B7CCEC2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关系／作用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DF3611-6CA6-4246-B593-1FC67266C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B6694F-1FC7-4EB3-8B7E-465391F12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D8C6C4-82DB-4E4A-A9CF-70308C261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中国语文卷一甲部指定文言经典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【指定篇章短引｜原文属古典公版文本】《逍遥游》：‘今子有大树，患其无用，何不树之于无何有之乡……逍遥乎寝卧其下。’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庄子的回应怎样处理惠子所说的‘无用’？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908BCC-BB75-4C3B-A4C8-727BC8DC2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EEC2B5-26A2-4E57-A73C-E34949295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3E0854-E33E-48E0-8C0B-5AF10322C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正确结论：庄子改变使用大树的地点和目的，把不能制器的‘无用’转化为可保全生命、自由休息的空间，质疑单一的功利用途。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解析：答案须说明庄子不是否认大树特点，而是转换评价标准与使用情境。 引文据教育局指定文言经典学习材料范围；设问、选项和解析为原创，并非历届真题或官方拟题。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6E0444-683A-4A4F-A3F9-D1EE3C517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90B1B3-6CAB-4DD1-AC7A-3F7912969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AC9D8E2-B191-4618-8F06-00DBC2246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指定文言经典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42B1704-C8C5-4374-AAB6-57B857546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83729447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19E66A-23D0-45CC-A18F-22AC73C4B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58E456-9842-4E0C-A2BE-11130623D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7a6a9ce11a409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5726C7-AAE3-46A8-BC3D-941961BA9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3502C2-532E-46CD-96EE-626B30FD8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142E1E-2740-4FD1-8C02-B71094D31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0755B5-BF14-4C65-84FC-7FFD391E5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593FDC-3BF2-4871-96F3-EC1809B25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19D388-1262-4E2D-AF35-6F39DC503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9408D3-4934-4D93-A6A4-377C398F9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BD47C5-F7AB-4873-85D5-B78BD1281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876F6E-E401-4B76-B863-CB4186662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214B42-84DD-4B0C-AD7B-D8262B7C5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E38223-EF04-4B44-B5C7-F993D21AE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4EFCFA-6318-403B-8DCC-EF37FD968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B2C093-BF3F-48F6-9E0F-BCC9ED9D2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只默写原句或背背景，不说明原句证明什么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D74F7B-C82F-4132-9372-37CC54073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FB8CB8-F780-4988-A6DB-A30544B43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6F3B14-7C40-4D85-9319-404EA12D3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A67403-5115-417D-B256-D05A20B2C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A0258C-16D1-4FC8-9905-0EC7508CD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指定文言经典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2CEB8CE-79C9-40CF-B975-1224B5AC5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92831069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FC0AB7-8E8F-4456-ADD8-C0A1091C2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7F6CB7-B229-4363-A3DC-2B5C1FE88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3670ecc9754c8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1DD99E-1E39-40B0-9A94-BF7154B63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A4EC6A-F10B-446D-AEDF-CEFF35CCC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A4A56D-ECCC-46FE-8E36-E451C8D85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218031-1393-4FEF-B256-DC421B61F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指定文言经典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8A373F-FE08-4D17-A823-A5D6A7C70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0FDF12-C147-4306-9586-D9AC75F98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2137BE-62E4-493A-9016-DE5C7B512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背诵须转化为原文证据、解释和整体回扣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80A20F-0759-4605-845F-AC0758526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F40835-882B-4422-B1E2-92D64A3E8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3C2CB5-B6D3-4B07-A481-C6ECA8815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题意动作—短引定位—关键词解释—关系／作用—篇章回扣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5E6F40-9853-45EF-9CF7-C6FCE23CE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F486A8-173E-42A4-9DA3-C01F01A3A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6D183C-3BEC-40B6-BC31-602ABBD81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只默写原句或背背景，不说明原句证明什么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C834AF-E764-4E61-AB58-D7A0596AB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C6540D-8A80-4A91-848A-5C6023C70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F16446-86F4-4C72-BC01-FCF554B00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指定文言经典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424D3C-887A-4904-B500-EECD67789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71830188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46E922-EA22-4E0E-8F87-5500C8E6E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417F4A-19E8-47D9-B5E7-D34BC7D61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03f0d6436c48d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AF6D5C-23EB-4E53-90A6-838A6EF7C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721C78-43AC-4C41-95E2-158859F3C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2E1023-1473-41A6-A27A-A64AA0BCF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37D298-3A64-4A31-8946-D3FE72203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中国语文卷一甲部指定文言经典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DF1D80-F484-4C97-89F8-E50A76FDC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B1B689-28D0-43BD-B49E-BCD7BC64B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C54152-6E82-4CD6-B891-295872C4C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背诵须转化为原文证据、解释和整体回扣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D73350-137F-4351-B28F-19684DDEC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AD21E7-BFA4-4905-9D23-E688612A0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77C452-FAC6-42AF-801D-BBBC32343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题意动作—短引定位—关键词解释—关系／作用—篇章回扣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C853F8-79A1-4A97-826C-2FFB590B1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629F64-6027-41A5-B9BC-25730FE45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908500-5B68-4807-8C3B-4DCC67F97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检查：只默写原句或背背景，不说明原句证明什么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61BE97-92A0-4A27-BFC4-4B00071E0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473506-ABA1-4ABF-980B-7F1141E0D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3674C5-556C-4424-9C79-2479E5DB7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指定文言经典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222D58-7CCD-4ED6-8DD9-87F8FDF34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4298658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752EFE4-D159-454A-BD5B-25F28871F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28E1D8-8A56-4D46-AB2A-D7F6AFD00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2dce1ff3a4432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AB8F1B-DE2D-43D3-ADCA-3AA07937C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465918-04F4-4EEF-9374-BBD91E488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84594A-1A8F-4DFD-8057-060B4C116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5839C1-3181-416D-8632-4C3D6BF40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AX-24 · 中国语文卷一甲部指定文言经典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【指定篇章短引｜原文属古典公版文本】《六国论》：‘不赂者以赂者丧，盖失强援，不能独完。’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这句话建立了怎样的因果链？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345838-DA8C-4265-B3D4-21BC4E81D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中国语文 2027/2028 Assessment Framework、样本题与公开评核资料｜中国语文卷一甲部指定文言经典·关键词解释·原创模考任务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8CDDF7-87CC-4AA6-A90E-123FE17D6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53AF6A-F7BC-4866-B327-DDC030A9D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699ED6-A442-41A4-B05D-8BC4C4FA4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4E591C-4EC5-40A8-8D01-6888EFB11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BFD3BC-59E7-4C51-B690-78ADD1571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7B3B24-55BC-4B6C-B9B1-4F45797B0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7A2106-C87C-48D3-A256-570157956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CD2F69-99D2-438C-83C5-352CFED4B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817824-0EE3-4517-9AC3-FA050D8EA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B8D2C4-87FA-44E7-AF05-8AA971728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93A166-8835-4ED2-B765-FF344D47E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9F1E9D-356E-4804-9767-C00FB8629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F0A6D2-AA26-4D68-A135-09DDD3010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指定文言经典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84E218C-14D6-4E66-A059-13BBC6CB4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441137912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BB345D-75C8-489A-9043-E35A67E4D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2B7AAD-404E-469E-B429-690E41D1E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756192c3dd447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B2D44E-9995-49CB-A255-919A2492B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4D7CD9-5133-4773-86AF-7F1A1A763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360C6E-52C1-4607-8B11-A81EE9A91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2E19FF-A962-425A-9979-0BE68467E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95EAB7-DE70-433C-8921-DDE429B53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AU-21 · 中国语文卷一甲部指定文言经典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【指定篇章短引｜原文属古典公版文本】《逍遥游》：‘今子有大树，患其无用，何不树之于无何有之乡……逍遥乎寝卧其下。…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752262-7B0C-4964-9788-47BA4902B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1088EB-3220-49B1-B4B1-55BE4D986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089737-55FF-45F9-8532-636FA0E92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0DB003-9930-4832-A891-135B30F63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AX-24 · 中国语文卷一甲部指定文言经典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【指定篇章短引｜原文属古典公版文本】《六国论》：‘不赂者以赂者丧，盖失强援，不能独完。’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这句话建立了怎样的因果链？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BEC348-8D42-4A6C-9032-317D12268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1815A1-F01F-4973-B218-374D93C6D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AE97DF-54A9-4592-8A7F-0604460DA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A83494-48DB-4D1D-89F1-BDEB89791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中国语文卷一甲部指定文言经典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【指定篇章短引｜原文属古典公版文本】《出师表》：‘亲贤臣，远小人，此先汉所以兴隆也；亲小人，远贤臣，此后汉所以倾颓也。’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先汉与后…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B2D988-51DD-4BCF-80AA-599B5781C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392D3F-5AAC-4830-8361-7F15CAAEB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799376-EC15-48B9-A510-A2A911BC3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指定文言经典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51FEC1-E2F6-415C-96C8-69F698D39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082201524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8D0AFA-4B6C-4226-BD7A-969517222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0E7766-E212-4F4C-A190-E1C6F5F13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6c8f3e6fcb4b8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E71276-C055-4A3B-B100-16920F3FC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5302D3-098B-4D26-9970-4BFB280C1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438C8E-7F0A-4DA1-AB76-B43562112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284F3E-7300-45B9-A778-97CA5FA53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只默写原句或背背景，不说明原句证明什么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70AF7A-3416-40AB-BFFB-749AE4881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6F7EA1-9646-4D91-BB4A-585F2F71A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E7F503-2DD2-4FE8-93C4-5568A5295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4D6033-BC35-409A-972A-30C2E365C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正确结论：有国家赂秦使六国整体力量受损，不赂秦者因失去强援而无法独自保全，因此也随之灭亡。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解析链：答案须补足‘赂秦—联盟削弱—失援—不能独完’的关系链，不能把‘以’误解为凭借。 引文据教育局指定文言经典学习材料范围；设问、选项和解析为原创，并非历届真题或官方拟题。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2A32BB-3B51-4B49-86AE-372A4CF92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E7C8FB-1936-44F6-A19A-4CA35720A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1B0DD1-D6D8-40D9-947F-5F0F13383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指定文言经典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90EF0C-F2F2-4F78-82C3-61757D752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84489467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7E7E39-6E22-4FBE-A361-4DFB89B94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0B7830-7A84-4D2D-AA9D-725E94FAA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c42da8fabc438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ACAA9A-48E0-4190-87D7-C62EE8481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7A74FE-DAA7-4A0C-B51A-B0565390C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9B4511-4EE5-4158-87E5-403FF3DCE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B43B72-C8A7-4E18-AD9C-0E7341AFA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AB-28 · 中国语文卷一甲部指定文言经典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【指定篇章短引｜原文属古典公版文本】《出师表》：‘亲贤臣，远小人，此先汉所以兴隆也；亲小人，远贤臣，此后汉所以倾颓也。’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先汉与后汉的对比怎样加强劝谏？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9EB8AA-8305-4AED-8357-DB9904A62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85B0AC-7176-49FF-9DF1-1D0E70842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B81CE7-16A6-458D-94EE-81FDB6F65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A9F6DC-646E-430A-AD96-8B50BCACE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7C714D-EDC8-4017-AFC0-660FE371B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31485D-4F98-433C-A1C7-A8AA765D9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989C8E-5F35-4232-9A30-5F9381C61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5E73E3-D27D-426C-B143-D7C89D8B3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指定文言经典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8D1E50-674C-45C5-B73F-9C1E77745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67255314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2026-08-19T08:54:56.5520000Z</dcterms:created>
  <dcterms:modified xsi:type="dcterms:W3CDTF">2026-08-19T08:54:56.5520000Z</dcterms:modified>
</coreProperties>
</file>