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80232d37b3341dd" /><Relationship Type="http://schemas.openxmlformats.org/officeDocument/2006/relationships/extended-properties" Target="/docProps/app.xml" Id="Rb4b03558986f4093" /><Relationship Type="http://schemas.openxmlformats.org/officeDocument/2006/relationships/officeDocument" Target="/ppt/presentation.xml" Id="Rfa8b5b649d344ba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f1bd48ff12f4be2"/>
  </p:sldMasterIdLst>
  <p:notesMasterIdLst>
    <p:notesMasterId xmlns:r="http://schemas.openxmlformats.org/officeDocument/2006/relationships" r:id="R1291fc4ea0964770"/>
  </p:notesMasterIdLst>
  <p:sldIdLst>
    <p:sldId xmlns:r="http://schemas.openxmlformats.org/officeDocument/2006/relationships" id="256" r:id="Rc4b70cef4fa44839"/>
    <p:sldId xmlns:r="http://schemas.openxmlformats.org/officeDocument/2006/relationships" id="257" r:id="R5fb2aaaccb2c40d0"/>
    <p:sldId xmlns:r="http://schemas.openxmlformats.org/officeDocument/2006/relationships" id="258" r:id="Rca0f979f01834c4a"/>
    <p:sldId xmlns:r="http://schemas.openxmlformats.org/officeDocument/2006/relationships" id="259" r:id="R92414f78c09449aa"/>
    <p:sldId xmlns:r="http://schemas.openxmlformats.org/officeDocument/2006/relationships" id="260" r:id="R6890b42e91a5472b"/>
    <p:sldId xmlns:r="http://schemas.openxmlformats.org/officeDocument/2006/relationships" id="261" r:id="R517e6f7f024a45d1"/>
    <p:sldId xmlns:r="http://schemas.openxmlformats.org/officeDocument/2006/relationships" id="262" r:id="R96830993b0e44158"/>
    <p:sldId xmlns:r="http://schemas.openxmlformats.org/officeDocument/2006/relationships" id="263" r:id="R4d3152c6684a4920"/>
    <p:sldId xmlns:r="http://schemas.openxmlformats.org/officeDocument/2006/relationships" id="264" r:id="R59ddf9cc40aa426c"/>
    <p:sldId xmlns:r="http://schemas.openxmlformats.org/officeDocument/2006/relationships" id="265" r:id="Re5bc8c40ad204022"/>
    <p:sldId xmlns:r="http://schemas.openxmlformats.org/officeDocument/2006/relationships" id="266" r:id="Rc861578917994519"/>
    <p:sldId xmlns:r="http://schemas.openxmlformats.org/officeDocument/2006/relationships" id="267" r:id="R07e9fc18958e4303"/>
    <p:sldId xmlns:r="http://schemas.openxmlformats.org/officeDocument/2006/relationships" id="268" r:id="Rbdae6b9461454277"/>
    <p:sldId xmlns:r="http://schemas.openxmlformats.org/officeDocument/2006/relationships" id="269" r:id="R6433b7134019408b"/>
    <p:sldId xmlns:r="http://schemas.openxmlformats.org/officeDocument/2006/relationships" id="270" r:id="R3a9512a72f624dbb"/>
    <p:sldId xmlns:r="http://schemas.openxmlformats.org/officeDocument/2006/relationships" id="271" r:id="Rd2e04250a9bc4758"/>
    <p:sldId xmlns:r="http://schemas.openxmlformats.org/officeDocument/2006/relationships" id="272" r:id="Rc9296912a69d4b29"/>
    <p:sldId xmlns:r="http://schemas.openxmlformats.org/officeDocument/2006/relationships" id="273" r:id="Rc208817cb5184759"/>
    <p:sldId xmlns:r="http://schemas.openxmlformats.org/officeDocument/2006/relationships" id="274" r:id="R65cfb2eed8c34cda"/>
    <p:sldId xmlns:r="http://schemas.openxmlformats.org/officeDocument/2006/relationships" id="275" r:id="R5f023928b5d949db"/>
    <p:sldId xmlns:r="http://schemas.openxmlformats.org/officeDocument/2006/relationships" id="276" r:id="R7933c263a33a4238"/>
    <p:sldId xmlns:r="http://schemas.openxmlformats.org/officeDocument/2006/relationships" id="277" r:id="R9788046917cf41ca"/>
    <p:sldId xmlns:r="http://schemas.openxmlformats.org/officeDocument/2006/relationships" id="278" r:id="R503373cfb88f4e2c"/>
    <p:sldId xmlns:r="http://schemas.openxmlformats.org/officeDocument/2006/relationships" id="279" r:id="R5709b26476504fe2"/>
    <p:sldId xmlns:r="http://schemas.openxmlformats.org/officeDocument/2006/relationships" id="280" r:id="Rcf064d15809e4803"/>
    <p:sldId xmlns:r="http://schemas.openxmlformats.org/officeDocument/2006/relationships" id="281" r:id="Re6ca6585de2243c0"/>
    <p:sldId xmlns:r="http://schemas.openxmlformats.org/officeDocument/2006/relationships" id="282" r:id="Re845a9ac907b4d55"/>
    <p:sldId xmlns:r="http://schemas.openxmlformats.org/officeDocument/2006/relationships" id="283" r:id="Rcc3cb02694b549e0"/>
    <p:sldId xmlns:r="http://schemas.openxmlformats.org/officeDocument/2006/relationships" id="284" r:id="Ra9ea83f33d3b4c49"/>
    <p:sldId xmlns:r="http://schemas.openxmlformats.org/officeDocument/2006/relationships" id="285" r:id="R5399836b3fdf4e6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ea4a77912ff4397" /><Relationship Type="http://schemas.openxmlformats.org/officeDocument/2006/relationships/slideMaster" Target="/ppt/slideMasters/slideMaster1.xml" Id="Rff1bd48ff12f4be2" /><Relationship Type="http://schemas.openxmlformats.org/officeDocument/2006/relationships/notesMaster" Target="/ppt/notesMasters/notesMaster1.xml" Id="R1291fc4ea0964770" /><Relationship Type="http://schemas.openxmlformats.org/officeDocument/2006/relationships/presProps" Target="/ppt/presProps.xml" Id="Rec83f582e79140c2" /><Relationship Type="http://schemas.openxmlformats.org/officeDocument/2006/relationships/tableStyles" Target="/ppt/tableStyles.xml" Id="R89e9f57a2fff4ef0" /><Relationship Type="http://schemas.openxmlformats.org/officeDocument/2006/relationships/slide" Target="/ppt/slides/slide1.xml" Id="Rc4b70cef4fa44839" /><Relationship Type="http://schemas.openxmlformats.org/officeDocument/2006/relationships/slide" Target="/ppt/slides/slide2.xml" Id="R5fb2aaaccb2c40d0" /><Relationship Type="http://schemas.openxmlformats.org/officeDocument/2006/relationships/slide" Target="/ppt/slides/slide3.xml" Id="Rca0f979f01834c4a" /><Relationship Type="http://schemas.openxmlformats.org/officeDocument/2006/relationships/slide" Target="/ppt/slides/slide4.xml" Id="R92414f78c09449aa" /><Relationship Type="http://schemas.openxmlformats.org/officeDocument/2006/relationships/slide" Target="/ppt/slides/slide5.xml" Id="R6890b42e91a5472b" /><Relationship Type="http://schemas.openxmlformats.org/officeDocument/2006/relationships/slide" Target="/ppt/slides/slide6.xml" Id="R517e6f7f024a45d1" /><Relationship Type="http://schemas.openxmlformats.org/officeDocument/2006/relationships/slide" Target="/ppt/slides/slide7.xml" Id="R96830993b0e44158" /><Relationship Type="http://schemas.openxmlformats.org/officeDocument/2006/relationships/slide" Target="/ppt/slides/slide8.xml" Id="R4d3152c6684a4920" /><Relationship Type="http://schemas.openxmlformats.org/officeDocument/2006/relationships/slide" Target="/ppt/slides/slide9.xml" Id="R59ddf9cc40aa426c" /><Relationship Type="http://schemas.openxmlformats.org/officeDocument/2006/relationships/slide" Target="/ppt/slides/slide10.xml" Id="Re5bc8c40ad204022" /><Relationship Type="http://schemas.openxmlformats.org/officeDocument/2006/relationships/slide" Target="/ppt/slides/slide11.xml" Id="Rc861578917994519" /><Relationship Type="http://schemas.openxmlformats.org/officeDocument/2006/relationships/slide" Target="/ppt/slides/slide12.xml" Id="R07e9fc18958e4303" /><Relationship Type="http://schemas.openxmlformats.org/officeDocument/2006/relationships/slide" Target="/ppt/slides/slide13.xml" Id="Rbdae6b9461454277" /><Relationship Type="http://schemas.openxmlformats.org/officeDocument/2006/relationships/slide" Target="/ppt/slides/slide14.xml" Id="R6433b7134019408b" /><Relationship Type="http://schemas.openxmlformats.org/officeDocument/2006/relationships/slide" Target="/ppt/slides/slide15.xml" Id="R3a9512a72f624dbb" /><Relationship Type="http://schemas.openxmlformats.org/officeDocument/2006/relationships/slide" Target="/ppt/slides/slide16.xml" Id="Rd2e04250a9bc4758" /><Relationship Type="http://schemas.openxmlformats.org/officeDocument/2006/relationships/slide" Target="/ppt/slides/slide17.xml" Id="Rc9296912a69d4b29" /><Relationship Type="http://schemas.openxmlformats.org/officeDocument/2006/relationships/slide" Target="/ppt/slides/slide18.xml" Id="Rc208817cb5184759" /><Relationship Type="http://schemas.openxmlformats.org/officeDocument/2006/relationships/slide" Target="/ppt/slides/slide19.xml" Id="R65cfb2eed8c34cda" /><Relationship Type="http://schemas.openxmlformats.org/officeDocument/2006/relationships/slide" Target="/ppt/slides/slide20.xml" Id="R5f023928b5d949db" /><Relationship Type="http://schemas.openxmlformats.org/officeDocument/2006/relationships/slide" Target="/ppt/slides/slide21.xml" Id="R7933c263a33a4238" /><Relationship Type="http://schemas.openxmlformats.org/officeDocument/2006/relationships/slide" Target="/ppt/slides/slide22.xml" Id="R9788046917cf41ca" /><Relationship Type="http://schemas.openxmlformats.org/officeDocument/2006/relationships/slide" Target="/ppt/slides/slide23.xml" Id="R503373cfb88f4e2c" /><Relationship Type="http://schemas.openxmlformats.org/officeDocument/2006/relationships/slide" Target="/ppt/slides/slide24.xml" Id="R5709b26476504fe2" /><Relationship Type="http://schemas.openxmlformats.org/officeDocument/2006/relationships/slide" Target="/ppt/slides/slide25.xml" Id="Rcf064d15809e4803" /><Relationship Type="http://schemas.openxmlformats.org/officeDocument/2006/relationships/slide" Target="/ppt/slides/slide26.xml" Id="Re6ca6585de2243c0" /><Relationship Type="http://schemas.openxmlformats.org/officeDocument/2006/relationships/slide" Target="/ppt/slides/slide27.xml" Id="Re845a9ac907b4d55" /><Relationship Type="http://schemas.openxmlformats.org/officeDocument/2006/relationships/slide" Target="/ppt/slides/slide28.xml" Id="Rcc3cb02694b549e0" /><Relationship Type="http://schemas.openxmlformats.org/officeDocument/2006/relationships/slide" Target="/ppt/slides/slide29.xml" Id="Ra9ea83f33d3b4c49" /><Relationship Type="http://schemas.openxmlformats.org/officeDocument/2006/relationships/slide" Target="/ppt/slides/slide30.xml" Id="R5399836b3fdf4e6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32aeac7593e424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d446e22867a441b" /><Relationship Type="http://schemas.openxmlformats.org/officeDocument/2006/relationships/notesMaster" Target="/ppt/notesMasters/notesMaster1.xml" Id="Rbc990d3c0c0f433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bdb659b2a9b4789" /><Relationship Type="http://schemas.openxmlformats.org/officeDocument/2006/relationships/notesMaster" Target="/ppt/notesMasters/notesMaster1.xml" Id="R0eb92ec1858249d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ba14ed3d9164285" /><Relationship Type="http://schemas.openxmlformats.org/officeDocument/2006/relationships/notesMaster" Target="/ppt/notesMasters/notesMaster1.xml" Id="R61c27eee0c52459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cb72ca09f3a4410" /><Relationship Type="http://schemas.openxmlformats.org/officeDocument/2006/relationships/notesMaster" Target="/ppt/notesMasters/notesMaster1.xml" Id="Re9653b8e9def487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3fc5cb62b3d42ae" /><Relationship Type="http://schemas.openxmlformats.org/officeDocument/2006/relationships/notesMaster" Target="/ppt/notesMasters/notesMaster1.xml" Id="R93b167a5d954455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324b06f70f14f50" /><Relationship Type="http://schemas.openxmlformats.org/officeDocument/2006/relationships/notesMaster" Target="/ppt/notesMasters/notesMaster1.xml" Id="Rcbab40d842bf46e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045e044dafe4304" /><Relationship Type="http://schemas.openxmlformats.org/officeDocument/2006/relationships/notesMaster" Target="/ppt/notesMasters/notesMaster1.xml" Id="R62e7d3c049924e9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2b18f968dde443e" /><Relationship Type="http://schemas.openxmlformats.org/officeDocument/2006/relationships/notesMaster" Target="/ppt/notesMasters/notesMaster1.xml" Id="R80fc5a4965574e3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db2600927ea496b" /><Relationship Type="http://schemas.openxmlformats.org/officeDocument/2006/relationships/notesMaster" Target="/ppt/notesMasters/notesMaster1.xml" Id="R4d807b38f23044d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32978220d8e4e7f" /><Relationship Type="http://schemas.openxmlformats.org/officeDocument/2006/relationships/notesMaster" Target="/ppt/notesMasters/notesMaster1.xml" Id="R81d8710428d9402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150d7c8c3fc46f0" /><Relationship Type="http://schemas.openxmlformats.org/officeDocument/2006/relationships/notesMaster" Target="/ppt/notesMasters/notesMaster1.xml" Id="R57041377782d43c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ff8d151c2804e31" /><Relationship Type="http://schemas.openxmlformats.org/officeDocument/2006/relationships/notesMaster" Target="/ppt/notesMasters/notesMaster1.xml" Id="Ra3e2a99e227c4eb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9482b7d36104cf6" /><Relationship Type="http://schemas.openxmlformats.org/officeDocument/2006/relationships/notesMaster" Target="/ppt/notesMasters/notesMaster1.xml" Id="R2b2b6e904223441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ad05be0492d47fb" /><Relationship Type="http://schemas.openxmlformats.org/officeDocument/2006/relationships/notesMaster" Target="/ppt/notesMasters/notesMaster1.xml" Id="R563cf2146ad64e8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842bcfac3b04c9f" /><Relationship Type="http://schemas.openxmlformats.org/officeDocument/2006/relationships/notesMaster" Target="/ppt/notesMasters/notesMaster1.xml" Id="Rd5526c28ba9e4c3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06599baa71742d5" /><Relationship Type="http://schemas.openxmlformats.org/officeDocument/2006/relationships/notesMaster" Target="/ppt/notesMasters/notesMaster1.xml" Id="Rba4c2e7263bf4d4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dcacce6cc944f4f" /><Relationship Type="http://schemas.openxmlformats.org/officeDocument/2006/relationships/notesMaster" Target="/ppt/notesMasters/notesMaster1.xml" Id="R59224ee7afb0422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f8685dddbfd4362" /><Relationship Type="http://schemas.openxmlformats.org/officeDocument/2006/relationships/notesMaster" Target="/ppt/notesMasters/notesMaster1.xml" Id="R5a3da35cca71460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bce95cd3dff4a09" /><Relationship Type="http://schemas.openxmlformats.org/officeDocument/2006/relationships/notesMaster" Target="/ppt/notesMasters/notesMaster1.xml" Id="Rde610f2376dd452e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01b4d657c984c1e" /><Relationship Type="http://schemas.openxmlformats.org/officeDocument/2006/relationships/notesMaster" Target="/ppt/notesMasters/notesMaster1.xml" Id="R7566603daf8a4da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7abb80e81bb543aa" /><Relationship Type="http://schemas.openxmlformats.org/officeDocument/2006/relationships/notesMaster" Target="/ppt/notesMasters/notesMaster1.xml" Id="R41c0057da11b4b8e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942ff76ac58431d" /><Relationship Type="http://schemas.openxmlformats.org/officeDocument/2006/relationships/notesMaster" Target="/ppt/notesMasters/notesMaster1.xml" Id="R7ca65d59d2db4947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76bc09f3000543ca" /><Relationship Type="http://schemas.openxmlformats.org/officeDocument/2006/relationships/notesMaster" Target="/ppt/notesMasters/notesMaster1.xml" Id="R7fb2d915648d4352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d78b1a737d44d8d" /><Relationship Type="http://schemas.openxmlformats.org/officeDocument/2006/relationships/notesMaster" Target="/ppt/notesMasters/notesMaster1.xml" Id="R6ef760fc0c55420c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d8522497d4345da" /><Relationship Type="http://schemas.openxmlformats.org/officeDocument/2006/relationships/notesMaster" Target="/ppt/notesMasters/notesMaster1.xml" Id="R074dcfeb6fc948ef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e8c6184e8e9643a2" /><Relationship Type="http://schemas.openxmlformats.org/officeDocument/2006/relationships/notesMaster" Target="/ppt/notesMasters/notesMaster1.xml" Id="R1fed533d90194ccb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e9452c6aa6204ea1" /><Relationship Type="http://schemas.openxmlformats.org/officeDocument/2006/relationships/notesMaster" Target="/ppt/notesMasters/notesMaster1.xml" Id="R8b96e70649184f7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de88ac31555948c9" /><Relationship Type="http://schemas.openxmlformats.org/officeDocument/2006/relationships/notesMaster" Target="/ppt/notesMasters/notesMaster1.xml" Id="R1cb28a8b89dc4778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393cc099c8184b19" /><Relationship Type="http://schemas.openxmlformats.org/officeDocument/2006/relationships/notesMaster" Target="/ppt/notesMasters/notesMaster1.xml" Id="R8fb1d1f69d954b77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fe150fc113a244a6" /><Relationship Type="http://schemas.openxmlformats.org/officeDocument/2006/relationships/notesMaster" Target="/ppt/notesMasters/notesMaster1.xml" Id="Rd005e7a4e4f349b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中国语文 的“语言文字运用”学习单元。本套课件共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Framework、样本题与公开评核资料｜中国语文语言文字运用·指令核对·原创模考任务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讲稿】先说明课程递进：第一课锁定 DSE 知识点与公开评核任务入口，第二课用原创材料完成证据链，后续课程训练限时表达与迁移。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Framework、样本题与公开评核资料｜中国语文语言文字运用·指令核对·原创模考任务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讲稿】明确告诉学生：本单元只训练“语言文字运用”。先解释知识范围，再用一句话建立核心判断，最后示范标准方法。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【互动提问】请用自己的话复述“规范与语境同时成立才是最佳表达”，并举一个会触发“只看语感不看逻辑”的错误例子。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Framework、样本题与公开评核资料｜中国语文语言文字运用·指令核对·原创模考任务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Q1：DSE原创模考 AA-1 · 中国语文语言文字运用 · 指令核对
指令焦点：先判断题目要求找、解、析、比、评中的哪一种动作。
【原创训练材料｜参数为训练所设】原句：‘校方不仅增设饮水机，使排队时间下降，因此学生也减少购买瓶装水。’
哪一版修改使关联关系最清楚？ 选项为 A.请参加者于下午三时准时到达。；B.校方增设饮水机后，排队时间下降，学生购买瓶装水的次数也随之减少。；C.比喻把天桥的连接功能写得具体，并突出原本分隔的社区重新往来。；D.甲—乙—丙—丁。讲解时强调：规范与语境同时成立才是最佳表达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【预期回答】学生能说出“结构检查—逻辑检查—语体检查”中的起始动作，并避开“只看语感不看逻辑”。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Framework、样本题与公开评核资料｜中国语文语言文字运用·指令核对·原创模考任务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结构检查—逻辑检查—语体检查”，最后说明结论“校方增设饮水机后，排队时间下降，学生购买瓶装水的次数也随之减少。”怎样由证据推出。完整解析：修改移除误配的关联词，并按时间与结果关系组织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【预期回答】学生能指出方法链中的关键步骤，并联系“从课程范围、文本证据与公开评核任务结构建立边界”。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Framework、样本题与公开评核资料｜中国语文语言文字运用·指令核对·原创模考任务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中国语文 2027/2028 Assessment Framework、样本题与公开评核资料｜中国语文语言文字运用·指令核对·原创模考任务 1。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【预期回答】学生能把失分归入“只看语感不看逻辑”或更精确的个人错因，并写出可执行检查动作。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Framework、样本题与公开评核资料｜中国语文语言文字运用·指令核对·原创模考任务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讲稿】逐项解释“语言文字运用”中的专有名词、符号、对象和单位。特别强调：只看语感不看逻辑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Framework、样本题与公开评核资料｜中国语文语言文字运用·指令核对·原创模考任务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讲稿】用“条件—表示—方法—核验”重建本知识点。示范时逐步引用：结构检查—逻辑检查—语体检查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Framework、样本题与公开评核资料｜中国语文语言文字运用·指令核对·原创模考任务 1；用于知识范围与设问结构校准，题目身份为DSE原创模考题，不冒充历届真题（访问日期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讲稿】带学生逐句读取任务，不先求答案。要求指出材料中的有效条件，再按“结构检查—逻辑检查—语体检查”作答。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Framework、样本题与公开评核资料｜中国语文语言文字运用·关键词解释·原创模考任务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Framework、样本题与公开评核资料｜中国语文语言文字运用·推论边界·原创模考任务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讲稿】先展示错误路径，再用解析链复原第一失分点。禁止只说“粗心”；必须落到“只看语感不看逻辑”或更精确的动作。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Framework、样本题与公开评核资料｜中国语文语言文字运用·关键词解释·原创模考任务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Framework、样本题与公开评核资料｜中国语文语言文字运用·推论边界·原创模考任务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Q11：DSE原创模考 AK-11 · 中国语文语言文字运用 · 指令核对
指令焦点：先判断题目要求找、解、析、比、评中的哪一种动作。
【原创训练材料｜参数为训练所设】给长者中心的电邮写道：‘Hey！你们快点把名单扔过来。’
哪一版最符合对象和事务语体？ 选项为 A.社工告诉学生：学生完成登记后便可领取物资。；B.烦请贵中心于星期五前提供参加者名单，以便本会安排座位。；C.校方增设饮水机后，排队时间下降，学生购买瓶装水的次数也随之减少。；D.请参加者于下午三时准时到达。。讲解时强调：规范与语境同时成立才是最佳表达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【预期回答】学生能说出“结构检查—逻辑检查—语体检查”中的起始动作，并避开“只看语感不看逻辑”。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Framework、样本题与公开评核资料｜中国语文语言文字运用·指令核对·原创模考任务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结构检查—逻辑检查—语体检查”，最后说明结论“烦请贵中心于星期五前提供参加者名单，以便本会安排座位。”怎样由证据推出。完整解析：修改后的称谓、请求、期限和原因符合正式事务沟通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【预期回答】学生能指出方法链中的关键步骤，并联系“按公开评核任务链完成定位、解释、表达与核验”。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Framework、样本题与公开评核资料｜中国语文语言文字运用·指令核对·原创模考任务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中国语文 2027/2028 Assessment Framework、样本题与公开评核资料｜中国语文语言文字运用·指令核对·原创模考任务 5。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【预期回答】学生能把失分归入“只看语感不看逻辑”或更精确的个人错因，并写出可执行检查动作。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Framework、样本题与公开评核资料｜中国语文语言文字运用·指令核对·原创模考任务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讲稿】逐项解释“语言文字运用”中的专有名词、符号、对象和单位。特别强调：只看语感不看逻辑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Framework、样本题与公开评核资料｜中国语文语言文字运用·指令核对·原创模考任务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讲稿】用“条件—表示—方法—核验”重建本知识点。示范时逐步引用：结构检查—逻辑检查—语体检查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Framework、样本题与公开评核资料｜中国语文语言文字运用·指令核对·原创模考任务 5；用于知识范围与设问结构校准，题目身份为DSE原创模考题，不冒充历届真题（访问日期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讲稿】带学生逐句读取任务，不先求答案。要求指出材料中的有效条件，再按“结构检查—逻辑检查—语体检查”作答。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Framework、样本题与公开评核资料｜中国语文语言文字运用·关键词解释·原创模考任务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Framework、样本题与公开评核资料｜中国语文语言文字运用·推论边界·原创模考任务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讲稿】先展示错误路径，再用解析链复原第一失分点。禁止只说“粗心”；必须落到“只看语感不看逻辑”或更精确的动作。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Framework、样本题与公开评核资料｜中国语文语言文字运用·关键词解释·原创模考任务 2；用于知识范围与设问结构校准，题目身份为DSE原创模考题，不冒充历届真题（访问日期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Framework、样本题与公开评核资料｜中国语文语言文字运用·推论边界·原创模考任务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Q21：DSE原创模考 AU-21 · 中国语文语言文字运用 · 指令核对
指令焦点：先判断题目要求找、解、析、比、评中的哪一种动作。
【原创训练材料｜参数为训练所设】宣传句：‘这座天桥像一道针线，把两边社区的日常重新缝在一起。’
哪一项解释最准确？ 选项为 A.甲—乙—丙—丁；B.烦请贵中心于星期五前提供参加者名单，以便本会安排座位。；C.比喻把天桥的连接功能写得具体，并突出原本分隔的社区重新往来。；D.社工告诉学生：学生完成登记后便可领取物资。。讲解时强调：规范与语境同时成立才是最佳表达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【预期回答】学生能说出“结构检查—逻辑检查—语体检查”中的起始动作，并避开“只看语感不看逻辑”。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Framework、样本题与公开评核资料｜中国语文语言文字运用·指令核对·原创模考任务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文本证据链讲评：先定位最小证据，再逐步示范“结构检查—逻辑检查—语体检查”，最后说明结论“比喻把天桥的连接功能写得具体，并突出原本分隔的社区重新往来。”怎样由证据推出。完整解析：解释须点明本体、喻体和语境中的连接效果。 本题只使用题内材料；情境与数值均为原创训练参数，不代表官方数据。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【预期回答】学生能指出方法链中的关键步骤，并联系“只以题内文本为证据，训练多义判断与跨作品比较”。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Framework、样本题与公开评核资料｜中国语文语言文字运用·指令核对·原创模考任务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中国语文 2027/2028 Assessment Framework、样本题与公开评核资料｜中国语文语言文字运用·指令核对·原创模考任务 3。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【预期回答】学生能把失分归入“只看语感不看逻辑”或更精确的个人错因，并写出可执行检查动作。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Framework、样本题与公开评核资料｜中国语文语言文字运用·指令核对·原创模考任务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讲稿】逐项解释“语言文字运用”中的专有名词、符号、对象和单位。特别强调：只看语感不看逻辑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Framework、样本题与公开评核资料｜中国语文语言文字运用·指令核对·原创模考任务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讲稿】用“条件—表示—方法—核验”重建本知识点。示范时逐步引用：结构检查—逻辑检查—语体检查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Framework、样本题与公开评核资料｜中国语文语言文字运用·指令核对·原创模考任务 3；用于知识范围与设问结构校准，题目身份为DSE原创模考题，不冒充历届真题（访问日期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讲稿】带学生逐句读取任务，不先求答案。要求指出材料中的有效条件，再按“结构检查—逻辑检查—语体检查”作答。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Framework、样本题与公开评核资料｜中国语文语言文字运用·关键词解释·原创模考任务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Framework、样本题与公开评核资料｜中国语文语言文字运用·推论边界·原创模考任务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讲稿】先展示错误路径，再用解析链复原第一失分点。禁止只说“粗心”；必须落到“只看语感不看逻辑”或更精确的动作。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Framework、样本题与公开评核资料｜中国语文语言文字运用·关键词解释·原创模考任务 6；用于知识范围与设问结构校准，题目身份为DSE原创模考题，不冒充历届真题（访问日期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Chinese assessment framework: https://www.hkeaa.edu.hk/tc/hkdse/assessment/assessment_framework/（访问日期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中国语文 2027/2028 Assessment Framework、样本题与公开评核资料｜中国语文语言文字运用·推论边界·原创模考任务 4；用于知识范围与设问结构校准，题目身份为DSE原创模考题，不冒充历届真题（访问日期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0f50fab744e424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ae9c41d98af4d6e" /><Relationship Type="http://schemas.openxmlformats.org/officeDocument/2006/relationships/slideLayout" Target="/ppt/slideLayouts/slideLayout1.xml" Id="Rf07545a6cdf847a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07545a6cdf847a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8166167f6b4e63" /><Relationship Type="http://schemas.openxmlformats.org/officeDocument/2006/relationships/image" Target="/ppt/media/image.png" Id="R9bf0e602ec5d4137" /><Relationship Type="http://schemas.openxmlformats.org/officeDocument/2006/relationships/notesSlide" Target="/ppt/notesSlides/notesSlide1.xml" Id="R7eb4c1a7868249c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fe985d20364520" /><Relationship Type="http://schemas.openxmlformats.org/officeDocument/2006/relationships/image" Target="/ppt/media/image2.png" Id="Rbff26bcbb7bf4b26" /><Relationship Type="http://schemas.openxmlformats.org/officeDocument/2006/relationships/notesSlide" Target="/ppt/notesSlides/notesSlide2.xml" Id="Rfcdc40ff905e4c3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85832689734c77" /><Relationship Type="http://schemas.openxmlformats.org/officeDocument/2006/relationships/image" Target="/ppt/media/image3.png" Id="R39e2cd254b724b53" /><Relationship Type="http://schemas.openxmlformats.org/officeDocument/2006/relationships/notesSlide" Target="/ppt/notesSlides/notesSlide3.xml" Id="R9145744bb896495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4b24efa63449d0" /><Relationship Type="http://schemas.openxmlformats.org/officeDocument/2006/relationships/image" Target="/ppt/media/image4.png" Id="Ra4c7b9e2a85b418f" /><Relationship Type="http://schemas.openxmlformats.org/officeDocument/2006/relationships/notesSlide" Target="/ppt/notesSlides/notesSlide4.xml" Id="R5d6a103331bd462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4387ba4b834d8f" /><Relationship Type="http://schemas.openxmlformats.org/officeDocument/2006/relationships/image" Target="/ppt/media/image5.png" Id="R8f0277f66b4040f3" /><Relationship Type="http://schemas.openxmlformats.org/officeDocument/2006/relationships/notesSlide" Target="/ppt/notesSlides/notesSlide5.xml" Id="Rf15fb690452f485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5f477a87164d6e" /><Relationship Type="http://schemas.openxmlformats.org/officeDocument/2006/relationships/image" Target="/ppt/media/image6.png" Id="R13989da027bf4922" /><Relationship Type="http://schemas.openxmlformats.org/officeDocument/2006/relationships/notesSlide" Target="/ppt/notesSlides/notesSlide6.xml" Id="R4b47ce7e19e9441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fb22b0565a473a" /><Relationship Type="http://schemas.openxmlformats.org/officeDocument/2006/relationships/image" Target="/ppt/media/image7.png" Id="Rd2c2a8a0d741459a" /><Relationship Type="http://schemas.openxmlformats.org/officeDocument/2006/relationships/notesSlide" Target="/ppt/notesSlides/notesSlide7.xml" Id="Red4da12a2f384de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ffca90e3e24f5c" /><Relationship Type="http://schemas.openxmlformats.org/officeDocument/2006/relationships/image" Target="/ppt/media/image8.png" Id="R92e2236f48084da3" /><Relationship Type="http://schemas.openxmlformats.org/officeDocument/2006/relationships/notesSlide" Target="/ppt/notesSlides/notesSlide8.xml" Id="R702e0142bd92407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8f61c0b4c142eb" /><Relationship Type="http://schemas.openxmlformats.org/officeDocument/2006/relationships/image" Target="/ppt/media/image9.png" Id="Rd1cffab5568f4b60" /><Relationship Type="http://schemas.openxmlformats.org/officeDocument/2006/relationships/notesSlide" Target="/ppt/notesSlides/notesSlide9.xml" Id="R2fcec7bd92344ba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3989a214ff47a0" /><Relationship Type="http://schemas.openxmlformats.org/officeDocument/2006/relationships/image" Target="/ppt/media/image10.png" Id="R174f53dec209422c" /><Relationship Type="http://schemas.openxmlformats.org/officeDocument/2006/relationships/notesSlide" Target="/ppt/notesSlides/notesSlide10.xml" Id="R4fe3177743334ec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90e4e55f314996" /><Relationship Type="http://schemas.openxmlformats.org/officeDocument/2006/relationships/image" Target="/ppt/media/image11.png" Id="R04fad36821244bda" /><Relationship Type="http://schemas.openxmlformats.org/officeDocument/2006/relationships/notesSlide" Target="/ppt/notesSlides/notesSlide11.xml" Id="R35dc70debd064f4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3038b351ac49c2" /><Relationship Type="http://schemas.openxmlformats.org/officeDocument/2006/relationships/image" Target="/ppt/media/image12.png" Id="Rd172de6c2a0242ea" /><Relationship Type="http://schemas.openxmlformats.org/officeDocument/2006/relationships/notesSlide" Target="/ppt/notesSlides/notesSlide12.xml" Id="Rb3ef1835a5cc428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1a14f3288344f6" /><Relationship Type="http://schemas.openxmlformats.org/officeDocument/2006/relationships/image" Target="/ppt/media/image13.png" Id="Rb8fd2dbd5cc249fe" /><Relationship Type="http://schemas.openxmlformats.org/officeDocument/2006/relationships/notesSlide" Target="/ppt/notesSlides/notesSlide13.xml" Id="R067342ce10cf498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2d8e1e568b4083" /><Relationship Type="http://schemas.openxmlformats.org/officeDocument/2006/relationships/image" Target="/ppt/media/image14.png" Id="R31b07d2c34fb427f" /><Relationship Type="http://schemas.openxmlformats.org/officeDocument/2006/relationships/notesSlide" Target="/ppt/notesSlides/notesSlide14.xml" Id="R97a1d5988eb7483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4f1fcd79e94e75" /><Relationship Type="http://schemas.openxmlformats.org/officeDocument/2006/relationships/image" Target="/ppt/media/image15.png" Id="R9ec4d69bebd14a13" /><Relationship Type="http://schemas.openxmlformats.org/officeDocument/2006/relationships/notesSlide" Target="/ppt/notesSlides/notesSlide15.xml" Id="R54e0ef4f68e74ea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bafd2752354d38" /><Relationship Type="http://schemas.openxmlformats.org/officeDocument/2006/relationships/image" Target="/ppt/media/image16.png" Id="R8b0b9736a9f0404f" /><Relationship Type="http://schemas.openxmlformats.org/officeDocument/2006/relationships/notesSlide" Target="/ppt/notesSlides/notesSlide16.xml" Id="R374627f66bd1427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e34ebaeb8a47bf" /><Relationship Type="http://schemas.openxmlformats.org/officeDocument/2006/relationships/image" Target="/ppt/media/image17.png" Id="Rc146f55d8f6e4d86" /><Relationship Type="http://schemas.openxmlformats.org/officeDocument/2006/relationships/notesSlide" Target="/ppt/notesSlides/notesSlide17.xml" Id="R7b26ae3db9ab49c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a74779b05c49c0" /><Relationship Type="http://schemas.openxmlformats.org/officeDocument/2006/relationships/image" Target="/ppt/media/image18.png" Id="R7f65ba7ef360475d" /><Relationship Type="http://schemas.openxmlformats.org/officeDocument/2006/relationships/notesSlide" Target="/ppt/notesSlides/notesSlide18.xml" Id="R48317501d3314b10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e4cb0b255a4944" /><Relationship Type="http://schemas.openxmlformats.org/officeDocument/2006/relationships/image" Target="/ppt/media/image19.png" Id="Rd7b0fe5ff6bf49a0" /><Relationship Type="http://schemas.openxmlformats.org/officeDocument/2006/relationships/notesSlide" Target="/ppt/notesSlides/notesSlide19.xml" Id="Rd3d894f1b2cf465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3893ed379e4fd5" /><Relationship Type="http://schemas.openxmlformats.org/officeDocument/2006/relationships/image" Target="/ppt/media/image20.png" Id="Raf7fb36744314c44" /><Relationship Type="http://schemas.openxmlformats.org/officeDocument/2006/relationships/notesSlide" Target="/ppt/notesSlides/notesSlide20.xml" Id="R839a0866af7147a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c0b0ca0a284e66" /><Relationship Type="http://schemas.openxmlformats.org/officeDocument/2006/relationships/image" Target="/ppt/media/image21.png" Id="R39f00e32a86d4d3c" /><Relationship Type="http://schemas.openxmlformats.org/officeDocument/2006/relationships/notesSlide" Target="/ppt/notesSlides/notesSlide21.xml" Id="R432c2c5675ef4ad2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fc56712edf49c2" /><Relationship Type="http://schemas.openxmlformats.org/officeDocument/2006/relationships/image" Target="/ppt/media/image22.png" Id="Rcd38d640f1b84a8e" /><Relationship Type="http://schemas.openxmlformats.org/officeDocument/2006/relationships/notesSlide" Target="/ppt/notesSlides/notesSlide22.xml" Id="R62af24a69b1d4150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53a6c3e3044eaa" /><Relationship Type="http://schemas.openxmlformats.org/officeDocument/2006/relationships/image" Target="/ppt/media/image23.png" Id="Rcf9025dba93d48e6" /><Relationship Type="http://schemas.openxmlformats.org/officeDocument/2006/relationships/notesSlide" Target="/ppt/notesSlides/notesSlide23.xml" Id="R2f0db4adb7f640ff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b710efe75248fc" /><Relationship Type="http://schemas.openxmlformats.org/officeDocument/2006/relationships/image" Target="/ppt/media/image24.png" Id="Rc938822a940244d5" /><Relationship Type="http://schemas.openxmlformats.org/officeDocument/2006/relationships/notesSlide" Target="/ppt/notesSlides/notesSlide24.xml" Id="Rb4e8b6c2804044f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6e6d3fd04a4a32" /><Relationship Type="http://schemas.openxmlformats.org/officeDocument/2006/relationships/image" Target="/ppt/media/image25.png" Id="Rc21bc4bc300c42ec" /><Relationship Type="http://schemas.openxmlformats.org/officeDocument/2006/relationships/notesSlide" Target="/ppt/notesSlides/notesSlide25.xml" Id="R9d9b94fffea84e79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d7eb351b90454d" /><Relationship Type="http://schemas.openxmlformats.org/officeDocument/2006/relationships/image" Target="/ppt/media/image26.png" Id="R584ef6b15c9c4289" /><Relationship Type="http://schemas.openxmlformats.org/officeDocument/2006/relationships/notesSlide" Target="/ppt/notesSlides/notesSlide26.xml" Id="R37a48c83b2654404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73c5c4a73b452b" /><Relationship Type="http://schemas.openxmlformats.org/officeDocument/2006/relationships/image" Target="/ppt/media/image27.png" Id="R9428f00da3694c9c" /><Relationship Type="http://schemas.openxmlformats.org/officeDocument/2006/relationships/notesSlide" Target="/ppt/notesSlides/notesSlide27.xml" Id="Ra908a97bad3a43ea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cf8735c1694571" /><Relationship Type="http://schemas.openxmlformats.org/officeDocument/2006/relationships/image" Target="/ppt/media/image28.png" Id="R2f537de6150d4689" /><Relationship Type="http://schemas.openxmlformats.org/officeDocument/2006/relationships/notesSlide" Target="/ppt/notesSlides/notesSlide28.xml" Id="R56ac846b3efa4818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ff2f83c1f14ff8" /><Relationship Type="http://schemas.openxmlformats.org/officeDocument/2006/relationships/image" Target="/ppt/media/image29.png" Id="R19389fa6d1f44df4" /><Relationship Type="http://schemas.openxmlformats.org/officeDocument/2006/relationships/notesSlide" Target="/ppt/notesSlides/notesSlide29.xml" Id="R0d94e536dc984de7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53e4108e274714" /><Relationship Type="http://schemas.openxmlformats.org/officeDocument/2006/relationships/image" Target="/ppt/media/image30.png" Id="R31dd746982634cf0" /><Relationship Type="http://schemas.openxmlformats.org/officeDocument/2006/relationships/notesSlide" Target="/ppt/notesSlides/notesSlide30.xml" Id="Ra43560540ce5422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D695CD-8FED-4048-A800-11876CDB0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C0407A-32C3-4C41-877A-0D30199B6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99F83D-C971-4068-8F08-ACF36312C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CHI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00156E-099E-480C-BBE9-7F753397B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语言文字运用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265A47-6DC0-4033-9C09-C2362B30C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词语、病句、衔接、修辞与表达效果。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403611-73AB-4357-B394-D48170A93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F658BE-42AE-4195-80B4-2CC8ADCF5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65FEA4-730C-46B7-8668-BD916A715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B0C2CE-6F96-4B8E-A5DF-067B5D953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f0e602ec5d413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2E09B7-054E-46E0-AF82-C89DBA9CD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050DFF-1909-4D94-B4F3-6062FB345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93A20C-71D1-485D-9ADA-6F0C37B6A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779709-472C-4EF2-BF93-4BB2142C2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C4333A-BB9E-4028-98C6-2BDF0FD36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A4BB53-DDB7-40D9-817E-D8AA7FCA4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D60CC7-17CC-4591-A355-C68C02BC9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339E149-245B-405F-9B9D-7FA37CB29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语言文字运用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A51DBC-65D0-448E-A79F-2252674CD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58666589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485410F-AAA2-4A2E-922E-4E9A2B2D3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833FA3-11B1-4C5E-80E8-82DB55E28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f26bcbb7bf4b2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F83838-8B3B-49CC-9A65-D20AA8D52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1A874B-87F9-4AE8-846A-BEE17DBB8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E73A9A-6433-4157-9EB1-8A42D03B8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3CA88C-CA7F-4F5D-95D1-0AB3850C9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310791-EA2A-46F2-9ED7-F75AF1BBB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从课程范围、文本证据与公开评核任务结构建立边界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BF187F-5A5E-44D9-8551-7573CED0F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A56C00-6D01-4AD4-AA6A-AE99ADB7C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E7DB7E-48FE-4BCB-940A-34E7F9CA3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CB0091-C770-4474-B4BE-602EEDEE1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CBAD6F-A851-4D66-9F59-2B29A2210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按公开评核任务链完成定位、解释、表达与核验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5FAC4A-CF58-45FB-A10F-8C3C02B17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C49D18-708E-41E8-BC60-5E36249E0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B17F9F-5DA4-4A9B-A66E-74106E954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6C4833-2D93-4A66-83F9-A7428366A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F63249-36D4-4FA1-92C6-F160AE76B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只以题内文本为证据，训练多义判断与跨作品比较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F1083A-71C0-47B2-8D6F-08106700A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71D70D-A442-4FCA-B07C-96CAFE34A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成功标准｜规范与语境同时成立才是最佳表达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5B9A58-7B5F-49B4-8620-E031883BB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E840C2-CE7B-4670-8D9D-B280FE13C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语言文字运用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70BFE2E-FADB-49C4-B3D1-991AE21A5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80405491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9DE584-1580-4A46-A630-D392872E9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6103EC-2FD1-4A5F-8F63-96381B316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e2cd254b724b5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962181-4FCE-4D76-ACE5-8AC0A6567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语言文字运用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01AD62-7F07-4F2E-A596-CD939F12C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E24AD5-40C2-4E61-8F59-B58F792DA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C2FBD8-EC52-417F-8CA0-0EB5B034A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FFA064-1FE1-4137-AA37-6EE624094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规范与语境同时成立才是最佳表达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24BEBA-3671-407F-B1D0-5571E71A5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边界提醒｜只看语感不看逻辑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0A9BFC-BB60-4364-AF30-1789D1A12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BDAB43-110B-4A7D-B7AD-A358307C8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1F565B-702C-4C7F-A2D3-3E3239632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词语、病句、衔接、修辞与表达效果。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22B881-6111-4C9A-9FD3-FEA86142F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0F3B19-0B93-4786-9937-8B6AE75F8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F69DC3-13E9-462E-A92F-13E5B01EE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结构检查—逻辑检查—语体检查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E1876D-7EDA-4652-BCBB-547719604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中国语文 2027/2028 Assessment Framework、样本题与公开评核资料｜中国语文语言文字运用·指令核对·原创模考任务 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FF34DC-FADA-4FF0-8759-4F8FE9D12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9404AE-0A72-484A-8502-C8552F487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13435F-F72B-4385-8E5A-B9A3175B2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语言文字运用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973B6B-9C1A-404C-B8B3-07C975B45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45632325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9C2DEB4-287B-4E53-A2E0-CC71FBDA4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18F66C-B85D-4433-BFC8-0EF0BDE87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c7b9e2a85b418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D0A95D-AD86-4378-8F8E-1F98F313B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知识点与公开评核任务入口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D8DFBF-D488-4B69-8AAE-972AAEE21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BB35D7-8872-437E-8D79-D31C698A3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能解释“规范与语境同时成立才是最佳表达”，并识别一个反例或边界。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5FCC2A-9A79-4BD3-8FD1-149FC3C9B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D7BF91-F33F-440A-8503-31F4D48B6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4324F2-E202-4BD5-9AF1-1EF4CBE92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中国语文语言文字运用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【原创训练材料｜参数为训练所设】原句：‘校方不仅增设饮水机，使排队时间下降，因此学生也减少购买瓶装水。’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哪一版修改使关联关系最清楚？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3B5251-3992-4096-8E32-E2DFBFAF1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高频错因：只看语感不看逻辑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0D3A03-8746-4892-A5A7-5B4ED2331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040781-6720-40FF-9929-7B553F6B6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379C1C-5F8B-4774-B724-EA5561848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规范与语境同时成立才是最佳表达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2E5385-A198-4265-92CD-314615F6F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93C14E-4122-45D0-B15D-AA5E52705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545A77-8246-45D9-8541-FCC0E769A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语言文字运用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5D9C83-D65E-4578-8B9F-395299510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76415875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EFF3007-BA27-4EDE-9396-D8B359905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41674D-46BF-4E9E-855F-B8E314093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0277f66b4040f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0BFFDA-BF76-4CB2-A551-7F85EFEEF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59EF1D-C2D0-4D92-8117-8807120C1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2295B8-3E72-4C2C-9C66-BEAD9AAD9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021355-7D77-4275-A629-B8280A90F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57F98B-9077-404A-BAD0-20A7BF2F0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结构检查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3C4BB1-8278-4373-A00A-2F7BF9BB3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60639F-2C67-4CCA-992D-5488CD5B4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逻辑检查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2B2416-5504-4AD0-96AB-2DEB5FB9E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0509D8-6AC7-468C-BE2A-B4D27E921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语体检查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D0764D-1594-4C35-8E4E-0F0DCC567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EA5982-D212-49DE-B5CF-58780235B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C96A47-D294-4054-98C1-40C48BA93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中国语文语言文字运用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【原创训练材料｜参数为训练所设】原句：‘校方不仅增设饮水机，使排队时间下降，因此学生也减少购买瓶装水。’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哪一版修改使关联关系最清楚？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E45C8E-05D8-430D-8DF1-490DEDCEF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0D5953-76A1-4F2B-8218-50CCCB436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AC9D42-8906-4554-8B48-8CCE7D806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正确结论：校方增设饮水机后，排队时间下降，学生购买瓶装水的次数也随之减少。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解析：修改移除误配的关联词，并按时间与结果关系组织。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51EA2C4-3CF8-4541-8421-4BE89055D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055FBC-4988-4688-9B9A-2275D96B5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7A02A0-94E9-49CC-94BC-1A7A15BDB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语言文字运用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80A7D78-537A-4409-96FE-776AF839D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48493856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D5B6769-FDDF-45D9-83E1-2823F9D14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042BBC-D2B4-4A57-86B2-553428C5C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989da027bf492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2CDD47-CD9D-4BCA-9ACE-48D7DCA63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559CCD-E323-47B4-884F-147D9A29D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928EB3-8AD7-47A2-A9E9-BC7B9B89A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573800-420C-490D-9F16-015ADE664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分钟口述一题“从课程范围、文本证据与公开评核任务结构建立边界”任务的作答路径，答案必须包含：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494B13-FFAD-4D96-9BAC-C09B8F541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BA5F08-FCC2-44AD-B511-48D132663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078F05-2D24-4C0B-B28C-EF673DBBC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354D0A-CB73-41A9-8D1D-3B42EB0D6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43CF4E-9EDD-45BB-A737-82FB3E190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7D97C6-0098-45DC-B5AE-9BC4C7594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DD165B-62B1-4655-8041-98CF60454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1FF783-C091-44D6-A24A-72C626374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30A2F8-3A45-4A54-8827-0FCD525D6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只看语感不看逻辑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1266DE-033D-4FE4-B3AD-B6583C272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5715DA-F5FF-448C-A13A-95BBC9F6B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5B4B43-71D4-4F4D-B9DC-C76CA6B3F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DD03C8-489A-44DF-B7AB-062D64A48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3D3364-E130-45C9-95AC-90CFEE4EE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语言文字运用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816A8C-C23B-4279-846D-897E0DDE3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71696976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5CD74B-14C8-4940-AEDB-30FD011E4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7F717C-CECE-4FD3-993D-B8C74ABBF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c2a8a0d741459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8A8A49-D305-4C54-B157-130FA671A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AA8424-6FDA-45EB-8C01-3941370B4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DC483E-7937-47A5-968C-3E19D91C3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0E9338-A6CD-4892-8E60-E4DBE5D5E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语言文字运用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E374947-BA8C-4C78-B11C-514BA1E7D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7A721F-A774-4F4A-9F96-912E9B373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E0D90E-6F2A-4A74-9537-5875F47BA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规范与语境同时成立才是最佳表达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1485CA-2E88-4657-B8BE-05510674B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FE104A-DEE3-42B9-8627-5C4EA68F8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8FCCB3-A868-42B0-9670-AFA47DC46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结构检查—逻辑检查—语体检查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8F7261-12FA-49FC-9E1B-EC5F45CE6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954B0B-2D6D-4B43-9580-374F46495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107CF2-EE4C-41C4-B75E-3E95DFD87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只看语感不看逻辑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7AFA9D-1A15-4C14-AE20-DB362DB16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EB6241-F2D5-4212-A6B4-9AB6B424F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C66BC0-ABF7-4E2E-BF9E-C6094AF41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语言文字运用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FA2382A-04AE-4FA3-9386-42163D590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87459574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DF1F9A-12B7-4F4D-95F1-8DCD8D6BC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C54248-6F30-4ED1-8D95-C78BAC6F7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e2236f48084da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B3BBEC-0226-4008-9C0F-582CB0A52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DC2B4B-CF71-4D07-9B6B-A89019258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CC0638-6979-4273-B2F6-543BC5E94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4E6622-5DF4-407B-A148-2F5A432BA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AA-1 · 中国语文语言文字运用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【原创训练材料｜参数为训练所设】原句：‘校…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2A5BFE-E3FA-48C4-8433-639EFDD7A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CBB4A4-4F04-41D2-8CD6-7E3458A4B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8EAE69-E56F-4B21-A151-9F465A062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规范与语境同时成立才是最佳表达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8659F7-1751-4DD0-8766-17E78067A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21C7FE-3B3B-48A7-9925-11B72C32A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0C99A1-05FF-43F1-AA9B-F71DB8687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结构检查—逻辑检查—语体检查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1981C0-9001-4887-868E-096DF3737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974563-39C6-4973-8EA0-2D86B07A0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CBFACF-D0A5-4003-A22F-04F541889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检查：只看语感不看逻辑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362558-2D91-4E9D-BF22-585BE844B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16F67C-7085-4EEF-ADE3-FA06A7A59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F0EE74-027A-4971-8C2C-D6B49ABF0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语言文字运用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1821F4-522E-49F4-A568-8E309E195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54672722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6D313F3-3D4E-427B-863D-2E462154F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58EB46-156A-4DB8-9703-FEB05766A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cffab5568f4b6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AB3A83-365B-4EA4-ACD7-489042806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D618D6-10C5-4305-95FB-3FAA40CCD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6D2FAD-65FA-4765-A430-73F85A1D4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3D0005-B6DB-487B-B3A1-D27B10E36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AD-4 · 中国语文语言文字运用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【原创训练材料｜参数为训练所设】段落次序：甲说明问题；乙列出调查数据；丙提出方案；丁说明方案如何回应数据。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哪一种排列使论证最连贯？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6A2003-59D5-44CC-9F7D-CFAC0BE7B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中国语文 2027/2028 Assessment Framework、样本题与公开评核资料｜中国语文语言文字运用·关键词解释·原创模考任务 4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30095D-32B3-41D2-A125-625F1BDD0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9916BB-AE3F-49F8-B491-685D016A9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EB26EB-0347-49EE-86C0-2946A4D04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F8A1D9-033D-48CB-AB19-B940CF39E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758D9F-AF60-407D-AF36-5A21E2429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518DCC-6C5C-44CB-88AF-6F6690DA7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D41968-4966-4965-976A-32253F636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4AB016-BEBB-4CD7-9DCA-23D8DFC07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541435-F434-4371-9860-BCE8F4EC2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8B3FD2-14FC-4D56-8A3C-84FF93279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7646A3-278A-441B-B89B-3505F787B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F4B274A-B7CF-4123-A4C9-C06383D67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49D0DC-E1D5-46B7-9855-7E8350ECB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语言文字运用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36F3792-EDE8-4F4B-A423-F7AA5DC15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69860344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3BD3A5-FDE9-406A-81D3-D10664C68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36F576-89E8-4E75-86B6-76D1B0FDB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4f53dec209422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6B2D03-BAE0-4BC3-ADB2-AAAFD4A15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8925FE-CD8E-42BA-95AD-8ED03FE2D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4DF898-B6B3-4EE6-9682-C322A91AC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7A2657-688B-4D64-8B25-A598869AB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1E6960-D805-45B6-A44B-0304BA74A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45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AA-1 · 中国语文语言文字运用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【原创训练材料｜参数为训练所设】原句：‘校方不仅增设饮水机，使排队时间下降，因此学生也减少购买瓶装水。’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哪一版修改使关联…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D3F458-28A2-41B7-9912-84037EFC0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65DC67-F222-4FA5-B69C-9FD5EBF68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F51457-652C-413B-A96D-AFA414407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3FBCD2-A85B-4648-BEC2-F00024F03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AD-4 · 中国语文语言文字运用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【原创训练材料｜参数为训练所设】段落次序：甲说明问题；乙列出调查数据；丙提出方案；丁说明方案如何回应数据。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哪一种排列使论证最连贯？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70BDA2-C964-4AB8-B920-C96385648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2AB26E-7173-4B17-AC41-C03758503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7365E3-B750-44FE-BF42-F5474127F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821DDD-8608-4194-AAB1-D784DB06B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6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AH-8 · 中国语文语言文字运用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【原创训练材料｜参数为训练所设】通知原句：‘请参加者务必约莫在下午三时准时到达。’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怎样修改最简洁准确？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53154DC-9906-4355-B30E-179836F72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B6F524-23D4-4F79-A09A-3E5D6A0B3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E8CA6C-5F34-479B-A3B3-02EE0D0CB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语言文字运用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F2BE7D-3901-4D2D-B48A-1DB62CDAD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42487299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A82495-D1E2-4845-B66A-A52AD21CB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E21148-BBF2-4CE2-8E93-9F2CAB580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fad36821244bd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9EB792-B79A-49C8-9EBC-F4339C5A7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E61868-1ECC-4231-ABAC-AFFBE2DB2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530DBA-81D0-44F4-822F-BC4B1EBF2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2FDDE8-3698-45B1-B3CE-5EBEED1DA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只看语感不看逻辑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39BBEB-9A56-4108-9031-969F4E35C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E1F5EB-B14B-4BF3-AB70-D296B0534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9AF2EE-6915-4563-89DA-F681C289B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0C09C9-55CA-4FC6-9B8C-C4A6A7B53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正确结论：甲—乙—丙—丁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解析链：先界定问题并以数据证实，再提方案和解释对应关系。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263FEB-165F-4E37-B0CA-650B86ECE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655D38-A6C9-4C9F-B3A1-C479C277D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9DF2B7-4953-4067-843E-D127089BD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语言文字运用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940900-0AC7-491D-AE30-05C4DD86D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214706012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6CB0F4-B01E-4507-B60A-A34C37202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653F1E-F1CD-4956-B303-9EF546550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72de6c2a0242e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310053-E0FA-4CB2-9E28-96E2D86D6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AF54AF-11CF-40AF-BC96-679A642BB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DBF5A8-A6F3-4DD0-BBD8-8FD9930AB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B98CED-5B40-4120-9503-F6CCA5FD3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AH-8 · 中国语文语言文字运用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【原创训练材料｜参数为训练所设】通知原句：‘请参加者务必约莫在下午三时准时到达。’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怎样修改最简洁准确？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3C5621-2B93-4BDD-84B1-12E69826A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3EF95C-C2EC-48D5-BEA3-4A5DD61CB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EB9330-80AB-4FC4-A49A-4E3D8C109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54C922-EC46-48F2-8387-6035A5CCC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CC9012-FAC1-474D-BA43-7F5A3BFF4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E5F029-DDD6-4C3D-85CE-60F0CA18A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A31351-6E86-4F6B-98EA-54CD4812E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10CA11-9505-4EE2-9DCE-F9C7235D3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语言文字运用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2BC24A-C3D7-4D04-900B-3CBA842C6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6854406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AB6BB4-08EA-4F39-92AE-2C96B6A41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A5145B-C624-4B19-95E9-E65806A68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fd2dbd5cc249f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835AD6-C508-45D5-94D5-7E3977B0F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原创模考例题与变式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0C0BE7-0032-4FFF-97AF-E913371E4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E2B292-0172-4FAC-A7B0-6872CFAD3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能独立执行“结构检查—逻辑检查—语体检查”，并说明每一步理由。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17C78C-8D49-48F8-92C4-05E40562F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E1057D-9F11-4E01-9245-D1E1CCB4D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573344-7056-4F2A-9C29-1460A182D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中国语文语言文字运用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【原创训练材料｜参数为训练所设】给长者中心的电邮写道：‘Hey！你们快点把名单扔过来。’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哪一版最符合对象和事务语体？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6E0CEF-7C61-47F7-AFFA-DCBAE4C3C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高频错因：只看语感不看逻辑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79C7CF-1007-4197-A2E3-C6FD93B30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7CCEA6-2521-41C8-84A5-9DDC925A7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74C863-A55C-458B-A144-60F4A9075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规范与语境同时成立才是最佳表达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2FB93C-4365-47A1-A3DF-47910B9FE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147423-FB2F-4EE5-BCB4-8E4534505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A5BA08-5D8F-41F0-A1F8-1872BF937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语言文字运用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AA7619-4772-44E5-B8A4-698C8CD56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68365622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DFB68F1-D702-4773-ACE2-6D4FF53F5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B6C482-3EC1-4D81-9165-759A87A77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b07d2c34fb427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A5C094-F26E-477C-AD34-E8F3D74AD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9C34C4-568C-4D88-82A2-CD0E63FCD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93C9D3-266F-40EB-B9C5-B73E3527A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1952DB-7F41-44F9-882E-3BA198B73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100A47-C7A5-4BC9-86C8-514155904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结构检查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657C1A-73FD-4E7A-9FC4-E06E58A9C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9E2523-BC8A-47B2-A7DF-6E4EF498F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逻辑检查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67A40B-B999-4ADC-8041-C2A0E450F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38C22C-8323-41A8-A533-D156B677F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语体检查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8BB3E0-8623-4881-8FAC-CA4E42A7F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1B1890-C3A3-406F-A6AC-827F4E007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63EB45-2776-40CF-992C-28CAA5646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中国语文语言文字运用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【原创训练材料｜参数为训练所设】给长者中心的电邮写道：‘Hey！你们快点把名单扔过来。’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哪一版最符合对象和事务语体？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D4A688-BF55-43A5-8A34-EB964F040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BD6528-555B-423D-82F0-28917BCCF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C451B1-7795-4DA1-9ABC-CE0B1DA7E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正确结论：烦请贵中心于星期五前提供参加者名单，以便本会安排座位。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解析：修改后的称谓、请求、期限和原因符合正式事务沟通。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78FDDC-71BE-405B-AC6D-72E8458C7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872747-C453-4158-B0AF-EAB36BB58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56E480-B9DC-4FF7-908B-A091E9247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语言文字运用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70D8C82-C7BA-4879-A0B5-E38B63231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8818170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9491EBF-51D5-40C6-84E5-1A8E67F31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9F7F47-A923-43FC-A35F-2EB27ED2E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c4d69bebd14a1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D22BE5-14A7-4542-A9C7-42A55905B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BD5571-703F-4847-A644-C9DE7BC19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68A65C-CC76-48D6-AC17-ED9256BD5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C632F6-AB4B-479C-8B7B-A86CD013C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分钟口述一题“按公开评核任务链完成定位、解释、表达与核验”任务的作答路径，答案必须包含：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4EE2F5-C5E0-468B-B731-6CD0CAD40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ECC31B-4D8E-4F8F-A93B-8EFC860E7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EDDB10-FD41-430F-AC82-30DBE0360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4EA608-216F-4B72-8A4A-B9A38AA9C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0F371C-66EA-43F4-879D-E0BE3812C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61CEF26-031F-4DE8-A304-8DF13760E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0B077F-33BF-4982-8575-09112C540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74DD8E-31C6-4A11-BB97-1A6FDB76E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A6143E-69A0-4635-9A18-BE609A8C6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只看语感不看逻辑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90BDC7-4981-4C63-96CB-7710069C8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45CF20-6D80-4412-9AF9-E6B587001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AD96AC-5A16-4867-B438-F070C29F9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100640-9F5D-4724-9B6D-CE47317F5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5131072-7DA5-4B02-8D57-313EF807D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语言文字运用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49570F2-2B3F-4C62-81C1-BAA22EEB7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94697810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D8FD22-7BA0-4480-A50C-FCCF36BCE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E59CEE-EE9E-4099-A851-82FF2DC5D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0b9736a9f0404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3604D0-43B3-455A-BB66-7037CCDFA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950ACE-6098-40CA-840E-19CEB6804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555B30-EF95-42AB-91F7-422AE1E39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D3FA72-2A6E-4A48-9FB4-3B5D97CB1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语言文字运用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CEE6F3-15BE-437E-8551-854437AD0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0FEC7E-C0B9-4522-8289-F19E7DE8D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213874-8301-4264-8404-8DBF1510C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规范与语境同时成立才是最佳表达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D5636B-94C2-4B77-BE57-4A429A643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4CE001-9971-4C9A-9CB5-8E7A433AB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03A0CC-7F22-4915-AC0A-3A06F5D7D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结构检查—逻辑检查—语体检查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39C201-8B9B-4867-907E-61E81D4C6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60B309-0B4B-4E74-BDC2-5148212B6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48F3B5-AF97-4532-BA79-1A5BC53F4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只看语感不看逻辑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361745-7199-4007-B238-18096C914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F7C5BB-023C-4598-A569-11B5DFB78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F4AB98-694F-4F1E-93A8-4B4FFA6AB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语言文字运用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281FAB-0668-4BAB-881D-DF508F8EB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45007291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A4B64C-EF13-41CE-A2BE-ECE2CA21B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A37B26-840D-4CF9-841F-293FB69E5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46f55d8f6e4d8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DC54FA-A6DE-47D6-96AA-75B045802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842194-495A-4EC7-905F-64CA74D34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3473C3-C028-40E3-94A5-E98616C2B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15BBD7-6CFA-4A91-92B9-3742F4450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AK-11 · 中国语文语言文字运用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【原创训练材料｜参数为训练所设】给长者中…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88A82F-9BE3-45DE-BB40-4918EA48E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509F12-8BDC-4F7B-9B6B-8CE2979DB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2225AD-2DC4-4AEE-97BD-BEEB61DC7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规范与语境同时成立才是最佳表达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620FED-EBA1-4A4A-A93B-53D914904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E961EB-0FEC-486E-BE42-B03D45BE0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A10E3C-B70B-47DD-A666-0F86DC73E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结构检查—逻辑检查—语体检查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2DB8729-2D23-4AC5-BE0D-9ECB58333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10B473-45FE-4171-AE33-9CEA85C7F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E14838-FB56-4267-B48C-9CC618C03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检查：只看语感不看逻辑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714FC3-5965-461F-BAFE-A5A4FB4FE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7C5FCE-AB8D-4DBF-BB7C-38B39875A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50F8B8-7AD7-4843-A1CD-E8B0B3ABD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语言文字运用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BAC4B2-53F9-4445-B050-DB6319246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1809057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4564585-666E-4FFD-AB81-2680F4174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9E06F1-3D9F-4103-8277-2EA3CC4AB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65ba7ef360475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153AC7-3999-4EC1-B4CE-9F5A575EA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75D8E7-7F7F-484D-B0AA-BC80D5D79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520F84-4751-420E-90F6-4D6C09BBA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AD04D1-1BA1-4B96-AE89-E2164BCB6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AN-14 · 中国语文语言文字运用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【原创训练材料｜参数为训练所设】通知原句：‘请参加者务必约莫在下午三时准时到达。’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怎样修改最简洁准确？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CA293C-2953-4AF7-A117-11326C0FA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中国语文 2027/2028 Assessment Framework、样本题与公开评核资料｜中国语文语言文字运用·关键词解释·原创模考任务 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FE5C09-0371-4CB9-8597-C07C14ED4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2801DE-675D-4035-BF18-182B1B837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7740D8-7F7B-4242-B8E3-4F3F84457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43B784-F7D3-418F-B3B9-C0A1A384B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906278-D8A7-44E0-988F-DDC0CC807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C4B7FD-FF1A-4789-86F8-E9860A27A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3A5542-1943-4544-B334-E9C82EF09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F6C03D-0366-4F1D-B675-6E03A0352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97C86A-2E12-4F8F-817A-D77795C79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C67FC4-44EB-4F25-A41D-BBAA68EE6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E24E5A-560B-47B9-BBB2-8EC2611B5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31D8EF-5FC3-445F-8C0D-42C162F0A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361C26-C89B-4D7F-A190-02F4D3438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语言文字运用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29EF961-7F26-4ABC-BC61-4F3795CEB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82214821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7EF12B-DC5E-43F9-AB81-C00FBA942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A34DFC-62F9-45EE-8F08-A125E665E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b0fe5ff6bf49a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9A68A8-B0BD-4B4B-B735-CD65D5E39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F1E47F-4A99-4323-97F4-388214403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4F2A0E-B256-4916-B2CC-46AADF5C3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7A9864-1243-45B1-97BA-869A74AE9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EBFA26-704B-4497-91C9-F8E55F891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AK-11 · 中国语文语言文字运用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【原创训练材料｜参数为训练所设】给长者中心的电邮写道：‘Hey！你们快点把名单扔过来。’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哪一版最符合对象和事务语体？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2316A0-C947-4216-99D5-1C5904D3E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E22101-0864-4AF3-B992-8ABBDFAAC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39846B-938B-43A8-B2F7-B249D8E21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136D77-4E77-40CB-A895-3C50C3922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6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AN-14 · 中国语文语言文字运用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【原创训练材料｜参数为训练所设】通知原句：‘请参加者务必约莫在下午三时准时到达。’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怎样修改最简洁准确？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9EC945-B78A-460C-AF8F-4EEFDEFF8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28ED37-BE6E-4F10-9F17-FE5236091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094851-00F1-42B4-AE39-4A04BE32B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933DD3-3698-405D-A5D8-2A2F949C6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AR-18 · 中国语文语言文字运用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【原创训练材料｜参数为训练所设】原句：‘社工告诉学生，他完成登记后便可领取物资。’其中‘他’指代不清。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哪一版修改最准确？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5D71E9-CEC6-4A44-A603-217A8419F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B54D4F-441D-49C4-BC92-765761C40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3762AE-4AAE-4C42-BC6A-92FF9EFF3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语言文字运用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018EF1-0DE7-4D81-A17B-0A2D363CA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89195883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55A086-BCC3-4AC4-B412-3B12338A7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1F2563-7B1F-4362-8728-DE09E44C7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7fb36744314c4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D22EEB-D5E2-457F-85FC-891A612B6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7814F0-4F70-4F01-ADD2-7F3823573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ECB101-EF6B-435F-9C22-7AE245823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4E4C39-0816-4456-B113-2E86369F7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只看语感不看逻辑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62C5CA-86AF-4037-926C-9A4685B2C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6EC874-988C-467E-BD9E-E915E9DB3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C4E044-33BF-49FB-A8A2-405FD61B4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A2A46E-B3C3-4953-82D4-31070E3BB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正确结论：请参加者于下午三时准时到达。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解析链：‘务必、约莫、准时’彼此冲突或重复，应保留确定时间。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D785BF-29BB-4EA1-9DA5-E5808DA9E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72F93D-55F9-4170-8DFB-5C91C45E8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EE1075-01D5-4200-B66F-5FCDEF77F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语言文字运用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A6D268-6F27-4905-8E0E-962BD610C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65016012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C6F4E1-BF61-4D4F-99BB-A437B7623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311A4B-9D70-436B-95F8-17C5D46FA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f00e32a86d4d3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074AD0-3017-4345-A136-717EB7D01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250A4B-4338-4FB7-8C1E-B7C03922B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D67419-21A1-45A1-AFE4-48B31A4C4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1ACF96-C184-42BA-AFC6-2DB971A94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AR-18 · 中国语文语言文字运用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【原创训练材料｜参数为训练所设】原句：‘社工告诉学生，他完成登记后便可领取物资。’其中‘他’指代不清。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哪一版修改最准确？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C9297E-AC03-4F16-9368-6C49E72CD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25BCD9-C28D-4C08-A584-A0F468DD8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B41CDA-D6B0-41EC-81F8-60DF9C703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A8AF3B-838E-41EF-BC62-3326DE0FF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7CABB0-473C-4D6C-8D45-B5F440150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8A95AC-1E0E-4996-8505-E01BA3FB3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8001FE-2CCF-4C97-B18C-AD520A12A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1C0487-933F-43A6-9FA3-5024F7435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语言文字运用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87CD37-A227-4CC6-A43A-492A42802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240617142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B19231-A8B7-4111-9C26-773C8052F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113CD1-5BCB-490F-8DB4-E4336B640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38d640f1b84a8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3DC3D4-88CD-4E2A-AE62-AFB824700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课外文本与高阶迁移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3D8614-0643-467F-80A6-16AE0C42C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E0F27A-6A4D-4AB4-B533-63B4B8CFC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48D236-C666-48A8-B47B-FBACE3938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BC966B-AB3A-4B2C-B09A-05210A2E5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2CEC5A-BD54-4096-A8B1-379F21BFD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43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中国语文语言文字运用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【原创训练材料｜参数为训练所设】宣传句：‘这座天桥像一道针线，把两边社区的日常重新缝在一起。’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哪一项解释最准确？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5461B8-3FFE-4D09-A2CF-D4DBA5115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高频错因：只看语感不看逻辑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3BCA2E-82A6-4D41-A947-767F85681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EED2D6-7A9F-43E1-B43C-625FC774E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011B16-3A9A-421C-B565-C1C54DB5E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规范与语境同时成立才是最佳表达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CE5804-ACCA-4B6E-9098-9816E4B69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12B7E3-57FC-4E3B-978E-1C45FEF8F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B84E30-356D-4FE9-8689-BF652BC30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语言文字运用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A62C1E-5600-419D-85DF-0EB191788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8818473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F1D29C6-DD1B-4C73-BCF9-CF1891D58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331431-1C3A-48B7-B95A-50CA811D0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9025dba93d48e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3440F2-BBF2-4744-8D01-B7F21BCC6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CBEB48-D22D-4EAD-AF70-BDE5ABC31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1D4401-8CB7-44FF-B510-003189649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593E13-541E-40DD-B486-C1DC5214D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79B78A-DBB7-419D-B6DE-6D0494F71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结构检查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7151AC-AD9A-4C31-ABFF-CD1213A59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2944B9-039B-496E-89E4-6EA8CC77F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逻辑检查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AB56DD3-0EE6-410E-8194-7ADCA9EA2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4A78AF-0909-4552-BFDB-C734E1395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语体检查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B4FBA5-875A-445E-82C6-7A595F9AB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FC6432-DFE3-4772-92EB-958A3374F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A4087A-E152-467C-B2BA-6552BDD0C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91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中国语文语言文字运用 · 指令核对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【原创训练材料｜参数为训练所设】宣传句：‘这座天桥像一道针线，把两边社区的日常重新缝在一起。’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哪一项解释最准确？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D6B89B-4297-46BF-859D-3E150B7F9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21B86E-5846-4821-BE61-824132391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证据链讲评｜细节—解释—回扣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FC06B8-8896-4CCB-AD43-4786D6F14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8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正确结论：比喻把天桥的连接功能写得具体，并突出原本分隔的社区重新往来。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解析：解释须点明本体、喻体和语境中的连接效果。 本题只使用题内材料；情境与数值均为原创训练参数，不代表官方数据。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13F1FD-DC37-424D-BE7D-98C002AA7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56BA3F-EEBB-4896-9BC4-E457151C6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A1651E-DB24-40F0-A85C-98E094715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语言文字运用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06CD4B0-F9D4-4D7A-AE63-6804F1109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820312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628C0EF-D19D-4150-89BD-74A4B6ED4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9D4B03-11EA-4DA7-AE69-B36B97272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38822a940244d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17E481-897F-4204-B3F0-4ADD1A8CF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42B2E4-DA12-4AA2-AFB5-789F9295B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093388-163A-43F7-9905-40CED7200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8028FB-1C2B-48C6-86C0-5EE5A0E49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分钟口述一题“只以题内文本为证据，训练多义判断与跨作品比较”任务的作答路径，答案必须包含：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9FA401-E994-497B-9213-8EE01E118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E4AB12-2BAA-4E15-AF9B-A36E2AEAC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BB80EA-17A6-4DDA-BCA3-5797F6C8D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F48B9B-170E-4D76-8FCC-4FDAAA151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95F718-A307-47A1-AA13-4E1344563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A890CD-10E1-4A57-97CB-F73A80558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EB2DB9-D2AA-41B1-A8A5-5D91B23A9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036205-7157-4B3D-B0BD-E99F684A4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97A010-B762-474F-A977-FF1ACD7A4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只看语感不看逻辑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E3219A-0144-4093-AD17-C625B8AB5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1E1E47-9E2E-4799-901E-4E6ED998A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CC6300-8DCA-405C-BC6B-6F7BF063C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72E947-3DA7-4456-94DA-218A8DA8A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74BB515-4FFE-4947-90C1-9D6546BD3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语言文字运用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14A13BF-878E-42C7-9800-268CF3591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868650165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B06757-30F4-4734-AFF6-5E58752B9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F7C24B-4968-4ABC-87A5-6A18EA936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1bc4bc300c42e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0E3AA3-BFB7-40F2-883E-087AA5C8E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ECD78D-1D36-4B0F-8DF8-44D86D16F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B5E5E8-857D-47D1-8023-17AFA5B57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7ADCFC-5E30-453B-BB71-B20E84110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语言文字运用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C99371-6364-4F11-A9CA-9F6FED0B7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4E2A01-3958-495F-A2CB-955E31D4B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EAEA16-D198-49D8-BF24-C0AF2107C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规范与语境同时成立才是最佳表达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15285D-7FB9-414D-ABDA-F7AA86B04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B3268B-672F-4BDB-934C-2D59652F0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FD7154-C343-4972-A9BB-6B27F68DF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结构检查—逻辑检查—语体检查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B35F2A-BB8C-4547-A7EB-03E1833DF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22B945-CECC-4FB8-B25A-482CCCCBB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047D3B-D893-41F8-9BBB-07CC139FC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只看语感不看逻辑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EE3D65-7F4D-46B3-B125-2D58BADDE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9F7F8E-A6E2-485B-B6D7-28458DB2A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0016C9-1A08-4718-9FF7-0F532C0F7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语言文字运用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E677CA-867A-40E9-8C01-E9E66ACF6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41008842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F62ECF-73AD-4FC2-8177-C9E1EAD27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16EB39-6557-48DD-B6B5-6AC917EB1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4ef6b15c9c428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A128B0-8591-4EE6-B151-781EE0A77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D8FBFC-8405-45E3-B0D1-B3CB88BC1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842872-63B3-48F4-9A7D-55F4359A4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1DC733-DA8C-4B0F-A421-1666C21B2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63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AU-21 · 中国语文语言文字运用 · 指令核对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【原创训练材料｜参数为训练所设】宣传句：…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B17C2C-AF22-4277-856C-D698622C5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A1B48A-7873-4B6F-AFA1-7B6551D7C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099014-70D1-4025-AA03-937AFC22F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规范与语境同时成立才是最佳表达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1BEDE6-C3DF-4AC3-A308-3190E65A9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9AB4FA-C2A8-4433-B33C-ED25B7319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58B897-9C65-4A66-AFD5-B1B5C41F1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结构检查—逻辑检查—语体检查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990DD4-154A-439F-8399-6736A100D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5C2A13-50AB-42AE-9554-1B2D75411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CEB7B9-4E27-4CDD-8CF4-CCC2BE9A1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检查：只看语感不看逻辑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F9C4F1-8EE5-4CC5-9B23-7968034D7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34D1AC-21A2-4409-A517-82B48424A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FF0884-4AC1-4C8C-95BA-17D883B05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语言文字运用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814AAF-277D-4242-A5C7-43B30B4E5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08460222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A6C1415-09F6-4FEE-AD3D-7A9C9DA03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31AB52-3670-40B3-9C24-887145E4E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28f00da3694c9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D6F865-0907-4CAB-BEDE-A92EC54D5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098450-4B84-4615-A9FF-77C372700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24AB6B-8EA4-43C7-B575-01144DE49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176727-A8E5-4F40-BF8F-CAE95E7F2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AX-24 · 中国语文语言文字运用 · 关键词解释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【原创训练材料｜参数为训练所设】原句：‘社工告诉学生，他完成登记后便可领取物资。’其中‘他’指代不清。</a:t>
            </a:r>
          </a:p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哪一版修改最准确？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9D77EF-9511-4191-A589-39282BCB0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中国语文 2027/2028 Assessment Framework、样本题与公开评核资料｜中国语文语言文字运用·关键词解释·原创模考任务 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C2DC2F-74B5-4026-B4D3-ADC389A83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708AC1-EA41-43C5-AB47-15D6D74AE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595804-6BDC-40F1-A966-A5D7D1EB7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503601-1C32-4185-9756-DE781E7D7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90B03E-3A8E-4728-8FDD-A56C365A3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9BC79E-10F5-4780-8795-699A61CF1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7519075-F2E9-4A67-8258-60B70143D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2B82DE-C6DC-46C1-B93C-E20A542F8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8E815B-80B5-47D1-8464-382B304B9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9FEA85-E59A-426A-8052-104713B35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EA3962-37C9-4A11-BEC4-F76FFFFD6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BBCD78-754C-4E47-898E-7F7274897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400698-1ADC-464F-AFF8-1AA5A8779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语言文字运用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7519CE-6096-41AB-B53F-5273FF589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762679394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183D0B-645D-453F-AAAD-983740600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220E0D-B156-4D10-BC6C-0C8BC901D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537de6150d468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FB7991-0C2E-4A7B-B840-C2E05489A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4C9144-F1F0-4A8E-9532-AD8C5EBE3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9FA954-846C-45C1-8221-5F4C65123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0205F2-21D4-447C-9D66-5F1EB8BE8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4D9B88-55EF-47AC-9F01-5FB1B9DD5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05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AU-21 · 中国语文语言文字运用 · 指令核对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指令焦点：先判断题目要求找、解、析、比、评中的哪一种动作。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【原创训练材料｜参数为训练所设】宣传句：‘这座天桥像一道针线，把两边社区的日常重新缝在一起。’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哪一项解释最准确？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571B7D-37D2-4A24-B915-C776E3A62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654A22-EF7B-49A5-A331-3151E2399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4B80F5-D16E-46CD-B687-85FDD7F4C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2AAA30-0B3C-419D-994F-75B7EC397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DSE原创模考 AX-24 · 中国语文语言文字运用 · 关键词解释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解释焦点：说明关键词或细节怎样支持结论。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【原创训练材料｜参数为训练所设】原句：‘社工告诉学生，他完成登记后便可领取物资。’其中‘他’指代不清。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哪一版修改最准确？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08A575-2283-4BC5-AA34-9B88CED11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16D49D-6349-4D9A-BD00-C21EB8121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4B8FFE-71CE-4DD7-B29C-6AC5DB20F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E32F1F-F49C-4FB9-8BA0-C5646ECA7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267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DSE原创模考 AB-28 · 中国语文语言文字运用 · 推论边界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【原创训练材料｜参数为训练所设】段落次序：甲说明问题；乙列出调查数据；丙提出方案；丁说明方案如何回应数据。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哪一种排列使论证最连贯？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1BED9E-3053-467F-A6A1-374FA61C4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10E56B-C2C2-4F5C-A75A-DFB501104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FE920B-ED47-4CDE-8EAF-0DD2DB1C7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语言文字运用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F4DA80-1F70-4CAC-B663-E421D377E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94406673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CFD32F-FE19-44EA-8324-DD2EFBA70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61377D-9FBA-4E1A-8D9C-9D7BD89CD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389fa6d1f44df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630F2D-8962-43B4-8AC3-061EC70AF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81950F-E775-44DB-BD6D-AB913CE04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AC9A35-F0E8-440B-BBE4-F0EB7A076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B4639E-417D-4D4A-9638-E1457D552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只看语感不看逻辑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C2D13A-F1AD-4B64-9738-84F0738C2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BD72C9-DFB8-4059-88EB-E385374EB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B6274E-153A-4E6B-9F7F-1AC78CDB6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6710A4-CF2A-43C0-B516-2B627C93E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正确结论：社工告诉学生：学生完成登记后便可领取物资。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解析链：修改明确领取者，消除社工与学生之间的指代歧义。 本题只使用题内材料；情境与数值均为原创训练参数，不代表官方数据。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61A0B6-F8FD-4E90-BA59-39B5912AD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8D5A0F-BD5C-4B1A-B10E-01BD7B893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D87F6EE-367E-40BC-96E2-85DE85533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语言文字运用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B6A3C6-405F-4B67-9CAC-BCF0CFE13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726583799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442758-FAC6-4851-9F8E-9CB056AC6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5099B4-7597-45F4-9E38-FFF43613D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dd746982634cf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BFBE86-B23C-44E8-BD1D-C5ED69B78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A6CC4C-9837-4576-866B-24F866AE3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13754E-ECE8-421D-9B9A-69E533523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3544A1-5212-4DCD-BE82-79A293E25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DSE原创模考 AB-28 · 中国语文语言文字运用 · 推论边界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边界焦点：不可把有限证据扩大成绝对结论。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【原创训练材料｜参数为训练所设】段落次序：甲说明问题；乙列出调查数据；丙提出方案；丁说明方案如何回应数据。</a:t>
            </a:r>
          </a:p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哪一种排列使论证最连贯？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2C050A-9284-4C16-927E-E65DE3E1B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C7F2D8-8D00-4267-90CA-E943DFFFE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626D44-A209-4A0D-8B44-D286D957F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F811EA-4BEF-418D-B931-69BCCB6F1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861225-67BC-47D3-A581-CA2C57F08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6FC78A-DD9C-4210-9548-3BF502DBE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16A846-FE0E-49E0-8C0B-00890045F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7B8DA6-59BD-407D-A9DD-E3F6FEA67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CHI · 语言文字运用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7E30B3-937A-49BD-A999-B943021F7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73820950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2026-08-19T08:54:15.9420000Z</dcterms:created>
  <dcterms:modified xsi:type="dcterms:W3CDTF">2026-08-19T08:54:15.9420000Z</dcterms:modified>
</coreProperties>
</file>