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44a09ed3254a11" /><Relationship Type="http://schemas.openxmlformats.org/officeDocument/2006/relationships/extended-properties" Target="/docProps/app.xml" Id="Raf2ba1253d3b4303" /><Relationship Type="http://schemas.openxmlformats.org/officeDocument/2006/relationships/officeDocument" Target="/ppt/presentation.xml" Id="R0dbadc55639f44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0ad8c6d38f44eb"/>
  </p:sldMasterIdLst>
  <p:notesMasterIdLst>
    <p:notesMasterId xmlns:r="http://schemas.openxmlformats.org/officeDocument/2006/relationships" r:id="R9750e69800ae4203"/>
  </p:notesMasterIdLst>
  <p:sldIdLst>
    <p:sldId xmlns:r="http://schemas.openxmlformats.org/officeDocument/2006/relationships" id="256" r:id="R2f94a1dbc475418a"/>
    <p:sldId xmlns:r="http://schemas.openxmlformats.org/officeDocument/2006/relationships" id="257" r:id="Rfc5cdce495ee42ed"/>
    <p:sldId xmlns:r="http://schemas.openxmlformats.org/officeDocument/2006/relationships" id="258" r:id="Raa1e9ce627934795"/>
    <p:sldId xmlns:r="http://schemas.openxmlformats.org/officeDocument/2006/relationships" id="259" r:id="R83a80577ca2d4dd4"/>
    <p:sldId xmlns:r="http://schemas.openxmlformats.org/officeDocument/2006/relationships" id="260" r:id="R8727feefe14c4ff4"/>
    <p:sldId xmlns:r="http://schemas.openxmlformats.org/officeDocument/2006/relationships" id="261" r:id="Rd2b371e128c145f5"/>
    <p:sldId xmlns:r="http://schemas.openxmlformats.org/officeDocument/2006/relationships" id="262" r:id="R24953c369d1f464a"/>
    <p:sldId xmlns:r="http://schemas.openxmlformats.org/officeDocument/2006/relationships" id="263" r:id="R76a2eeacc5554184"/>
    <p:sldId xmlns:r="http://schemas.openxmlformats.org/officeDocument/2006/relationships" id="264" r:id="R8098760a405a43fa"/>
    <p:sldId xmlns:r="http://schemas.openxmlformats.org/officeDocument/2006/relationships" id="265" r:id="R41fdfe91c8504339"/>
    <p:sldId xmlns:r="http://schemas.openxmlformats.org/officeDocument/2006/relationships" id="266" r:id="Re574b25b438147e6"/>
    <p:sldId xmlns:r="http://schemas.openxmlformats.org/officeDocument/2006/relationships" id="267" r:id="R56408dce5a564db7"/>
    <p:sldId xmlns:r="http://schemas.openxmlformats.org/officeDocument/2006/relationships" id="268" r:id="R3f07f039a8ab4c0d"/>
    <p:sldId xmlns:r="http://schemas.openxmlformats.org/officeDocument/2006/relationships" id="269" r:id="Rfa1fac94be564f99"/>
    <p:sldId xmlns:r="http://schemas.openxmlformats.org/officeDocument/2006/relationships" id="270" r:id="Rb33cf0d21abc4282"/>
    <p:sldId xmlns:r="http://schemas.openxmlformats.org/officeDocument/2006/relationships" id="271" r:id="R2f51136dfb2c4003"/>
    <p:sldId xmlns:r="http://schemas.openxmlformats.org/officeDocument/2006/relationships" id="272" r:id="R80c0dc8a02754268"/>
    <p:sldId xmlns:r="http://schemas.openxmlformats.org/officeDocument/2006/relationships" id="273" r:id="R178aace535b847a0"/>
    <p:sldId xmlns:r="http://schemas.openxmlformats.org/officeDocument/2006/relationships" id="274" r:id="Rbda6962fa56e4b0b"/>
    <p:sldId xmlns:r="http://schemas.openxmlformats.org/officeDocument/2006/relationships" id="275" r:id="R1a468734a25a468b"/>
    <p:sldId xmlns:r="http://schemas.openxmlformats.org/officeDocument/2006/relationships" id="276" r:id="R05144f6e23914b04"/>
    <p:sldId xmlns:r="http://schemas.openxmlformats.org/officeDocument/2006/relationships" id="277" r:id="R9a49c54db03646c3"/>
    <p:sldId xmlns:r="http://schemas.openxmlformats.org/officeDocument/2006/relationships" id="278" r:id="R0d96de5feaf44a49"/>
    <p:sldId xmlns:r="http://schemas.openxmlformats.org/officeDocument/2006/relationships" id="279" r:id="Rf4504fe88b7a44be"/>
    <p:sldId xmlns:r="http://schemas.openxmlformats.org/officeDocument/2006/relationships" id="280" r:id="Rf5a1c783d7b44aa0"/>
    <p:sldId xmlns:r="http://schemas.openxmlformats.org/officeDocument/2006/relationships" id="281" r:id="Rc01d83e29dd743ee"/>
    <p:sldId xmlns:r="http://schemas.openxmlformats.org/officeDocument/2006/relationships" id="282" r:id="R4aef86562c984c5c"/>
    <p:sldId xmlns:r="http://schemas.openxmlformats.org/officeDocument/2006/relationships" id="283" r:id="R3d358ccf32704196"/>
    <p:sldId xmlns:r="http://schemas.openxmlformats.org/officeDocument/2006/relationships" id="284" r:id="R118a5d150ea24288"/>
    <p:sldId xmlns:r="http://schemas.openxmlformats.org/officeDocument/2006/relationships" id="285" r:id="R1201a939860245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6a6f5dd06c4c49" /><Relationship Type="http://schemas.openxmlformats.org/officeDocument/2006/relationships/slideMaster" Target="/ppt/slideMasters/slideMaster1.xml" Id="R430ad8c6d38f44eb" /><Relationship Type="http://schemas.openxmlformats.org/officeDocument/2006/relationships/notesMaster" Target="/ppt/notesMasters/notesMaster1.xml" Id="R9750e69800ae4203" /><Relationship Type="http://schemas.openxmlformats.org/officeDocument/2006/relationships/presProps" Target="/ppt/presProps.xml" Id="R8227cadf34b44824" /><Relationship Type="http://schemas.openxmlformats.org/officeDocument/2006/relationships/tableStyles" Target="/ppt/tableStyles.xml" Id="R851e5da336714890" /><Relationship Type="http://schemas.openxmlformats.org/officeDocument/2006/relationships/slide" Target="/ppt/slides/slide1.xml" Id="R2f94a1dbc475418a" /><Relationship Type="http://schemas.openxmlformats.org/officeDocument/2006/relationships/slide" Target="/ppt/slides/slide2.xml" Id="Rfc5cdce495ee42ed" /><Relationship Type="http://schemas.openxmlformats.org/officeDocument/2006/relationships/slide" Target="/ppt/slides/slide3.xml" Id="Raa1e9ce627934795" /><Relationship Type="http://schemas.openxmlformats.org/officeDocument/2006/relationships/slide" Target="/ppt/slides/slide4.xml" Id="R83a80577ca2d4dd4" /><Relationship Type="http://schemas.openxmlformats.org/officeDocument/2006/relationships/slide" Target="/ppt/slides/slide5.xml" Id="R8727feefe14c4ff4" /><Relationship Type="http://schemas.openxmlformats.org/officeDocument/2006/relationships/slide" Target="/ppt/slides/slide6.xml" Id="Rd2b371e128c145f5" /><Relationship Type="http://schemas.openxmlformats.org/officeDocument/2006/relationships/slide" Target="/ppt/slides/slide7.xml" Id="R24953c369d1f464a" /><Relationship Type="http://schemas.openxmlformats.org/officeDocument/2006/relationships/slide" Target="/ppt/slides/slide8.xml" Id="R76a2eeacc5554184" /><Relationship Type="http://schemas.openxmlformats.org/officeDocument/2006/relationships/slide" Target="/ppt/slides/slide9.xml" Id="R8098760a405a43fa" /><Relationship Type="http://schemas.openxmlformats.org/officeDocument/2006/relationships/slide" Target="/ppt/slides/slide10.xml" Id="R41fdfe91c8504339" /><Relationship Type="http://schemas.openxmlformats.org/officeDocument/2006/relationships/slide" Target="/ppt/slides/slide11.xml" Id="Re574b25b438147e6" /><Relationship Type="http://schemas.openxmlformats.org/officeDocument/2006/relationships/slide" Target="/ppt/slides/slide12.xml" Id="R56408dce5a564db7" /><Relationship Type="http://schemas.openxmlformats.org/officeDocument/2006/relationships/slide" Target="/ppt/slides/slide13.xml" Id="R3f07f039a8ab4c0d" /><Relationship Type="http://schemas.openxmlformats.org/officeDocument/2006/relationships/slide" Target="/ppt/slides/slide14.xml" Id="Rfa1fac94be564f99" /><Relationship Type="http://schemas.openxmlformats.org/officeDocument/2006/relationships/slide" Target="/ppt/slides/slide15.xml" Id="Rb33cf0d21abc4282" /><Relationship Type="http://schemas.openxmlformats.org/officeDocument/2006/relationships/slide" Target="/ppt/slides/slide16.xml" Id="R2f51136dfb2c4003" /><Relationship Type="http://schemas.openxmlformats.org/officeDocument/2006/relationships/slide" Target="/ppt/slides/slide17.xml" Id="R80c0dc8a02754268" /><Relationship Type="http://schemas.openxmlformats.org/officeDocument/2006/relationships/slide" Target="/ppt/slides/slide18.xml" Id="R178aace535b847a0" /><Relationship Type="http://schemas.openxmlformats.org/officeDocument/2006/relationships/slide" Target="/ppt/slides/slide19.xml" Id="Rbda6962fa56e4b0b" /><Relationship Type="http://schemas.openxmlformats.org/officeDocument/2006/relationships/slide" Target="/ppt/slides/slide20.xml" Id="R1a468734a25a468b" /><Relationship Type="http://schemas.openxmlformats.org/officeDocument/2006/relationships/slide" Target="/ppt/slides/slide21.xml" Id="R05144f6e23914b04" /><Relationship Type="http://schemas.openxmlformats.org/officeDocument/2006/relationships/slide" Target="/ppt/slides/slide22.xml" Id="R9a49c54db03646c3" /><Relationship Type="http://schemas.openxmlformats.org/officeDocument/2006/relationships/slide" Target="/ppt/slides/slide23.xml" Id="R0d96de5feaf44a49" /><Relationship Type="http://schemas.openxmlformats.org/officeDocument/2006/relationships/slide" Target="/ppt/slides/slide24.xml" Id="Rf4504fe88b7a44be" /><Relationship Type="http://schemas.openxmlformats.org/officeDocument/2006/relationships/slide" Target="/ppt/slides/slide25.xml" Id="Rf5a1c783d7b44aa0" /><Relationship Type="http://schemas.openxmlformats.org/officeDocument/2006/relationships/slide" Target="/ppt/slides/slide26.xml" Id="Rc01d83e29dd743ee" /><Relationship Type="http://schemas.openxmlformats.org/officeDocument/2006/relationships/slide" Target="/ppt/slides/slide27.xml" Id="R4aef86562c984c5c" /><Relationship Type="http://schemas.openxmlformats.org/officeDocument/2006/relationships/slide" Target="/ppt/slides/slide28.xml" Id="R3d358ccf32704196" /><Relationship Type="http://schemas.openxmlformats.org/officeDocument/2006/relationships/slide" Target="/ppt/slides/slide29.xml" Id="R118a5d150ea24288" /><Relationship Type="http://schemas.openxmlformats.org/officeDocument/2006/relationships/slide" Target="/ppt/slides/slide30.xml" Id="R1201a939860245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e82e2a1c5a47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ba187d3cfe44e0" /><Relationship Type="http://schemas.openxmlformats.org/officeDocument/2006/relationships/notesMaster" Target="/ppt/notesMasters/notesMaster1.xml" Id="R538e55beeada43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eeb6cf26914483" /><Relationship Type="http://schemas.openxmlformats.org/officeDocument/2006/relationships/notesMaster" Target="/ppt/notesMasters/notesMaster1.xml" Id="Rfbb0569ec2de47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b56182cf904495" /><Relationship Type="http://schemas.openxmlformats.org/officeDocument/2006/relationships/notesMaster" Target="/ppt/notesMasters/notesMaster1.xml" Id="R57f675ef3a4c42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cda94388e44c0b" /><Relationship Type="http://schemas.openxmlformats.org/officeDocument/2006/relationships/notesMaster" Target="/ppt/notesMasters/notesMaster1.xml" Id="Rb1e43828935b4e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ad8a7f42b640a7" /><Relationship Type="http://schemas.openxmlformats.org/officeDocument/2006/relationships/notesMaster" Target="/ppt/notesMasters/notesMaster1.xml" Id="R1440af43357544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1b113c11c04a7b" /><Relationship Type="http://schemas.openxmlformats.org/officeDocument/2006/relationships/notesMaster" Target="/ppt/notesMasters/notesMaster1.xml" Id="R5e792cd9fc0d40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bef41d23a64fa2" /><Relationship Type="http://schemas.openxmlformats.org/officeDocument/2006/relationships/notesMaster" Target="/ppt/notesMasters/notesMaster1.xml" Id="R6a554720bdf246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c3cf6fe39540f7" /><Relationship Type="http://schemas.openxmlformats.org/officeDocument/2006/relationships/notesMaster" Target="/ppt/notesMasters/notesMaster1.xml" Id="R73ec958aa7c24b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f026e8bd90407b" /><Relationship Type="http://schemas.openxmlformats.org/officeDocument/2006/relationships/notesMaster" Target="/ppt/notesMasters/notesMaster1.xml" Id="Rc02040b54ab049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509b3343af24bb3" /><Relationship Type="http://schemas.openxmlformats.org/officeDocument/2006/relationships/notesMaster" Target="/ppt/notesMasters/notesMaster1.xml" Id="Rae44f05696ba4c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358c95eaab45b6" /><Relationship Type="http://schemas.openxmlformats.org/officeDocument/2006/relationships/notesMaster" Target="/ppt/notesMasters/notesMaster1.xml" Id="Rd49dfc4be8bb4f8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332b096f57046ad" /><Relationship Type="http://schemas.openxmlformats.org/officeDocument/2006/relationships/notesMaster" Target="/ppt/notesMasters/notesMaster1.xml" Id="Rb9d7372ed6794f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969cc18ba8246c5" /><Relationship Type="http://schemas.openxmlformats.org/officeDocument/2006/relationships/notesMaster" Target="/ppt/notesMasters/notesMaster1.xml" Id="R3a605bfd431b43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ab9e3de2a494227" /><Relationship Type="http://schemas.openxmlformats.org/officeDocument/2006/relationships/notesMaster" Target="/ppt/notesMasters/notesMaster1.xml" Id="Rf65a49d24236449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806ede5ddc6436b" /><Relationship Type="http://schemas.openxmlformats.org/officeDocument/2006/relationships/notesMaster" Target="/ppt/notesMasters/notesMaster1.xml" Id="R2fce3eba790441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8516cf340e0452a" /><Relationship Type="http://schemas.openxmlformats.org/officeDocument/2006/relationships/notesMaster" Target="/ppt/notesMasters/notesMaster1.xml" Id="Rb1438f448e394d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afa88f4ffc74259" /><Relationship Type="http://schemas.openxmlformats.org/officeDocument/2006/relationships/notesMaster" Target="/ppt/notesMasters/notesMaster1.xml" Id="R128902733f22415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e1f5e946a3a494c" /><Relationship Type="http://schemas.openxmlformats.org/officeDocument/2006/relationships/notesMaster" Target="/ppt/notesMasters/notesMaster1.xml" Id="R8558a3feb3d143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79fa770d4d94de7" /><Relationship Type="http://schemas.openxmlformats.org/officeDocument/2006/relationships/notesMaster" Target="/ppt/notesMasters/notesMaster1.xml" Id="R242870ab1292442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c4be54bf7a442e8" /><Relationship Type="http://schemas.openxmlformats.org/officeDocument/2006/relationships/notesMaster" Target="/ppt/notesMasters/notesMaster1.xml" Id="R3fa91b478c47452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03a66c026884723" /><Relationship Type="http://schemas.openxmlformats.org/officeDocument/2006/relationships/notesMaster" Target="/ppt/notesMasters/notesMaster1.xml" Id="R8b85be3d8457406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942870eba994a38" /><Relationship Type="http://schemas.openxmlformats.org/officeDocument/2006/relationships/notesMaster" Target="/ppt/notesMasters/notesMaster1.xml" Id="R08b7a1eaf7b74a3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2f3800a01284c32" /><Relationship Type="http://schemas.openxmlformats.org/officeDocument/2006/relationships/notesMaster" Target="/ppt/notesMasters/notesMaster1.xml" Id="R6f49c6ad40ae414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8626c057d074fba" /><Relationship Type="http://schemas.openxmlformats.org/officeDocument/2006/relationships/notesMaster" Target="/ppt/notesMasters/notesMaster1.xml" Id="R6dc5cc51771c41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3add271466f4391" /><Relationship Type="http://schemas.openxmlformats.org/officeDocument/2006/relationships/notesMaster" Target="/ppt/notesMasters/notesMaster1.xml" Id="R0e1a16a5ccb74b6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8cc6341aaa94033" /><Relationship Type="http://schemas.openxmlformats.org/officeDocument/2006/relationships/notesMaster" Target="/ppt/notesMasters/notesMaster1.xml" Id="R2dba1e60e8b54f2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812f46292994402" /><Relationship Type="http://schemas.openxmlformats.org/officeDocument/2006/relationships/notesMaster" Target="/ppt/notesMasters/notesMaster1.xml" Id="Rd4e737a9946b412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b82e1507d834fd2" /><Relationship Type="http://schemas.openxmlformats.org/officeDocument/2006/relationships/notesMaster" Target="/ppt/notesMasters/notesMaster1.xml" Id="R296521e2913e421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0d49f95dfa04fde" /><Relationship Type="http://schemas.openxmlformats.org/officeDocument/2006/relationships/notesMaster" Target="/ppt/notesMasters/notesMaster1.xml" Id="R28c7617a8d254ee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c2f96203dcd442a" /><Relationship Type="http://schemas.openxmlformats.org/officeDocument/2006/relationships/notesMaster" Target="/ppt/notesMasters/notesMaster1.xml" Id="Rf9413144ce5d43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的“文学作品阅读”学习单元。本套课件共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讲稿】明确告诉学生：本单元只训练“文学作品阅读”。先解释知识范围，再用一句话建立核心判断，最后示范标准方法。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【互动提问】请用自己的话复述“手法必须落到具体表达效果”，并举一个会触发“只报术语不解释效果”的错误例子。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中国语文卷一文学阅读 · 指令核对
指令焦点：先判断题目要求找、解、析、比、评中的哪一种动作。
【原创训练材料｜参数为训练所设】父亲把修好的旧伞放回门边，试着开合两次，才说：‘明天也许用不着。’窗外的雨却越下越密。
哪一项分析最有文本依据？ 选项为 A.折返与删号表现她在离开和联系之间犹豫，广播令抉择压力逐步增加。；B.细节把不舍转化为克制的行动，并让招牌成为老店记忆的承载物。；C.前后选择形成对照，显示人物由追求速度转为重视陪伴。；D.父亲反复试伞而说得轻描淡写，表现含蓄关怀；密雨加强了关怀的必要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父亲反复试伞而说得轻描淡写，表现含蓄关怀；密雨加强了关怀的必要。”怎样由证据推出。完整解析：动作、语气和环境相互印证，结论没有超出片段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Framework、样本题与公开评核资料｜中国语文卷一文学阅读·指令核对·原创模考任务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中国语文卷一文学阅读 · 指令核对
指令焦点：先判断题目要求找、解、析、比、评中的哪一种动作。
【原创训练材料｜参数为训练所设】雨水沿玻璃把霓虹拉成长线，车厢里的人都低头看屏幕，只有清洁工抬头核对每一个站名。
哪一项理解最能解释画面对比？ 选项为 A.祖母把长期照顾藏在日常动作里，后来的发现让含蓄关怀变得可见。；B.父亲反复试伞而说得轻描淡写，表现含蓄关怀；密雨加强了关怀的必要。；C.折返与删号表现她在离开和联系之间犹豫，广播令抉择压力逐步增加。；D.众人低头与清洁工抬头形成对照，突出日常劳动中的专注和常被忽略的责任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众人低头与清洁工抬头形成对照，突出日常劳动中的专注和常被忽略的责任。”怎样由证据推出。完整解析：结论由姿态与角色的可见差异推出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Framework、样本题与公开评核资料｜中国语文卷一文学阅读·指令核对·原创模考任务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中国语文卷一文学阅读 · 指令核对
指令焦点：先判断题目要求找、解、析、比、评中的哪一种动作。
【原创训练材料｜参数为训练所设】老店关门前，老板没有收下最后一块招牌，只把上面的灰一点点擦净，再挂回原处。
‘擦净再挂回’这一细节有什么作用？ 选项为 A.细节把不舍转化为克制的行动，并让招牌成为老店记忆的承载物。；B.前后选择形成对照，显示人物由追求速度转为重视陪伴。；C.众人低头与清洁工抬头形成对照，突出日常劳动中的专注和常被忽略的责任。；D.祖母把长期照顾藏在日常动作里，后来的发现让含蓄关怀变得可见。。讲解时强调：手法必须落到具体表达效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【预期回答】学生能说出“文本证据—手法—效果—主旨”中的起始动作，并避开“只报术语不解释效果”。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文本证据—手法—效果—主旨”，最后说明结论“细节把不舍转化为克制的行动，并让招牌成为老店记忆的承载物。”怎样由证据推出。完整解析：答案由具体动作解释情感和物象功能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Framework、样本题与公开评核资料｜中国语文卷一文学阅读·指令核对·原创模考任务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【预期回答】学生能把失分归入“只报术语不解释效果”或更精确的个人错因，并写出可执行检查动作。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讲稿】逐项解释“文学作品阅读”中的专有名词、符号、对象和单位。特别强调：只报术语不解释效果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讲稿】用“条件—表示—方法—核验”重建本知识点。示范时逐步引用：文本证据—手法—效果—主旨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讲稿】带学生逐句读取任务，不先求答案。要求指出材料中的有效条件，再按“文本证据—手法—效果—主旨”作答。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讲稿】先展示错误路径，再用解析链复原第一失分点。禁止只说“粗心”；必须落到“只报术语不解释效果”或更精确的动作。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Framework、样本题与公开评核资料｜中国语文卷一文学阅读·推论边界·原创模考任务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d3c0294e2a4da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4c84157e4c48f9" /><Relationship Type="http://schemas.openxmlformats.org/officeDocument/2006/relationships/slideLayout" Target="/ppt/slideLayouts/slideLayout1.xml" Id="R60a77fdd0a8444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a77fdd0a8444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d354668de4d4d" /><Relationship Type="http://schemas.openxmlformats.org/officeDocument/2006/relationships/image" Target="/ppt/media/image.png" Id="Re21e889d1df1407e" /><Relationship Type="http://schemas.openxmlformats.org/officeDocument/2006/relationships/notesSlide" Target="/ppt/notesSlides/notesSlide1.xml" Id="Rd22de4f486354a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65a9cd0204b18" /><Relationship Type="http://schemas.openxmlformats.org/officeDocument/2006/relationships/image" Target="/ppt/media/image2.png" Id="R92cd716946824664" /><Relationship Type="http://schemas.openxmlformats.org/officeDocument/2006/relationships/notesSlide" Target="/ppt/notesSlides/notesSlide2.xml" Id="R95c1c177447242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5c71b5c2c44d1" /><Relationship Type="http://schemas.openxmlformats.org/officeDocument/2006/relationships/image" Target="/ppt/media/image3.png" Id="R5faf3b39ee7b44d4" /><Relationship Type="http://schemas.openxmlformats.org/officeDocument/2006/relationships/notesSlide" Target="/ppt/notesSlides/notesSlide3.xml" Id="R617eef9f45f747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a40971b4d4158" /><Relationship Type="http://schemas.openxmlformats.org/officeDocument/2006/relationships/image" Target="/ppt/media/image4.png" Id="R35c7710267e64545" /><Relationship Type="http://schemas.openxmlformats.org/officeDocument/2006/relationships/notesSlide" Target="/ppt/notesSlides/notesSlide4.xml" Id="Rc8a5010468464e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cac81290ae43f2" /><Relationship Type="http://schemas.openxmlformats.org/officeDocument/2006/relationships/image" Target="/ppt/media/image5.png" Id="Rb8acd3ef68c04db6" /><Relationship Type="http://schemas.openxmlformats.org/officeDocument/2006/relationships/notesSlide" Target="/ppt/notesSlides/notesSlide5.xml" Id="Re4611dce56c945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426919b67473c" /><Relationship Type="http://schemas.openxmlformats.org/officeDocument/2006/relationships/image" Target="/ppt/media/image6.png" Id="Rd5f5ff4f59504477" /><Relationship Type="http://schemas.openxmlformats.org/officeDocument/2006/relationships/notesSlide" Target="/ppt/notesSlides/notesSlide6.xml" Id="R20d26cbc305d4d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eb53c4293466c" /><Relationship Type="http://schemas.openxmlformats.org/officeDocument/2006/relationships/image" Target="/ppt/media/image7.png" Id="Rbb55d6904ef04781" /><Relationship Type="http://schemas.openxmlformats.org/officeDocument/2006/relationships/notesSlide" Target="/ppt/notesSlides/notesSlide7.xml" Id="Rb6f0e8d668b142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33181079940e6" /><Relationship Type="http://schemas.openxmlformats.org/officeDocument/2006/relationships/image" Target="/ppt/media/image8.png" Id="R88ae13d8008f45dd" /><Relationship Type="http://schemas.openxmlformats.org/officeDocument/2006/relationships/notesSlide" Target="/ppt/notesSlides/notesSlide8.xml" Id="Rb79e2c406e0846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185403681e4591" /><Relationship Type="http://schemas.openxmlformats.org/officeDocument/2006/relationships/image" Target="/ppt/media/image9.png" Id="Ra2396443fc6c4dd0" /><Relationship Type="http://schemas.openxmlformats.org/officeDocument/2006/relationships/notesSlide" Target="/ppt/notesSlides/notesSlide9.xml" Id="Rc0c4266373f44f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d2f7dcf544ba2" /><Relationship Type="http://schemas.openxmlformats.org/officeDocument/2006/relationships/image" Target="/ppt/media/image10.png" Id="Rcbb698cf7d724e94" /><Relationship Type="http://schemas.openxmlformats.org/officeDocument/2006/relationships/notesSlide" Target="/ppt/notesSlides/notesSlide10.xml" Id="Rfc1af34d448d4c7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042fc04804567" /><Relationship Type="http://schemas.openxmlformats.org/officeDocument/2006/relationships/image" Target="/ppt/media/image11.png" Id="Re096059f5a334e53" /><Relationship Type="http://schemas.openxmlformats.org/officeDocument/2006/relationships/notesSlide" Target="/ppt/notesSlides/notesSlide11.xml" Id="R09efd262e91243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40572fb5944126" /><Relationship Type="http://schemas.openxmlformats.org/officeDocument/2006/relationships/image" Target="/ppt/media/image12.png" Id="Rdcd32f8a2b894350" /><Relationship Type="http://schemas.openxmlformats.org/officeDocument/2006/relationships/notesSlide" Target="/ppt/notesSlides/notesSlide12.xml" Id="R00a5fd8388a7457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cd2747aa44c4a" /><Relationship Type="http://schemas.openxmlformats.org/officeDocument/2006/relationships/image" Target="/ppt/media/image13.png" Id="R91324f2ebcb64afe" /><Relationship Type="http://schemas.openxmlformats.org/officeDocument/2006/relationships/notesSlide" Target="/ppt/notesSlides/notesSlide13.xml" Id="Rcd8bf397b6f74d9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1e6dad56941d8" /><Relationship Type="http://schemas.openxmlformats.org/officeDocument/2006/relationships/image" Target="/ppt/media/image14.png" Id="Re5a4fb5c6c734968" /><Relationship Type="http://schemas.openxmlformats.org/officeDocument/2006/relationships/notesSlide" Target="/ppt/notesSlides/notesSlide14.xml" Id="R864612634ef94c6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2ab97e5784364" /><Relationship Type="http://schemas.openxmlformats.org/officeDocument/2006/relationships/image" Target="/ppt/media/image15.png" Id="R02a68342e47045a5" /><Relationship Type="http://schemas.openxmlformats.org/officeDocument/2006/relationships/notesSlide" Target="/ppt/notesSlides/notesSlide15.xml" Id="R908498143d7f413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2675d9b654698" /><Relationship Type="http://schemas.openxmlformats.org/officeDocument/2006/relationships/image" Target="/ppt/media/image16.png" Id="Rbb4add5025a64d6c" /><Relationship Type="http://schemas.openxmlformats.org/officeDocument/2006/relationships/notesSlide" Target="/ppt/notesSlides/notesSlide16.xml" Id="Rcb3176c71709460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050d0393c4372" /><Relationship Type="http://schemas.openxmlformats.org/officeDocument/2006/relationships/image" Target="/ppt/media/image17.png" Id="Rda414572e0d74810" /><Relationship Type="http://schemas.openxmlformats.org/officeDocument/2006/relationships/notesSlide" Target="/ppt/notesSlides/notesSlide17.xml" Id="R03b6e0b5ac5d417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b31c142434e3a" /><Relationship Type="http://schemas.openxmlformats.org/officeDocument/2006/relationships/image" Target="/ppt/media/image18.png" Id="Rca71be061c264fba" /><Relationship Type="http://schemas.openxmlformats.org/officeDocument/2006/relationships/notesSlide" Target="/ppt/notesSlides/notesSlide18.xml" Id="R141fe28167e9427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29a199dc14b10" /><Relationship Type="http://schemas.openxmlformats.org/officeDocument/2006/relationships/image" Target="/ppt/media/image19.png" Id="R35eec24ef9334cf4" /><Relationship Type="http://schemas.openxmlformats.org/officeDocument/2006/relationships/notesSlide" Target="/ppt/notesSlides/notesSlide19.xml" Id="R98e97f32c3974f1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0d5f7310144f9d" /><Relationship Type="http://schemas.openxmlformats.org/officeDocument/2006/relationships/image" Target="/ppt/media/image20.png" Id="Re0b6ff8c22614cd3" /><Relationship Type="http://schemas.openxmlformats.org/officeDocument/2006/relationships/notesSlide" Target="/ppt/notesSlides/notesSlide20.xml" Id="R6a2cfa1960704e2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416bec6a0c4b6b" /><Relationship Type="http://schemas.openxmlformats.org/officeDocument/2006/relationships/image" Target="/ppt/media/image21.png" Id="R60e642acf57e48a7" /><Relationship Type="http://schemas.openxmlformats.org/officeDocument/2006/relationships/notesSlide" Target="/ppt/notesSlides/notesSlide21.xml" Id="R9420f19fef30482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e00487c2a4252" /><Relationship Type="http://schemas.openxmlformats.org/officeDocument/2006/relationships/image" Target="/ppt/media/image22.png" Id="Rb2c8f41e439a499c" /><Relationship Type="http://schemas.openxmlformats.org/officeDocument/2006/relationships/notesSlide" Target="/ppt/notesSlides/notesSlide22.xml" Id="R235884d3bcb2485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3b50fbd1fc47ca" /><Relationship Type="http://schemas.openxmlformats.org/officeDocument/2006/relationships/image" Target="/ppt/media/image23.png" Id="Ra2f02dc0adb44335" /><Relationship Type="http://schemas.openxmlformats.org/officeDocument/2006/relationships/notesSlide" Target="/ppt/notesSlides/notesSlide23.xml" Id="R563d94477c034a7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076ecfd664b95" /><Relationship Type="http://schemas.openxmlformats.org/officeDocument/2006/relationships/image" Target="/ppt/media/image24.png" Id="R5fd757fb116840fd" /><Relationship Type="http://schemas.openxmlformats.org/officeDocument/2006/relationships/notesSlide" Target="/ppt/notesSlides/notesSlide24.xml" Id="Rb6ff707a543f49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2acf60c964a2f" /><Relationship Type="http://schemas.openxmlformats.org/officeDocument/2006/relationships/image" Target="/ppt/media/image25.png" Id="R9660fbe4e6be49fb" /><Relationship Type="http://schemas.openxmlformats.org/officeDocument/2006/relationships/notesSlide" Target="/ppt/notesSlides/notesSlide25.xml" Id="R79e5d1c11e394e8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9d5f8cef74cdd" /><Relationship Type="http://schemas.openxmlformats.org/officeDocument/2006/relationships/image" Target="/ppt/media/image26.png" Id="R54b78dca13704e26" /><Relationship Type="http://schemas.openxmlformats.org/officeDocument/2006/relationships/notesSlide" Target="/ppt/notesSlides/notesSlide26.xml" Id="Re3da494fcd9d4c8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59f1b52ef4bdd" /><Relationship Type="http://schemas.openxmlformats.org/officeDocument/2006/relationships/image" Target="/ppt/media/image27.png" Id="Raca84a1c07a745dc" /><Relationship Type="http://schemas.openxmlformats.org/officeDocument/2006/relationships/notesSlide" Target="/ppt/notesSlides/notesSlide27.xml" Id="R8bd44404fdc541b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c4fb1e2a7484c" /><Relationship Type="http://schemas.openxmlformats.org/officeDocument/2006/relationships/image" Target="/ppt/media/image28.png" Id="R03ca44f2b12549d9" /><Relationship Type="http://schemas.openxmlformats.org/officeDocument/2006/relationships/notesSlide" Target="/ppt/notesSlides/notesSlide28.xml" Id="R8d895de35bef461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67d31d3b94273" /><Relationship Type="http://schemas.openxmlformats.org/officeDocument/2006/relationships/image" Target="/ppt/media/image29.png" Id="R4a01c89901eb41b3" /><Relationship Type="http://schemas.openxmlformats.org/officeDocument/2006/relationships/notesSlide" Target="/ppt/notesSlides/notesSlide29.xml" Id="R0adbaaf44d124b7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9e90c524b4f85" /><Relationship Type="http://schemas.openxmlformats.org/officeDocument/2006/relationships/image" Target="/ppt/media/image30.png" Id="R4109e52a1e40489a" /><Relationship Type="http://schemas.openxmlformats.org/officeDocument/2006/relationships/notesSlide" Target="/ppt/notesSlides/notesSlide30.xml" Id="Raccd7c1b556c43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5BF014-6DD2-4B9D-80C4-0442CF1E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59F80-559E-4369-95B3-57D4EC0D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485DA-56DF-4EF2-913B-15521950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4BFB7-EC9A-4E0C-BE6E-113B30A4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D5E5D-94E7-4CB9-8B00-02FE4F60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人物、叙事、意象、语言与主旨。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3BED1-C9BD-4909-AB63-86FF25FE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A11F7-C5F2-4C1D-B4C7-0A148F07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08E0E-1345-4DE5-A464-366C6F52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0E8E36-40D8-472F-8E61-7611947D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1e889d1df140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BCBAC-461A-428E-8F87-EB6AD53B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45905-FC64-41F0-B2C9-0DC348C3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8CADA8-806F-42D2-861E-DC2FAE2F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DD826-A6E6-4C12-AFC5-7C30EBA5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AA410B-7A4A-48D0-8BAB-34EF09A8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13B20-0185-4A6E-8118-480CDE3F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AC2B97-0797-4432-8F43-96B2EC5D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075E83-B701-4A37-8474-4319197AD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A0C77C-175F-4143-A405-3F799FEC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631574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91267B-25BE-461D-96BF-65D5AB8B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AC414-DC1C-4537-9703-A747A548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d7169468246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37D4F-44B4-4155-A519-4A3A7C1E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1A485-9288-4C28-A87E-ACFFEE8F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48BB4-6F72-40DC-85CD-41F7C71E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BB79B-C11E-4F84-B91C-DEF25A37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A1BE93-6BC7-4F90-83AD-C3975222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E325F-998E-400D-8FBE-AD2DC7AB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999B8-C55F-441F-ABDE-4FA182C4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F84CA-DC31-4406-8339-8A84BE9B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DCB18-A4C2-4315-9ACC-4DEB0CC0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09D8C-4281-4247-B8C6-275B7049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B4672E-DD03-49A4-B67D-32BA99A3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40A592-0B0A-48EC-A21E-D0D5AB70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68206-9944-4292-94CC-E839E7CA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C0BC8B-B4F1-47B3-88D3-7C380508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FC86A-3F8A-4C6B-8128-9403B98E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5EF8C-BC9C-4EA1-A9B3-624DDE61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464507-2296-448F-8D93-EFF2C4B8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成功标准｜手法必须落到具体表达效果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7455E3-8A18-4F2A-889D-9F16F028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D93025-B480-40B2-ACBE-2F9C5405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1B5AAB-4986-466D-B784-6820ED3A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284200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F9C766-E364-4D47-B750-7FCC2776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8A4A8-F08A-4A49-979E-6160518A4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f3b39ee7b44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EE540-A31A-4C9A-BE93-386B4B17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6D0D8-429D-432D-9BAE-86DF0938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B1C675-275E-4D9E-B519-52F6042D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DDBD4B-0E2E-4380-90DB-7B368021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6C284-531A-43C6-B6C1-9B914BED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C42355-427C-465D-8212-AC94E62A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边界提醒｜只报术语不解释效果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080F4-57AE-46FC-AE8A-B6C19041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7CEF3-C4AE-47D7-AB27-C37ECCC5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9E0F9-3C00-4BE2-8C9E-6396A62E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人物、叙事、意象、语言与主旨。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EBA89-69A2-417F-B915-74F159FE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FAD240-8313-4463-B778-E0B20816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1CFBB-62E5-4592-A694-99207F8C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A79F05-83C5-4150-9310-7F5DE786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Framework、样本题与公开评核资料｜中国语文卷一文学阅读·指令核对·原创模考任务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380FD9-49DD-42D7-83E1-1775D6ED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C03F9-6238-41DE-8162-A5180D26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A8022-BB23-4186-9101-4F661843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4E52C9-5B29-42C9-BEB7-62DE16F9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537164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32425D-E352-4418-8272-01F392DC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AB8FA-A5EC-4A1A-B176-DDAB081A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7710267e645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C43F3-F25B-440A-AA74-03BEF179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903A7-D690-42D6-933E-7C87B8812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4A34D-DE7C-4833-998D-404E932B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能解释“手法必须落到具体表达效果”，并识别一个反例或边界。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E30F10-177F-4713-BB87-C77424A3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FBC0B-FC4E-4DF5-BA34-C8BA6AC1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BD712E-6540-4E38-9F76-4E4495D3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9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哪一项分析最有文本依据？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6A079-60F0-4747-A521-FC97A00B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B6762-1706-4F0D-8084-A21B1A85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EAD0E-3085-4CEF-AC69-48A29411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0A8AFD-F24A-49DF-9C1A-542CA39A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B69120-5BBC-43B9-9465-642A03E1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12305C-3FE2-4FB7-9E94-C8564BE6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8D9432-09AE-43ED-9092-086C4E39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0C1E6-6584-41AD-AE01-D686487A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890284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28CE4C-907F-47EC-8CB0-F96CAD7E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EDF62-2418-4781-AF0A-B8D4D55B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cd3ef68c04d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8B15C-EA99-4390-B418-796CDE27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35053-E62E-482B-9F09-24ECC20C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F0A4B-99C4-47A0-9166-EE70507C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83613-B89E-4ABB-A0F2-0BACD638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173550-2604-45CC-89E2-E2BC6A5D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E8528-53B6-4112-8F9B-EF2978A1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25CED-4986-48B7-8180-DAE966DD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C8212E-353A-4448-8FFA-2F1E4746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FBCCB6-5F0E-415E-B5B4-7E943B54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A023DC-61A4-4EB9-8ECD-6104B311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D6270-FF91-419E-BB99-C8CD39B5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97327-0EED-4420-98F1-F98DF960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A3D74-BB22-4ACA-97A0-D9771F8A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6D122B-CB67-4373-8AF3-57048411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哪一项分析最有文本依据？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B5613-655F-4EE2-884B-4257BC8A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DB766-506D-47B9-8D90-C6229143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372A2D-2776-425C-A339-6F882D90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正确结论：父亲反复试伞而说得轻描淡写，表现含蓄关怀；密雨加强了关怀的必要。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解析：动作、语气和环境相互印证，结论没有超出片段。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04332A-18BE-4ABF-89CD-842224A2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BC0820-D22D-4400-90B1-1BB71979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7BE743-2BD1-4603-8D61-BF9D4E97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A06988-D590-4CAB-B4ED-B991B206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313967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81341B-BD55-47F3-8A24-4B6A89C7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60604-F15A-4EC6-BA3A-69088508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5ff4f595044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C6DB8-7912-413F-8689-7B033FF1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C5F32-EE88-4330-AB67-0D0EDD6D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D5634-5161-4FE3-B49A-202FC0A0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08CFA7-FBF2-456F-BA43-C7D410FA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1C639B-3554-44EB-97A5-65F0D57C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10749-81EB-4CDB-B734-12F4567A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60AB0-BAF0-4650-B36F-256C7635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195128-29EE-4682-983B-4609092E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B1EEE-7B84-4967-A8E7-D2E1E799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E8FD7-D7FF-47EB-B91A-8D3711ED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5607B-D413-44E9-9FCF-F0DD4658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2E1BCF-EDD4-485F-922A-96405444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9374BC-D4A9-45B7-9851-21CC7E54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320507-0D36-4304-95A4-01F49B6D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F935AB-570E-4A25-B789-EC7154DD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BBC041-DE4C-48C4-96D5-7146DAA3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7AED63-362B-46B9-B3BA-B7B337A4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80B086-23EE-4764-AB9A-CC3A97AC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68F89-98EC-4E45-BC43-1A37326A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4458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FF3D82-85B9-4AA6-90EB-8F12E61D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70D87-7E9A-4DE7-AED4-CC7EC8DB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5d6904ef047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8DB80-CCF6-498F-A730-C06F9312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2BB95-B3CC-4758-ACA8-3ADE116B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D86DBB-176F-49CC-952A-1801854A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6271B-6B14-42C1-A5FD-0D432ACC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510F4-D707-4127-AF8A-748C4B2E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F14767-89C8-4F70-8178-B6AB0C9F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2D87D-B19B-4341-9E05-8493E272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072B6-5F10-47EF-9E77-8DCAF17D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C6017-B3DA-4FF7-AB0F-3F3ACE9D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2D0E2D-1BA0-45DA-8C04-62545B34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F36D65-6314-436B-B3A8-8A5DF099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2961F7-F307-4673-B3A5-141309E8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81287-DFD9-4DE0-B4D9-64FD5C83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F33ADA-3E3F-4424-B387-251360ED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25A8E-C701-40B7-8746-ACD8D84F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9614AE-FEB4-486B-8F47-53E55118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B6FE80-A9CC-4D24-9C54-C60B519C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026471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8E0227-D20A-4F90-9E29-7CB00C43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B1CC7-50EC-4E09-8B12-4CD48DD1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e13d8008f45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4CB7A-44AA-4417-85D0-0BFA4229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56FEE-EF24-4F54-8DAD-031CA82E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5628C-2804-4DFA-BEA4-A68E6097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112B9-819A-49EA-A22B-BAA17762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3F556-1CAE-45CD-96F0-7450DAF4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E0A192-913B-44FB-8F14-8669DB29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75381-63C7-4FA6-9C94-C196BFC7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1AE88-E0CE-4359-BDED-9B5AA63A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69AEB5-7CB9-4827-B823-BB8957CA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9312F-46EB-47EE-A80A-94EFF9D7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1CF3DC-7F61-4B3C-A37C-07D1B0CF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37620-6DA2-406B-86B6-E7E179D5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B3821-66C1-47D3-A8D8-5A5B62E5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D47916-4363-4EA7-A320-A86AC1A5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0A400-8B72-4E12-AB21-F6F97680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7909D1-BA6A-4A43-811D-8CA81A10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57538-7F90-42E5-9261-13EE337C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901114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B01BEB-DEFE-493D-A37B-352CF916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BC5C34-ABB7-438F-865C-CCF596DE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96443fc6c4d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22B2D-88DD-4660-B9FF-FBA20003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3E12E-FDA6-4596-9DA4-C58C2A67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2EA8-0543-4F03-8BA8-787E629E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1617F-B0DB-42D3-BC30-B80D4749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D487B-17D3-4332-89C0-F3B37962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Framework、样本题与公开评核资料｜中国语文卷一文学阅读·关键词解释·原创模考任务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679CF-E4D3-4B60-9432-0EFE61A4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407BC-681E-4A58-B439-06EFAC2F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B8DB60-8370-4EF1-BDDE-5EFB3D1D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FAB6DD-0717-4740-B277-0344A5D3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F2B94B-8B39-41E5-BF2C-E5EF1331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169DBC-B141-4A2A-A545-A9132115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F2240-B49B-4AF1-BDC2-18D7C974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25C9E9-AD2B-4EA4-82C8-3413FF6D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D4EEE9-DDD2-4F4F-80B1-41954F9F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BB5DCC-31CE-4958-86AF-B480AC51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905C52-3986-4F0F-87F0-C61A0C0B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07C043-F70A-4241-8EED-4F939B29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579F11-AD46-4F68-8922-77E8C802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36D479-983D-4427-AA79-D4F800FF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360674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18D33-82A7-480A-8F96-6136CE4D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656A1-6253-4C4C-897D-95B56E60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b698cf7d724e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FF44D-E85E-449F-982A-5E1109AE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8EC43-12CD-4D51-8837-C24474A3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6C368D-E387-4BC3-B7D4-5A4B0377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4D1C8-43AC-449A-A680-F3421DF9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75D8C3-9CB0-4698-92F6-8B409BA5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【原创训练材料｜参数为训练所设】父亲把修好的旧伞放回门边，试着开合两次，才说：‘明天也许用不着。’窗外的雨却越下越密。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30FEE-DABC-406C-858C-33C768D1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4658E-149C-41C7-8E91-FA4C9A7C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A83225-54D5-4633-ADCB-105C15C7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618A6E-BA30-455E-9F7C-591F4D3E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B2CD9-56B1-44C8-B2BF-F250BF1D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75290-64FF-4C02-95B2-724B170ED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8DDD3-BC43-407D-9AA6-9C10A24C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3B447-5F12-4554-BDD1-18AAA5E4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9AADFD-F83C-494E-B499-120CF08E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AEC91B-15BE-4E64-BD07-EA8CA9FD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68EEA-60F7-47A8-BF84-BFEFB989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D96F4-544B-4B21-AC76-65A4CC98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444431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66B6C-2440-43B3-B7A7-D8E76047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F4A74-1198-4C14-95DA-259FF7F8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6059f5a334e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B7B75-1E4C-4CB2-A2F1-AC8358B0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3A00A5-B2C7-42EE-A265-67BE195F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08290F-426B-4742-9EC7-000553E5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ABFED3-48F1-4919-8302-C40D4029A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2FEFD-2346-4C3C-9205-8A43BF0D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DF8D5-94ED-458D-8109-FE92CFA3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7B0A2-47B6-4C4E-8591-ED1549D9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BE035-B36E-45BF-94DD-E0D29692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正确结论：前后选择形成对照，显示人物由追求速度转为重视陪伴。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解析链：结构对照必须落到人物选择的变化。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A34BBF-EE0E-4B71-AEB9-8045E9D5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2DCDCC-A57C-43E4-8AD2-74FC2516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1F627-CAA8-4DA4-858A-2F0D3F49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92409-8A13-4483-8466-5848FF7F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435547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E7291-95F0-4B9F-86FE-463F7B0D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B0AB5-52FB-4E57-B7E8-3210625E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32f8a2b8943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AE6A4-C5B4-4E6C-AC78-8CA42AB0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B6E78-3389-40D6-B195-CE30E2F2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1DEF8-4316-4B3A-94D1-89622806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9886F-534E-467B-85DC-28D961FB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A44662-DFB4-4DF8-9CD6-65138C37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E4E3E-58CB-4101-A5EA-956BC6E8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786A2A-BCE8-4AFF-9B2F-3F2059D8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681C2F-417F-4735-BAFA-215A7799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A20C48-0F9A-4C7A-9E3B-BC9209AE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28B494-FC57-46EE-AE93-92354E6C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98221D-566E-4B97-99D9-84E15E93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8A9AA-3A4B-4A91-A426-FB371772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9BC0FB-F54E-44B9-B167-9B47CEBA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521550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996613-7FD2-4052-9CB1-F6163AA7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C3E56F-BC0D-4DC8-89B7-5DD964F2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24f2ebcb64a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1C76C-9088-431B-BD28-F6DEB3AAF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771AC-56D5-4CE1-8B3B-07D7C46E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CEBA2-3F26-49E4-9890-BBEADC2C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能独立执行“文本证据—手法—效果—主旨”，并说明每一步理由。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516AF-BAF5-48B2-87FC-AC4B29D6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D8DFB-F8D7-4E07-B43C-B4885BB6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A0750-5DAB-4738-B7F2-AD2A1743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哪一项理解最能解释画面对比？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F20B44-25B5-459A-95B0-9D1EA499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9815C6-E013-40F0-9C07-9ED59638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34CF00-CE51-4D15-9425-06CF8EEF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ECA9C0-BD3A-4039-98AE-D4658A13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B60D8-85D1-4960-9A38-105AF4FD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AFBD6-F15D-491F-BCD7-6D171AAF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87B95-39AF-42A0-B7BF-F5890D58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3C19AB-A0F1-4597-904D-874F3DF2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223141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5D7A4B-71CF-4B7B-B5C0-887D5E85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4CE8A-E83B-4BBF-B3FF-3ACBBFD1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4fb5c6c7349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9FEDC-F8B0-485F-81A9-1BA92EB3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9DBB9-1976-47BF-9C44-222A6364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726A9-BE54-45EF-9793-8D189B5E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BFB777-FE61-487D-B821-E8867ED3A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F9B38-2FB2-4702-963E-E3546CAE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C53F0-EC9C-4B1F-90AA-A2BA3B1B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D8495-F118-4FDE-A35F-1C8E357E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5F1DE-AB52-4D97-A592-938ACAD2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345B4-8ECD-4E7A-A31F-AB5CCB843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245AA6-6804-42C9-B015-539DE9A5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96540-D3A0-47D2-9B5C-45BF3947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D282B-9325-459B-AD82-7D40C1B8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7326B-9A1C-4D07-A5E2-5ED6BED3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214F82-40D0-48D6-A5FB-C1FD561E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哪一项理解最能解释画面对比？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11703-8DA8-4FD0-B498-B8DD40FC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BEF067-30D9-4C38-9EAA-B3151C78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9EA78C-EBBF-4886-890B-65E8B60D7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正确结论：众人低头与清洁工抬头形成对照，突出日常劳动中的专注和常被忽略的责任。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解析：结论由姿态与角色的可见差异推出。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EE82CF-EC79-442C-9625-2B21482D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A0D7D2-76E7-4D72-BA2E-ADE34FE4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9187D6-39DC-4D84-8B1B-ACB4A6B4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17185D-268F-41F3-8EE0-D997071A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020706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B494C5-D63D-4FDB-96CE-F15EA6E7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A8CA8-3B7B-449C-A6A7-70F88A6C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68342e47045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06C58-3C6C-4AC3-9A13-443D845FE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52A8E-8249-4F20-AE2E-E069DDB3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4A71F-CE19-42DA-8840-2BE25C67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5ECBC-8523-435D-B25C-92EC6A8E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972FD-3A26-4A70-B56C-63353829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B7BAB9-BD2C-4894-9CD6-0FC02D9A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3B2E4-0B54-4C2E-BDD8-C02BF24E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EEDB6-F037-4CB2-A716-A7116479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2B8C35-CBFB-48AC-9C31-65F2F6F3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B6C08E-8920-440A-A4C7-49353936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0AF74-F1A4-4FB9-8539-92178556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17392-206D-4EBC-A11B-FADB91F9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9444AD-3272-4E8E-9081-ED0E244F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84E80-2CA0-4EA9-B7C5-22B19B6A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942C3-D4EF-4CD9-9918-0A38E9C3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64667-A4D7-4F7E-8162-9A360C55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50C792-873D-4415-8E8D-FF3972DA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0E5D09-CF73-47C4-9B4D-0FB6F3B0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3D37F-0EB8-40D4-B594-2ED7A25D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709211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CCC36D-CE8D-4C8F-983E-93564D92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CEEFD-CBA8-4D1C-9BDE-13461BC8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add5025a64d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660BC-4065-4D6F-9619-3D340E0E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135C5C-3080-452F-8784-02EAEB4F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B17EE-37CE-4566-ADFC-737EE1F3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92171-03CB-47CA-AAA2-1AB39DCF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CB98B-209E-48B8-A810-3A689FA9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540D5-4007-4BB0-857F-69EB7A2C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7D18B-7223-40D5-B49F-ED7C28D7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6EBAE4-5474-4233-AA36-AC1FEE3D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287A1C-9883-4533-B51C-08BF8B50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DFD253-5182-462B-B57E-B92DA5E8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C4739B-A628-4540-B148-907EC7AF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1C0CD-C079-45DC-A5EF-804F6B07E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6870F-F285-4061-A2AA-F2ABC070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DB1AC-5AB6-41F0-8708-AE20CB63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93EA49-2FA8-4695-857E-70EAB552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707F2F-AD07-4182-8706-43993B2B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2BD40-6CDE-4188-958D-1F69095F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67802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93E553-F345-4645-972B-E632C8EB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00DB6-F154-461F-AA8C-50AA66A6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414572e0d748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06DE6-866F-4DF0-BC94-4AA696C9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29653-AA04-40F8-9729-BD3EEDEA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D0544-B97C-49C9-90A7-00365928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F08E7-FEB3-4551-8386-2A0D159C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2E459-F934-4B8F-A531-CBE35306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288583-1F9F-4751-B456-0AFF29FA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0B321-4CD6-4EB1-9BBF-35FF8760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8AAFC-CE19-4509-A8E4-F4A776C0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9F12A-6AC7-468A-BBAE-3DA6159F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E41D3-B5A4-4422-ABE5-B18030E8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240B36-4316-44E1-B342-81BCC934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79443-E1DE-461B-A8D8-82B5C41C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09C7E-94A8-4A59-B5AF-F3101B9C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495FB-B198-4521-8529-CA37265E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5885EA-F9B3-404F-A1A5-A39B121B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48173-4501-4207-BD1D-392B5547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DFFE1-DC18-4095-8021-CA3011D73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471419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8F086C-C541-4811-8514-B22AC620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344CC-0F84-45AE-9296-F503808C0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1be061c264f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5BC61-8F05-49F8-A1D0-9B8B7857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23A9A-9A2D-4A80-9051-0602DF06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4DBB03-88F0-498D-9C8A-C751D577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DF29A-46F6-4EC4-9E30-02C30861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反复动作主要怎样推进人物描写？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34A21-3C64-4BB2-A613-BDC6F527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Framework、样本题与公开评核资料｜中国语文卷一文学阅读·关键词解释·原创模考任务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C1D74-FF95-4C16-9876-CAC28018E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4D5493-448D-4BC9-A29E-EF78E115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5563A-B500-4918-961C-9CFD4DF0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A74172-0037-433F-B7F2-2E6E7043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2F028E-D2D5-46E1-AEA8-E6604D16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4854A-944A-49B0-9C65-DA18E7B3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44A6A-2552-4DCA-97D9-3444EF30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DBAB78-D09F-4181-9832-D06BE118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9631C-BE93-45DE-9FBD-358C5EB3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378EB-E2FE-4BFA-AB0A-6E36FBCA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4C51FD-42CB-4B2F-AFCF-BB2E64AB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135B4-88C4-428C-8371-E08EAE3F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5E488E-7617-4DD1-8C2D-8EF7AE4D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D0853D-4ACE-44A1-81BA-558357EB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227178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7C77F-0B69-4B53-80ED-BF0FA31C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1723E-CCDA-47D8-B6CF-B91917EA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ec24ef9334c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31909-D668-4D1B-ABB8-A5A72A6F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43CAC-C4EB-49A1-9075-478CD324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0EFE7-4D79-46A8-9114-7E3E42112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78632-FA55-44E9-810B-67EBE835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A7FED-D090-4CE3-9ED1-FE5C8AA5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2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【原创训练材料｜参数为训练所设】雨水沿玻璃把霓虹拉成长线，车厢里的人都低头看屏幕，只有清洁工抬头核对每一个站名。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A12438-9553-4ED3-A9C9-48DD3303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9D89E-15D7-4953-97F5-FAFE8FA4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2CFEF-59E5-41BA-86C6-29A104A5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7FF47-CE91-475F-9C6D-98F71F49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【原创训练材料｜参数为训练所设】她走到月台尽头，又折返售票机旁；广播每响一次，她便把未拨出的号码删去一个数字。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反复动作主要怎样推进人物…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9D75D1-BBC1-40C0-AE76-9FB02D9C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835EE-C791-497F-AF18-76268F62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E9398-EA81-45E5-A940-1AF77D46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E1B7C0-AF56-4426-914E-670EF1CD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‘缝进内…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F99B3E-3B7B-431C-A8F5-02ED7C26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CA3847-5296-40FA-AE7A-79029527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3E1478-FD81-4394-8CE1-C564116D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B6B4D6-17C0-4FB1-9DAF-4FA97DCC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947794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FE086-10F9-41E6-85DC-1D1ADB37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25861-535D-46E0-B093-D761CFA8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b6ff8c22614c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5E9AB-DAFC-42B2-9B6C-5031BBEC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98371-DE68-418F-B069-0CF86352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CF52D-55A6-4A96-BED2-79BD8491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6CED09-9741-4623-BF4B-799F17EE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7800D-2200-4A4C-8B42-12A90FFA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7FFCD-0754-4298-8FAF-F4F2F4A4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2FEDA-B196-4272-943C-817DE725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54659-DF26-4052-8150-DAAFE72F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正确结论：折返与删号表现她在离开和联系之间犹豫，广播令抉择压力逐步增加。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解析链：分析把重复动作、时间信号和心理冲突连在一起。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1F10AA-A29B-43F0-8FEF-7112C3E6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08C8A8-33FE-4878-814B-8ABCAAC0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72578-CC10-4F31-AFD8-4786F9CE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6C93D-9B76-44FC-8E27-BD4F1744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403570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A9D486-45A9-4811-8571-E3C12501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DBAB8-2839-47DA-B72A-7825519B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642acf57e48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7A3CD-021C-4419-8DA1-394388BF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426A4-F756-4ED3-A8C7-B9766543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C05C2-3BEE-4C08-82EB-C5123187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CBFDF5-7CE9-4EF6-8B51-93992EF7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‘缝进内层’和日期这一发现怎样深化人物形象？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41740-F9AE-413E-96F3-F5A093DE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7DE49-2B3C-455D-8EFF-96F2D8FC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6E787-F77E-45E0-8424-6152B61D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AA92DB-DB38-42E8-BA44-DF33E6517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F3D644-148E-494D-93E3-20541BC5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B9739-3E01-4603-B392-8C027D4E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FF8AA-C0BD-40F9-845E-48CB60E7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C4221-C47A-4590-BD04-17A69832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91B26-1B8A-4431-85CF-E10CB347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931673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EA78B1-CB3C-4AA8-9EFB-2A73A8FB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08C60-E172-420B-97C0-E211E8E3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8f41e439a49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80270-9831-4441-B696-D06C205E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87382-E1AF-4338-8843-1EBA1AB5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612C49-1C9F-43CC-8AB1-E466DFC8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70C7E-6BBA-4D81-8FE8-0890308B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C332A-3242-41CE-81B7-990D7A57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1DABBE-B793-4DC5-9181-05CD4EF8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‘擦净再挂回’这一细节有什么作用？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117C49-0B73-4E99-BB33-FFC5C52E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高频错因：只报术语不解释效果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6DBFCF-52C6-4AEB-B4D4-31104B90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D61FB-AACF-4A2C-B531-07A6435B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68781-E6A4-4CDE-99AF-0C327D71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77B0EE-6240-49F6-9EE3-4012D7FE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23A3CB-56EF-4C15-8CE9-94F9D5D9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A051E5-AD2C-42D8-90D8-6C74EC3C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C1218-63F4-4F26-A00D-199CFA85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750642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2CFD19-01CA-443D-AB42-CD2E2409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36409-220B-40C4-AD00-CA7E7118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02dc0adb443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AC36D-3C80-4D06-8108-88F05F2E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66460-6B2D-4021-B214-C71C0E3A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F9F61A-42C8-4E60-BE01-0C3289C3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7D16F6-72AA-4EE9-A11E-A925F2E0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9839E-3863-4A5D-A325-1AB39967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F2304-3708-494D-B6FC-C5653DF9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09E73F-64B9-4AD1-A13E-46929C6A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9A4F2-03DD-4D8E-8BB6-C898CD7D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9F365-2B2E-41F5-B4AF-94A03BC5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372346-C638-468D-85A5-7D8266FE2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43AF5-B1F9-40A4-8E53-0117D4D4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C503B-045B-4A10-A7F5-48E90B2D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93567-75B3-47E8-AE82-BC3E3662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A5F4D-5FBC-4093-9497-57596A9B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‘擦净再挂回’这一细节有什么作用？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6C69B-290B-4B38-878D-4CC41E29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C2D251-8165-4DB4-A266-98AAE72A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9C5C56-D8E4-45B7-8695-AE95F798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正确结论：细节把不舍转化为克制的行动，并让招牌成为老店记忆的承载物。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解析：答案由具体动作解释情感和物象功能。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13FC45-8FD6-4299-8E67-3DE3B6B3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BCC31-58C9-4C29-92AA-3D179C30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FD9360-D8D7-45C2-BCA3-8E59F348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CC101B-E078-4E28-B870-C9382088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031880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CA8D58-78A2-41D4-9539-85533D86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537C5-F5F6-48C7-9F54-927390A8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d757fb116840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8C119-F2ED-4B5E-90A4-82609D3D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48E776-5271-472E-9F29-96E5B67F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01A4E-EB68-4ED2-BF19-4E0FBE03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41936-3300-4A88-8A9F-33D0B39D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90207-7B1A-4FBD-A6E8-AEACA860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C8D754-C711-46B5-8374-B7F46141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3550F-AF2A-47DB-A183-F17E860E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F30596-B8CE-407D-AF12-2589C6B5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11AA66-7B28-4E47-9540-D1EC36AB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E658D-C56C-4013-930D-B507811F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2BC7E7-DAAF-4387-820A-66C6BBB7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BEEC2-8619-4BA2-B733-6D683C3F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65EA30-D825-46EE-9361-113D5B4B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E7562-E41A-4CEA-9587-7047A71B1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D1AF05-BC31-4C8A-8F09-07FD9EAC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4AD8E4-3F79-4A65-96DA-ADE719B9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C20182-286F-459E-B92C-79DC25C7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F20B5E-98B5-4C75-91E8-CF07E760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C238C8-54CB-4698-AB8A-F777DC1F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580042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F6BB7-CF1C-49B9-A399-E0DFC4FB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828CE-67F2-409D-9EDC-5714933B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0fbe4e6be49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9A678-392C-4A4E-A330-E2C41960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A6091-2CEC-4A3A-91CF-90BDD657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254CC0-5851-4FD8-A245-DC64A2C0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B6C9E-CB34-4CEF-8F82-A661D47F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文学作品阅读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F725E5-AD6C-4279-8E7B-5A08CB38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E6E34-EE95-4696-81DC-1BDB8C57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AAB80D-1C50-4098-8E25-747F31B6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D2D0E-62A5-4D51-B101-5947541F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A6246-E324-48AB-A3AE-B71B00B1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A72E2-2953-4491-981D-FF442BE4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1F31C-BB2B-4EBD-9118-97CC2E40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84B19F-39C6-4802-9B8B-A3ACB6B2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F06D49-7CA8-4BBF-BAAE-B110600D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78187-F93E-44D3-9963-D75DE352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9C72B-FE4E-4667-AFC6-2C0C3898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B5F29D-F931-4F92-BED4-75B815EC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F34D88-3B48-4BE8-AE1E-85CE66D9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1081326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0F0393-2C61-4356-8B83-E4634998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CF4C1-D0F7-4B21-A3A7-F6032C57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b78dca13704e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A2767-EE99-48F9-8F33-91A27704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F8C28-5001-49FD-B7BE-C7EB91EF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2B945-C3E7-4F06-B74C-C7864369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79C9C-964D-4DF7-AEE1-51DE9447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0C5AF-EE77-4320-8840-3D489388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3C58D-0E37-4489-8D13-7EB11D70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2FD5BD-27C1-493E-8E68-C048E95C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手法必须落到具体表达效果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91DC4-0CD8-4B25-94A1-A5DCD978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7980A-CAA8-4715-8E94-178CC7E4F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A2DEF9-0CF3-4F7E-BD17-2606BBAF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文本证据—手法—效果—主旨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CAB18-0957-43C1-BDAD-658043E8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D30DF7-694F-4B24-9436-8A1298D0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45CD52-C2EA-4C91-A71C-8FE6C420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检查：只报术语不解释效果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93C7E-0CE5-465B-A5F8-C0177879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7B875-3D2A-44E5-811B-0CD6E935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7AC7F8-5EB5-49E1-AA20-83F44E24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AD6F59-71D2-4A3A-BF2F-065207F9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7248152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B021C1-69D0-4B42-BCA5-E021868E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78AF9F-B06B-491A-BD4A-8B6C0E7B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84a1c07a745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C2752-81B3-49B6-BA9F-0B56159A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4CD59B-DD79-42E8-865F-64219396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65A96B-EC28-4FB0-8AC1-0D6F8D3A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DC501-A66E-4D09-8D82-F40702C4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中国语文卷一文学阅读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‘缝进内层’和日期这一发现怎样深化人物形象？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7E5EF-B4AB-4F28-9DA7-A39BCD6F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Framework、样本题与公开评核资料｜中国语文卷一文学阅读·关键词解释·原创模考任务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5C203-2388-48A4-8F6D-D0B86041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A2A2E5-BF92-4995-8B4D-32F9C02B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BDCDA-5129-4B04-8011-92965AFE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DD6226-1B41-4578-87D8-C6258F4C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D7F5F-8186-4C94-8EAC-91CE5E6F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8176A-19C9-48BF-8A7B-79652AB18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9BF50B-9975-42E5-81CA-6B79FDCA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B28928-8F97-4703-8969-DBFB5463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656B3-AB6A-4FAC-84BF-081A9CD0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3E0C4-0FCD-438B-BF46-1F1F1127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C3D529-7AC3-4093-A04B-F785F932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12342E-7889-4321-8AA7-1E835AB4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2B6B5-7C97-4B52-B65B-B626504B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9EAB4C-24D4-489A-98E7-B6FC9A4B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0975386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57A7F-E3E4-4BEB-824A-6AE8216D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7B52F5-C317-4502-9BA4-2F2A9C51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a44f2b12549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5324D-7A88-4D04-A612-9532FA19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43E5C-8D06-4302-A60F-6BAA30BC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D5F38-C78B-49C7-AEC3-99336A6D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D08D0B-5BB7-4646-A6F5-0553207E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DB670-C526-49EB-9FD7-E465F74E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2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中国语文卷一文学阅读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【原创训练材料｜参数为训练所设】老店关门前，老板没有收下最后一块招牌，只把上面的灰一点点擦净，再挂回原处。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‘擦净再挂回…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09974A-64C5-4429-97B7-387B2E6F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0F9BA5-1901-461E-9618-742A6C4B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929D5-FD3D-4946-A96A-23A16286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722C0-B004-4F8B-A4C9-28E82554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中国语文卷一文学阅读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【原创训练材料｜参数为训练所设】祖母把旧车票缝进布袋内层，说是免得它再走丢；多年后，‘我’拆线时才发现每一张都写着接送我的日期。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‘缝进…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B48FD4-B2F8-485A-A39E-B9BC191A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FA06F-CC14-408C-9244-36A669A9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F21C1-B788-49E6-B553-DB403153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8B7616-60C8-487D-8633-61BD07AD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中国语文卷一文学阅读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65CD7-52D3-4074-8F51-09782B7F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F9658-A663-48BF-9D77-E441258F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7B63C9-CE1D-4ED1-911C-298603A9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43A620-8C50-409C-9F5B-F1F957F8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162051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CA48F-6BA1-4C6A-BAB7-48463C62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E8CFD-096F-4050-9107-48C0C420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1c89901eb41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160DF-2FE1-4772-94D3-0A9390E5A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D9675-9747-43DF-AA84-19BD347D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64940-29EE-40F4-A42C-359B8867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45231-CDDF-464E-A54D-E67324FB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只报术语不解释效果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893D2-9F5F-4F6F-BE96-2679DEE1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AB883-D7B7-4F62-A5F6-8C05FF9B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B47FD-B2E8-4416-815E-5CC08A2B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1F9CA6-24A6-4186-BA7C-4F7ACFC8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正确结论：祖母把长期照顾藏在日常动作里，后来的发现让含蓄关怀变得可见。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解析链：分析以动作、物件和时间层次共同说明人物，而非只贴情感标签。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EF1A7-736E-4ACE-8DC5-8A7B1F8E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2341D-126D-4CF1-9E50-A5D03365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3DB64F-5B31-4E09-B8B7-94011D7D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F4AD3-20BB-4C81-B2F4-01309FD4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8713350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C24B7A-9DA0-4F0C-9D53-98CE3F04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8B3DD-CFEC-464C-A071-92854E5C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9e52a1e4048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5E9762-F4A5-42E3-88BF-303E8509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741CF-8B9E-4BCD-B7AC-E34CF15F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04260-F2E9-4201-AF3B-E9B70A01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63D917-36F5-45B4-A0C8-3971465D0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中国语文卷一文学阅读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【原创训练材料｜参数为训练所设】文章开首写孩子嫌渡轮缓慢，结尾却写他故意错过快船，陪祖母再看一次港湾。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首尾安排产生什么效果？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300AB-2399-4B86-ABE7-6B57F9B4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19C96C-69BE-4A08-8A3F-56F42026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A14429-52CE-4318-958C-8F86BEEB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5336D0-D8B9-4E44-9FCA-D13F6748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19DE27-BD1D-46AF-AA62-844792A6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1E5D0F-F9CD-4CC4-8AA2-FBE366BD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CEB1E-168A-42F6-9CE9-3BD02477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D5F98-8805-450A-9285-BBE2052E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文学作品阅读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B9687-DD57-445D-B995-FEA6927A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092020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2026-08-19T08:53:37.5840000Z</dcterms:created>
  <dcterms:modified xsi:type="dcterms:W3CDTF">2026-08-19T08:53:37.5840000Z</dcterms:modified>
</coreProperties>
</file>