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6f783eb11b5487b" /><Relationship Type="http://schemas.openxmlformats.org/officeDocument/2006/relationships/extended-properties" Target="/docProps/app.xml" Id="Re13e1aca814e46ef" /><Relationship Type="http://schemas.openxmlformats.org/officeDocument/2006/relationships/officeDocument" Target="/ppt/presentation.xml" Id="R4ba2ace96cae4ad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43d85b702594ded"/>
  </p:sldMasterIdLst>
  <p:notesMasterIdLst>
    <p:notesMasterId xmlns:r="http://schemas.openxmlformats.org/officeDocument/2006/relationships" r:id="R5aa7e3e9443843c8"/>
  </p:notesMasterIdLst>
  <p:sldIdLst>
    <p:sldId xmlns:r="http://schemas.openxmlformats.org/officeDocument/2006/relationships" id="256" r:id="R6e5b4ea21ec54607"/>
    <p:sldId xmlns:r="http://schemas.openxmlformats.org/officeDocument/2006/relationships" id="257" r:id="Rb73ce5453b5f40e1"/>
    <p:sldId xmlns:r="http://schemas.openxmlformats.org/officeDocument/2006/relationships" id="258" r:id="R919f836787c8400b"/>
    <p:sldId xmlns:r="http://schemas.openxmlformats.org/officeDocument/2006/relationships" id="259" r:id="R3ca78745a09d4362"/>
    <p:sldId xmlns:r="http://schemas.openxmlformats.org/officeDocument/2006/relationships" id="260" r:id="R2f0818ac03364735"/>
    <p:sldId xmlns:r="http://schemas.openxmlformats.org/officeDocument/2006/relationships" id="261" r:id="R1a8ee65a69ec429a"/>
    <p:sldId xmlns:r="http://schemas.openxmlformats.org/officeDocument/2006/relationships" id="262" r:id="R15e1a124317f4928"/>
    <p:sldId xmlns:r="http://schemas.openxmlformats.org/officeDocument/2006/relationships" id="263" r:id="R10d53876f5954587"/>
    <p:sldId xmlns:r="http://schemas.openxmlformats.org/officeDocument/2006/relationships" id="264" r:id="Rc05484d704c341a4"/>
    <p:sldId xmlns:r="http://schemas.openxmlformats.org/officeDocument/2006/relationships" id="265" r:id="R00450b610c454ad9"/>
    <p:sldId xmlns:r="http://schemas.openxmlformats.org/officeDocument/2006/relationships" id="266" r:id="R688535c011884340"/>
    <p:sldId xmlns:r="http://schemas.openxmlformats.org/officeDocument/2006/relationships" id="267" r:id="Rc2622f0a9aee47cb"/>
    <p:sldId xmlns:r="http://schemas.openxmlformats.org/officeDocument/2006/relationships" id="268" r:id="R4af895ae0e7e45ec"/>
    <p:sldId xmlns:r="http://schemas.openxmlformats.org/officeDocument/2006/relationships" id="269" r:id="Re07e0dcf311d403a"/>
    <p:sldId xmlns:r="http://schemas.openxmlformats.org/officeDocument/2006/relationships" id="270" r:id="R7afc656104934372"/>
    <p:sldId xmlns:r="http://schemas.openxmlformats.org/officeDocument/2006/relationships" id="271" r:id="Rb484b2576b1e42bd"/>
    <p:sldId xmlns:r="http://schemas.openxmlformats.org/officeDocument/2006/relationships" id="272" r:id="Rea039f51cb504725"/>
    <p:sldId xmlns:r="http://schemas.openxmlformats.org/officeDocument/2006/relationships" id="273" r:id="Rc59271215f5e4d4f"/>
    <p:sldId xmlns:r="http://schemas.openxmlformats.org/officeDocument/2006/relationships" id="274" r:id="Ra8f8e7947949470b"/>
    <p:sldId xmlns:r="http://schemas.openxmlformats.org/officeDocument/2006/relationships" id="275" r:id="Rcdfd4482498e4847"/>
    <p:sldId xmlns:r="http://schemas.openxmlformats.org/officeDocument/2006/relationships" id="276" r:id="Rae0fb91bd4e640d6"/>
    <p:sldId xmlns:r="http://schemas.openxmlformats.org/officeDocument/2006/relationships" id="277" r:id="R5e11651cd75c45c6"/>
    <p:sldId xmlns:r="http://schemas.openxmlformats.org/officeDocument/2006/relationships" id="278" r:id="R755c9db6ae0448b3"/>
    <p:sldId xmlns:r="http://schemas.openxmlformats.org/officeDocument/2006/relationships" id="279" r:id="R50d0c56d07c342e0"/>
    <p:sldId xmlns:r="http://schemas.openxmlformats.org/officeDocument/2006/relationships" id="280" r:id="Rf83756f7514a408e"/>
    <p:sldId xmlns:r="http://schemas.openxmlformats.org/officeDocument/2006/relationships" id="281" r:id="Ra07dca427acd4362"/>
    <p:sldId xmlns:r="http://schemas.openxmlformats.org/officeDocument/2006/relationships" id="282" r:id="Rebaf1c32653d4203"/>
    <p:sldId xmlns:r="http://schemas.openxmlformats.org/officeDocument/2006/relationships" id="283" r:id="Red4cd2ee66784ffd"/>
    <p:sldId xmlns:r="http://schemas.openxmlformats.org/officeDocument/2006/relationships" id="284" r:id="R4bd62dfe0bad4051"/>
    <p:sldId xmlns:r="http://schemas.openxmlformats.org/officeDocument/2006/relationships" id="285" r:id="R0d35d0a1822a457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049e2bc3f1c4b7d" /><Relationship Type="http://schemas.openxmlformats.org/officeDocument/2006/relationships/slideMaster" Target="/ppt/slideMasters/slideMaster1.xml" Id="R643d85b702594ded" /><Relationship Type="http://schemas.openxmlformats.org/officeDocument/2006/relationships/notesMaster" Target="/ppt/notesMasters/notesMaster1.xml" Id="R5aa7e3e9443843c8" /><Relationship Type="http://schemas.openxmlformats.org/officeDocument/2006/relationships/presProps" Target="/ppt/presProps.xml" Id="R6a0bb8ba49984724" /><Relationship Type="http://schemas.openxmlformats.org/officeDocument/2006/relationships/tableStyles" Target="/ppt/tableStyles.xml" Id="R570cd2a7e8644029" /><Relationship Type="http://schemas.openxmlformats.org/officeDocument/2006/relationships/slide" Target="/ppt/slides/slide1.xml" Id="R6e5b4ea21ec54607" /><Relationship Type="http://schemas.openxmlformats.org/officeDocument/2006/relationships/slide" Target="/ppt/slides/slide2.xml" Id="Rb73ce5453b5f40e1" /><Relationship Type="http://schemas.openxmlformats.org/officeDocument/2006/relationships/slide" Target="/ppt/slides/slide3.xml" Id="R919f836787c8400b" /><Relationship Type="http://schemas.openxmlformats.org/officeDocument/2006/relationships/slide" Target="/ppt/slides/slide4.xml" Id="R3ca78745a09d4362" /><Relationship Type="http://schemas.openxmlformats.org/officeDocument/2006/relationships/slide" Target="/ppt/slides/slide5.xml" Id="R2f0818ac03364735" /><Relationship Type="http://schemas.openxmlformats.org/officeDocument/2006/relationships/slide" Target="/ppt/slides/slide6.xml" Id="R1a8ee65a69ec429a" /><Relationship Type="http://schemas.openxmlformats.org/officeDocument/2006/relationships/slide" Target="/ppt/slides/slide7.xml" Id="R15e1a124317f4928" /><Relationship Type="http://schemas.openxmlformats.org/officeDocument/2006/relationships/slide" Target="/ppt/slides/slide8.xml" Id="R10d53876f5954587" /><Relationship Type="http://schemas.openxmlformats.org/officeDocument/2006/relationships/slide" Target="/ppt/slides/slide9.xml" Id="Rc05484d704c341a4" /><Relationship Type="http://schemas.openxmlformats.org/officeDocument/2006/relationships/slide" Target="/ppt/slides/slide10.xml" Id="R00450b610c454ad9" /><Relationship Type="http://schemas.openxmlformats.org/officeDocument/2006/relationships/slide" Target="/ppt/slides/slide11.xml" Id="R688535c011884340" /><Relationship Type="http://schemas.openxmlformats.org/officeDocument/2006/relationships/slide" Target="/ppt/slides/slide12.xml" Id="Rc2622f0a9aee47cb" /><Relationship Type="http://schemas.openxmlformats.org/officeDocument/2006/relationships/slide" Target="/ppt/slides/slide13.xml" Id="R4af895ae0e7e45ec" /><Relationship Type="http://schemas.openxmlformats.org/officeDocument/2006/relationships/slide" Target="/ppt/slides/slide14.xml" Id="Re07e0dcf311d403a" /><Relationship Type="http://schemas.openxmlformats.org/officeDocument/2006/relationships/slide" Target="/ppt/slides/slide15.xml" Id="R7afc656104934372" /><Relationship Type="http://schemas.openxmlformats.org/officeDocument/2006/relationships/slide" Target="/ppt/slides/slide16.xml" Id="Rb484b2576b1e42bd" /><Relationship Type="http://schemas.openxmlformats.org/officeDocument/2006/relationships/slide" Target="/ppt/slides/slide17.xml" Id="Rea039f51cb504725" /><Relationship Type="http://schemas.openxmlformats.org/officeDocument/2006/relationships/slide" Target="/ppt/slides/slide18.xml" Id="Rc59271215f5e4d4f" /><Relationship Type="http://schemas.openxmlformats.org/officeDocument/2006/relationships/slide" Target="/ppt/slides/slide19.xml" Id="Ra8f8e7947949470b" /><Relationship Type="http://schemas.openxmlformats.org/officeDocument/2006/relationships/slide" Target="/ppt/slides/slide20.xml" Id="Rcdfd4482498e4847" /><Relationship Type="http://schemas.openxmlformats.org/officeDocument/2006/relationships/slide" Target="/ppt/slides/slide21.xml" Id="Rae0fb91bd4e640d6" /><Relationship Type="http://schemas.openxmlformats.org/officeDocument/2006/relationships/slide" Target="/ppt/slides/slide22.xml" Id="R5e11651cd75c45c6" /><Relationship Type="http://schemas.openxmlformats.org/officeDocument/2006/relationships/slide" Target="/ppt/slides/slide23.xml" Id="R755c9db6ae0448b3" /><Relationship Type="http://schemas.openxmlformats.org/officeDocument/2006/relationships/slide" Target="/ppt/slides/slide24.xml" Id="R50d0c56d07c342e0" /><Relationship Type="http://schemas.openxmlformats.org/officeDocument/2006/relationships/slide" Target="/ppt/slides/slide25.xml" Id="Rf83756f7514a408e" /><Relationship Type="http://schemas.openxmlformats.org/officeDocument/2006/relationships/slide" Target="/ppt/slides/slide26.xml" Id="Ra07dca427acd4362" /><Relationship Type="http://schemas.openxmlformats.org/officeDocument/2006/relationships/slide" Target="/ppt/slides/slide27.xml" Id="Rebaf1c32653d4203" /><Relationship Type="http://schemas.openxmlformats.org/officeDocument/2006/relationships/slide" Target="/ppt/slides/slide28.xml" Id="Red4cd2ee66784ffd" /><Relationship Type="http://schemas.openxmlformats.org/officeDocument/2006/relationships/slide" Target="/ppt/slides/slide29.xml" Id="R4bd62dfe0bad4051" /><Relationship Type="http://schemas.openxmlformats.org/officeDocument/2006/relationships/slide" Target="/ppt/slides/slide30.xml" Id="R0d35d0a1822a457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a52085e92444ad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88dca1b45b64021" /><Relationship Type="http://schemas.openxmlformats.org/officeDocument/2006/relationships/notesMaster" Target="/ppt/notesMasters/notesMaster1.xml" Id="R23fa8760e08c497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7dd79b742a947cd" /><Relationship Type="http://schemas.openxmlformats.org/officeDocument/2006/relationships/notesMaster" Target="/ppt/notesMasters/notesMaster1.xml" Id="R45aa0900f0ae493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979877a27344562" /><Relationship Type="http://schemas.openxmlformats.org/officeDocument/2006/relationships/notesMaster" Target="/ppt/notesMasters/notesMaster1.xml" Id="R41533ce1536b4bd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85d9ba78fd44b89" /><Relationship Type="http://schemas.openxmlformats.org/officeDocument/2006/relationships/notesMaster" Target="/ppt/notesMasters/notesMaster1.xml" Id="R7e64d27963904c7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3dc5e443cc745d1" /><Relationship Type="http://schemas.openxmlformats.org/officeDocument/2006/relationships/notesMaster" Target="/ppt/notesMasters/notesMaster1.xml" Id="R420c59abdbf3457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55d2ed78b624d04" /><Relationship Type="http://schemas.openxmlformats.org/officeDocument/2006/relationships/notesMaster" Target="/ppt/notesMasters/notesMaster1.xml" Id="R4a110dca1b4140d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8dbd1afde9448a7" /><Relationship Type="http://schemas.openxmlformats.org/officeDocument/2006/relationships/notesMaster" Target="/ppt/notesMasters/notesMaster1.xml" Id="R79e9c0a4638b421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edf924e151a43d9" /><Relationship Type="http://schemas.openxmlformats.org/officeDocument/2006/relationships/notesMaster" Target="/ppt/notesMasters/notesMaster1.xml" Id="R3b967b2d6bdf490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bf5abfbefdf44a0" /><Relationship Type="http://schemas.openxmlformats.org/officeDocument/2006/relationships/notesMaster" Target="/ppt/notesMasters/notesMaster1.xml" Id="R97487bbf9b12470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67e1a25ba4a481e" /><Relationship Type="http://schemas.openxmlformats.org/officeDocument/2006/relationships/notesMaster" Target="/ppt/notesMasters/notesMaster1.xml" Id="R3677dca851be43d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d88d9dab5874b97" /><Relationship Type="http://schemas.openxmlformats.org/officeDocument/2006/relationships/notesMaster" Target="/ppt/notesMasters/notesMaster1.xml" Id="R02af9c8c3322417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092fe4ae6044247" /><Relationship Type="http://schemas.openxmlformats.org/officeDocument/2006/relationships/notesMaster" Target="/ppt/notesMasters/notesMaster1.xml" Id="R78d004f20149412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5439b9f954a4c23" /><Relationship Type="http://schemas.openxmlformats.org/officeDocument/2006/relationships/notesMaster" Target="/ppt/notesMasters/notesMaster1.xml" Id="Rb77a57542216414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38f6fd3d0df4b63" /><Relationship Type="http://schemas.openxmlformats.org/officeDocument/2006/relationships/notesMaster" Target="/ppt/notesMasters/notesMaster1.xml" Id="Red59f33e7c91405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1745c6a5b79485d" /><Relationship Type="http://schemas.openxmlformats.org/officeDocument/2006/relationships/notesMaster" Target="/ppt/notesMasters/notesMaster1.xml" Id="Rdcde5973e98b454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23da673dbcb4ee7" /><Relationship Type="http://schemas.openxmlformats.org/officeDocument/2006/relationships/notesMaster" Target="/ppt/notesMasters/notesMaster1.xml" Id="R1565f17a123d4ec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cee34a5fb5847ee" /><Relationship Type="http://schemas.openxmlformats.org/officeDocument/2006/relationships/notesMaster" Target="/ppt/notesMasters/notesMaster1.xml" Id="R3680f5d1e720444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466e0d061904169" /><Relationship Type="http://schemas.openxmlformats.org/officeDocument/2006/relationships/notesMaster" Target="/ppt/notesMasters/notesMaster1.xml" Id="Raf2148ea128f4d6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6bd161e21ba4d43" /><Relationship Type="http://schemas.openxmlformats.org/officeDocument/2006/relationships/notesMaster" Target="/ppt/notesMasters/notesMaster1.xml" Id="R11d2353b97b641f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763ab5277d504cc1" /><Relationship Type="http://schemas.openxmlformats.org/officeDocument/2006/relationships/notesMaster" Target="/ppt/notesMasters/notesMaster1.xml" Id="R4ba5a1858f6743a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d8520d34c5e457d" /><Relationship Type="http://schemas.openxmlformats.org/officeDocument/2006/relationships/notesMaster" Target="/ppt/notesMasters/notesMaster1.xml" Id="Rac463c39ebdc485d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4d21a539bdf452c" /><Relationship Type="http://schemas.openxmlformats.org/officeDocument/2006/relationships/notesMaster" Target="/ppt/notesMasters/notesMaster1.xml" Id="R9334f3d165a44e4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ff3ba3a2fbae40c6" /><Relationship Type="http://schemas.openxmlformats.org/officeDocument/2006/relationships/notesMaster" Target="/ppt/notesMasters/notesMaster1.xml" Id="Rbba68dc73c4b4d6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1cfba5770e014de1" /><Relationship Type="http://schemas.openxmlformats.org/officeDocument/2006/relationships/notesMaster" Target="/ppt/notesMasters/notesMaster1.xml" Id="Re176260f6a4043cd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3df0597cc11841b8" /><Relationship Type="http://schemas.openxmlformats.org/officeDocument/2006/relationships/notesMaster" Target="/ppt/notesMasters/notesMaster1.xml" Id="Re0c2e6c8354045eb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d286e660d2ac4797" /><Relationship Type="http://schemas.openxmlformats.org/officeDocument/2006/relationships/notesMaster" Target="/ppt/notesMasters/notesMaster1.xml" Id="R87ba8b05513d4bfb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8457f30be3464795" /><Relationship Type="http://schemas.openxmlformats.org/officeDocument/2006/relationships/notesMaster" Target="/ppt/notesMasters/notesMaster1.xml" Id="R0c14fbcd796a43d9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c5ef9a1fe5454c60" /><Relationship Type="http://schemas.openxmlformats.org/officeDocument/2006/relationships/notesMaster" Target="/ppt/notesMasters/notesMaster1.xml" Id="Rc1f73bd5348c4b05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648f0f27579b47e4" /><Relationship Type="http://schemas.openxmlformats.org/officeDocument/2006/relationships/notesMaster" Target="/ppt/notesMasters/notesMaster1.xml" Id="R3dbae5e866ba44d1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ee89ebe54e4a43b5" /><Relationship Type="http://schemas.openxmlformats.org/officeDocument/2006/relationships/notesMaster" Target="/ppt/notesMasters/notesMaster1.xml" Id="R3d5d418fca234d9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中国语文 的“现代文信息整合”学习单元。本套课件共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Framework、样本题与公开评核资料｜中国语文卷一多项资料阅读·指令核对·原创模考任务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讲稿】先说明课程递进：第一课锁定 DSE 知识点与公开评核任务入口，第二课用原创材料完成证据链，后续课程训练限时表达与迁移。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Framework、样本题与公开评核资料｜中国语文卷一多项资料阅读·指令核对·原创模考任务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讲稿】明确告诉学生：本单元只训练“现代文信息整合”。先解释知识范围，再用一句话建立核心判断，最后示范标准方法。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【互动提问】请用自己的话复述“答案由材料层次而非关键词数量决定”，并举一个会触发“照抄原句缺少归纳”的错误例子。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Framework、样本题与公开评核资料｜中国语文卷一多项资料阅读·指令核对·原创模考任务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中国语文卷一多项资料阅读 · 指令核对
指令焦点：先判断题目要求找、解、析、比、评中的哪一种动作。
【原创训练材料｜参数为训练所设】资料一：试行步行上学计划后，参与比例由 12% 增至 35%。资料二：校门轮候时间同期下降，但雨天参与率明显回落。
哪一项概括同时保留主要趋势和限制？ 选项为 A.社区雪柜有助转移可食用食物，但周末人手不足限制了处理能力。；B.电子预约提升平均效率，但不同使用者的受惠程度并不相同。；C.在需求较高地区保留服务，并先在缺少泊车点的屋苑增设和管理停放位置。；D.步行参与上升并与轮候改善同时出现，但天气会影响参与率。。讲解时强调：答案由材料层次而非关键词数量决定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【预期回答】学生能说出“标段意—合并同类—压缩表述”中的起始动作，并避开“照抄原句缺少归纳”。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Framework、样本题与公开评核资料｜中国语文卷一多项资料阅读·指令核对·原创模考任务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标段意—合并同类—压缩表述”，最后说明结论“步行参与上升并与轮候改善同时出现，但天气会影响参与率。”怎样由证据推出。完整解析：概括须包含变化、同期现象和雨天限制，不能把相关写成唯一因果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【预期回答】学生能指出方法链中的关键步骤，并联系“从课程范围、文本证据与公开评核任务结构建立边界”。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Framework、样本题与公开评核资料｜中国语文卷一多项资料阅读·指令核对·原创模考任务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中国语文 2027/2028 Assessment Framework、样本题与公开评核资料｜中国语文卷一多项资料阅读·指令核对·原创模考任务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【预期回答】学生能把失分归入“照抄原句缺少归纳”或更精确的个人错因，并写出可执行检查动作。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Framework、样本题与公开评核资料｜中国语文卷一多项资料阅读·指令核对·原创模考任务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讲稿】逐项解释“现代文信息整合”中的专有名词、符号、对象和单位。特别强调：照抄原句缺少归纳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Framework、样本题与公开评核资料｜中国语文卷一多项资料阅读·指令核对·原创模考任务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讲稿】用“条件—表示—方法—核验”重建本知识点。示范时逐步引用：标段意—合并同类—压缩表述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Framework、样本题与公开评核资料｜中国语文卷一多项资料阅读·指令核对·原创模考任务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讲稿】带学生逐句读取任务，不先求答案。要求指出材料中的有效条件，再按“标段意—合并同类—压缩表述”作答。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Framework、样本题与公开评核资料｜中国语文卷一多项资料阅读·关键词解释·原创模考任务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Framework、样本题与公开评核资料｜中国语文卷一多项资料阅读·推论边界·原创模考任务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讲稿】先展示错误路径，再用解析链复原第一失分点。禁止只说“粗心”；必须落到“照抄原句缺少归纳”或更精确的动作。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Framework、样本题与公开评核资料｜中国语文卷一多项资料阅读·关键词解释·原创模考任务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Framework、样本题与公开评核资料｜中国语文卷一多项资料阅读·推论边界·原创模考任务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中国语文卷一多项资料阅读 · 指令核对
指令焦点：先判断题目要求找、解、析、比、评中的哪一种动作。
【原创训练材料｜参数为训练所设】图表显示馆藏借阅量下降；访谈则指出电子书阅读上升，而且部分读者在馆内使用自修空间而不借书。
哪一项判断最稳妥？ 选项为 A.避暑中心的整体使用增加，但现有开放时间未能同样便利夜班工人。；B.步行参与上升并与轮候改善同时出现，但天气会影响参与率。；C.社区雪柜有助转移可食用食物，但周末人手不足限制了处理能力。；D.借阅量下降不能单独证明图书馆使用价值下降，还须结合电子阅读和空间使用。。讲解时强调：答案由材料层次而非关键词数量决定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【预期回答】学生能说出“标段意—合并同类—压缩表述”中的起始动作，并避开“照抄原句缺少归纳”。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Framework、样本题与公开评核资料｜中国语文卷一多项资料阅读·指令核对·原创模考任务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标段意—合并同类—压缩表述”，最后说明结论“借阅量下降不能单独证明图书馆使用价值下降，还须结合电子阅读和空间使用。”怎样由证据推出。完整解析：单一指标不能覆盖资料中的其他使用方式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【预期回答】学生能指出方法链中的关键步骤，并联系“按公开评核任务链完成定位、解释、表达与核验”。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Framework、样本题与公开评核资料｜中国语文卷一多项资料阅读·指令核对·原创模考任务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中国语文 2027/2028 Assessment Framework、样本题与公开评核资料｜中国语文卷一多项资料阅读·指令核对·原创模考任务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【预期回答】学生能把失分归入“照抄原句缺少归纳”或更精确的个人错因，并写出可执行检查动作。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Framework、样本题与公开评核资料｜中国语文卷一多项资料阅读·指令核对·原创模考任务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讲稿】逐项解释“现代文信息整合”中的专有名词、符号、对象和单位。特别强调：照抄原句缺少归纳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Framework、样本题与公开评核资料｜中国语文卷一多项资料阅读·指令核对·原创模考任务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讲稿】用“条件—表示—方法—核验”重建本知识点。示范时逐步引用：标段意—合并同类—压缩表述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Framework、样本题与公开评核资料｜中国语文卷一多项资料阅读·指令核对·原创模考任务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讲稿】带学生逐句读取任务，不先求答案。要求指出材料中的有效条件，再按“标段意—合并同类—压缩表述”作答。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Framework、样本题与公开评核资料｜中国语文卷一多项资料阅读·关键词解释·原创模考任务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Framework、样本题与公开评核资料｜中国语文卷一多项资料阅读·推论边界·原创模考任务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讲稿】先展示错误路径，再用解析链复原第一失分点。禁止只说“粗心”；必须落到“照抄原句缺少归纳”或更精确的动作。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Framework、样本题与公开评核资料｜中国语文卷一多项资料阅读·关键词解释·原创模考任务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Framework、样本题与公开评核资料｜中国语文卷一多项资料阅读·推论边界·原创模考任务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中国语文卷一多项资料阅读 · 指令核对
指令焦点：先判断题目要求找、解、析、比、评中的哪一种动作。
【原创训练材料｜参数为训练所设】表一显示电子预约平均节省 13 分钟；访问记录却显示没有智能电话的长者较少完成预约。
哪一项结论最符合资料边界？ 选项为 A.电子预约提升平均效率，但不同使用者的受惠程度并不相同。；B.在需求较高地区保留服务，并先在缺少泊车点的屋苑增设和管理停放位置。；C.借阅量下降不能单独证明图书馆使用价值下降，还须结合电子阅读和空间使用。；D.避暑中心的整体使用增加，但现有开放时间未能同样便利夜班工人。。讲解时强调：答案由材料层次而非关键词数量决定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【预期回答】学生能说出“标段意—合并同类—压缩表述”中的起始动作，并避开“照抄原句缺少归纳”。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Framework、样本题与公开评核资料｜中国语文卷一多项资料阅读·指令核对·原创模考任务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标段意—合并同类—压缩表述”，最后说明结论“电子预约提升平均效率，但不同使用者的受惠程度并不相同。”怎样由证据推出。完整解析：平均值与群体差异必须同时解释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【预期回答】学生能指出方法链中的关键步骤，并联系“只以题内文本为证据，训练多义判断与跨作品比较”。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Framework、样本题与公开评核资料｜中国语文卷一多项资料阅读·指令核对·原创模考任务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中国语文 2027/2028 Assessment Framework、样本题与公开评核资料｜中国语文卷一多项资料阅读·指令核对·原创模考任务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【预期回答】学生能把失分归入“照抄原句缺少归纳”或更精确的个人错因，并写出可执行检查动作。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Framework、样本题与公开评核资料｜中国语文卷一多项资料阅读·指令核对·原创模考任务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讲稿】逐项解释“现代文信息整合”中的专有名词、符号、对象和单位。特别强调：照抄原句缺少归纳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Framework、样本题与公开评核资料｜中国语文卷一多项资料阅读·指令核对·原创模考任务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讲稿】用“条件—表示—方法—核验”重建本知识点。示范时逐步引用：标段意—合并同类—压缩表述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Framework、样本题与公开评核资料｜中国语文卷一多项资料阅读·指令核对·原创模考任务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讲稿】带学生逐句读取任务，不先求答案。要求指出材料中的有效条件，再按“标段意—合并同类—压缩表述”作答。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Framework、样本题与公开评核资料｜中国语文卷一多项资料阅读·关键词解释·原创模考任务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Framework、样本题与公开评核资料｜中国语文卷一多项资料阅读·推论边界·原创模考任务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讲稿】先展示错误路径，再用解析链复原第一失分点。禁止只说“粗心”；必须落到“照抄原句缺少归纳”或更精确的动作。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Framework、样本题与公开评核资料｜中国语文卷一多项资料阅读·关键词解释·原创模考任务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Framework、样本题与公开评核资料｜中国语文卷一多项资料阅读·推论边界·原创模考任务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a83efde53a8456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1091916232648c7" /><Relationship Type="http://schemas.openxmlformats.org/officeDocument/2006/relationships/slideLayout" Target="/ppt/slideLayouts/slideLayout1.xml" Id="R17de6460ae8746f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7de6460ae8746f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db7f5500e44bd4" /><Relationship Type="http://schemas.openxmlformats.org/officeDocument/2006/relationships/image" Target="/ppt/media/image.png" Id="Rd19c7abca9324eb5" /><Relationship Type="http://schemas.openxmlformats.org/officeDocument/2006/relationships/notesSlide" Target="/ppt/notesSlides/notesSlide1.xml" Id="Re7c2babea5814dc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982771b5f34df3" /><Relationship Type="http://schemas.openxmlformats.org/officeDocument/2006/relationships/image" Target="/ppt/media/image2.png" Id="R04ecf56bc4864dc2" /><Relationship Type="http://schemas.openxmlformats.org/officeDocument/2006/relationships/notesSlide" Target="/ppt/notesSlides/notesSlide2.xml" Id="R83729713262c423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b19e5ed7554212" /><Relationship Type="http://schemas.openxmlformats.org/officeDocument/2006/relationships/image" Target="/ppt/media/image3.png" Id="R3e72a1b8f1e44d5e" /><Relationship Type="http://schemas.openxmlformats.org/officeDocument/2006/relationships/notesSlide" Target="/ppt/notesSlides/notesSlide3.xml" Id="Rd10d6f3af0d044e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57d0e1215b42e7" /><Relationship Type="http://schemas.openxmlformats.org/officeDocument/2006/relationships/image" Target="/ppt/media/image4.png" Id="Re12292ff590743b1" /><Relationship Type="http://schemas.openxmlformats.org/officeDocument/2006/relationships/notesSlide" Target="/ppt/notesSlides/notesSlide4.xml" Id="R882e9b83d623429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de066b13174397" /><Relationship Type="http://schemas.openxmlformats.org/officeDocument/2006/relationships/image" Target="/ppt/media/image5.png" Id="Rb1b9eb495a5c49e5" /><Relationship Type="http://schemas.openxmlformats.org/officeDocument/2006/relationships/notesSlide" Target="/ppt/notesSlides/notesSlide5.xml" Id="R5316a218b0704fe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3b50370dd9421d" /><Relationship Type="http://schemas.openxmlformats.org/officeDocument/2006/relationships/image" Target="/ppt/media/image6.png" Id="R3d3551fd5a764c15" /><Relationship Type="http://schemas.openxmlformats.org/officeDocument/2006/relationships/notesSlide" Target="/ppt/notesSlides/notesSlide6.xml" Id="R93e174b25c1e485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1c076d917640dd" /><Relationship Type="http://schemas.openxmlformats.org/officeDocument/2006/relationships/image" Target="/ppt/media/image7.png" Id="R3536be1457a74fe2" /><Relationship Type="http://schemas.openxmlformats.org/officeDocument/2006/relationships/notesSlide" Target="/ppt/notesSlides/notesSlide7.xml" Id="Rba824b1db98240b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899ca7269e4d6a" /><Relationship Type="http://schemas.openxmlformats.org/officeDocument/2006/relationships/image" Target="/ppt/media/image8.png" Id="R45c57c33356540f2" /><Relationship Type="http://schemas.openxmlformats.org/officeDocument/2006/relationships/notesSlide" Target="/ppt/notesSlides/notesSlide8.xml" Id="Red9660c23eb44e8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bdbd71dce44cc8" /><Relationship Type="http://schemas.openxmlformats.org/officeDocument/2006/relationships/image" Target="/ppt/media/image9.png" Id="Re4a4893cdb944151" /><Relationship Type="http://schemas.openxmlformats.org/officeDocument/2006/relationships/notesSlide" Target="/ppt/notesSlides/notesSlide9.xml" Id="R2f83acf755c042f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fcad6908a342ba" /><Relationship Type="http://schemas.openxmlformats.org/officeDocument/2006/relationships/image" Target="/ppt/media/image10.png" Id="Re515f95cb0284cc9" /><Relationship Type="http://schemas.openxmlformats.org/officeDocument/2006/relationships/notesSlide" Target="/ppt/notesSlides/notesSlide10.xml" Id="Rfc20f3510d09426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132f55dfb84fad" /><Relationship Type="http://schemas.openxmlformats.org/officeDocument/2006/relationships/image" Target="/ppt/media/image11.png" Id="R7d05671b8e954d15" /><Relationship Type="http://schemas.openxmlformats.org/officeDocument/2006/relationships/notesSlide" Target="/ppt/notesSlides/notesSlide11.xml" Id="Rf89f48e6b6a346b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82fbcf40ab4cf6" /><Relationship Type="http://schemas.openxmlformats.org/officeDocument/2006/relationships/image" Target="/ppt/media/image12.png" Id="R26f500b5c73f474f" /><Relationship Type="http://schemas.openxmlformats.org/officeDocument/2006/relationships/notesSlide" Target="/ppt/notesSlides/notesSlide12.xml" Id="R552dc2c6d59f44f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8ce52fd9114c98" /><Relationship Type="http://schemas.openxmlformats.org/officeDocument/2006/relationships/image" Target="/ppt/media/image13.png" Id="R37e6279db68c423a" /><Relationship Type="http://schemas.openxmlformats.org/officeDocument/2006/relationships/notesSlide" Target="/ppt/notesSlides/notesSlide13.xml" Id="R028165eb7de94ee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f0ee16d12c4286" /><Relationship Type="http://schemas.openxmlformats.org/officeDocument/2006/relationships/image" Target="/ppt/media/image14.png" Id="R17d1be60d50c4878" /><Relationship Type="http://schemas.openxmlformats.org/officeDocument/2006/relationships/notesSlide" Target="/ppt/notesSlides/notesSlide14.xml" Id="Radd377ade6e7413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ee980dff8641ef" /><Relationship Type="http://schemas.openxmlformats.org/officeDocument/2006/relationships/image" Target="/ppt/media/image15.png" Id="R9f6640d410e446b1" /><Relationship Type="http://schemas.openxmlformats.org/officeDocument/2006/relationships/notesSlide" Target="/ppt/notesSlides/notesSlide15.xml" Id="Reba08da05348436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b76134886e4690" /><Relationship Type="http://schemas.openxmlformats.org/officeDocument/2006/relationships/image" Target="/ppt/media/image16.png" Id="Rabf489a85cfd4146" /><Relationship Type="http://schemas.openxmlformats.org/officeDocument/2006/relationships/notesSlide" Target="/ppt/notesSlides/notesSlide16.xml" Id="Rbe9f5bb42d11441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55e5ab4dba44fb" /><Relationship Type="http://schemas.openxmlformats.org/officeDocument/2006/relationships/image" Target="/ppt/media/image17.png" Id="R2ea92867e6594765" /><Relationship Type="http://schemas.openxmlformats.org/officeDocument/2006/relationships/notesSlide" Target="/ppt/notesSlides/notesSlide17.xml" Id="R45a0a75f20f2465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9e814e0f264a4a" /><Relationship Type="http://schemas.openxmlformats.org/officeDocument/2006/relationships/image" Target="/ppt/media/image18.png" Id="R290311a36f1e4848" /><Relationship Type="http://schemas.openxmlformats.org/officeDocument/2006/relationships/notesSlide" Target="/ppt/notesSlides/notesSlide18.xml" Id="R774fedff3b8a4dd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dc9afe9e5945d1" /><Relationship Type="http://schemas.openxmlformats.org/officeDocument/2006/relationships/image" Target="/ppt/media/image19.png" Id="R8d9f7a1763a64467" /><Relationship Type="http://schemas.openxmlformats.org/officeDocument/2006/relationships/notesSlide" Target="/ppt/notesSlides/notesSlide19.xml" Id="R66b38f090b954bb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c9fe3484da4920" /><Relationship Type="http://schemas.openxmlformats.org/officeDocument/2006/relationships/image" Target="/ppt/media/image20.png" Id="Rc772210faf1a4cc4" /><Relationship Type="http://schemas.openxmlformats.org/officeDocument/2006/relationships/notesSlide" Target="/ppt/notesSlides/notesSlide20.xml" Id="R9a76751aa97b4d7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af65ef496640ca" /><Relationship Type="http://schemas.openxmlformats.org/officeDocument/2006/relationships/image" Target="/ppt/media/image21.png" Id="R64355a633161433e" /><Relationship Type="http://schemas.openxmlformats.org/officeDocument/2006/relationships/notesSlide" Target="/ppt/notesSlides/notesSlide21.xml" Id="Rd3f5cd9311f94c65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6b65e63bac48b6" /><Relationship Type="http://schemas.openxmlformats.org/officeDocument/2006/relationships/image" Target="/ppt/media/image22.png" Id="Ra18eec505fa84d33" /><Relationship Type="http://schemas.openxmlformats.org/officeDocument/2006/relationships/notesSlide" Target="/ppt/notesSlides/notesSlide22.xml" Id="R736afa7826d74f56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6e181a7bc04844" /><Relationship Type="http://schemas.openxmlformats.org/officeDocument/2006/relationships/image" Target="/ppt/media/image23.png" Id="R18416d3748b04433" /><Relationship Type="http://schemas.openxmlformats.org/officeDocument/2006/relationships/notesSlide" Target="/ppt/notesSlides/notesSlide23.xml" Id="Reb4288fdd0524e49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b3d5d067594fbf" /><Relationship Type="http://schemas.openxmlformats.org/officeDocument/2006/relationships/image" Target="/ppt/media/image24.png" Id="R351f2c675cdf42da" /><Relationship Type="http://schemas.openxmlformats.org/officeDocument/2006/relationships/notesSlide" Target="/ppt/notesSlides/notesSlide24.xml" Id="Rda3df8c687c048ec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d8a7bd7a96496b" /><Relationship Type="http://schemas.openxmlformats.org/officeDocument/2006/relationships/image" Target="/ppt/media/image25.png" Id="R4164fdfdac5042af" /><Relationship Type="http://schemas.openxmlformats.org/officeDocument/2006/relationships/notesSlide" Target="/ppt/notesSlides/notesSlide25.xml" Id="Rba0c8dbb2a6b4b54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e485aac79c4647" /><Relationship Type="http://schemas.openxmlformats.org/officeDocument/2006/relationships/image" Target="/ppt/media/image26.png" Id="Re3509a4fb9c54701" /><Relationship Type="http://schemas.openxmlformats.org/officeDocument/2006/relationships/notesSlide" Target="/ppt/notesSlides/notesSlide26.xml" Id="R50547ec57c8a4fc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335a8947a74031" /><Relationship Type="http://schemas.openxmlformats.org/officeDocument/2006/relationships/image" Target="/ppt/media/image27.png" Id="R0796a555822d4012" /><Relationship Type="http://schemas.openxmlformats.org/officeDocument/2006/relationships/notesSlide" Target="/ppt/notesSlides/notesSlide27.xml" Id="R9f229483a88d4a28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99069b180b4aec" /><Relationship Type="http://schemas.openxmlformats.org/officeDocument/2006/relationships/image" Target="/ppt/media/image28.png" Id="R5ac1c09c0f364352" /><Relationship Type="http://schemas.openxmlformats.org/officeDocument/2006/relationships/notesSlide" Target="/ppt/notesSlides/notesSlide28.xml" Id="R8dab05db8f01439f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f0722e9ddd4355" /><Relationship Type="http://schemas.openxmlformats.org/officeDocument/2006/relationships/image" Target="/ppt/media/image29.png" Id="R1bf30029c52d46fd" /><Relationship Type="http://schemas.openxmlformats.org/officeDocument/2006/relationships/notesSlide" Target="/ppt/notesSlides/notesSlide29.xml" Id="R5abae31c351b445d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c5982d8e184f63" /><Relationship Type="http://schemas.openxmlformats.org/officeDocument/2006/relationships/image" Target="/ppt/media/image30.png" Id="Rcb7572d2b3fe43d3" /><Relationship Type="http://schemas.openxmlformats.org/officeDocument/2006/relationships/notesSlide" Target="/ppt/notesSlides/notesSlide30.xml" Id="R3b836ae74e7840f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CD5525-35C1-4D25-A146-39AD8ADFA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0318D7-5C96-49EF-943E-8A7D30A96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DF1A15-FCF5-4FF4-B2D1-176E396EE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CHI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4AC9E7-3FFE-4C79-989B-7B934E103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现代文信息整合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CA66A8-4472-4400-8E87-A2BF2C8EF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筛选、概括、比较多段材料。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C7902E-80E4-4514-B858-B9409574D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E740E5-A981-4614-8F90-2F722D849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361019-22E2-4A9D-8FE5-8AAB41D96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19FA7D-6DE6-4E6A-93A8-00DBC377E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9c7abca9324eb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0F02E7-F92B-4552-B9E7-3408D6538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8863C9-7C2E-4752-BE1A-A1D196E1B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1B6B85-73A9-4E27-A002-BF5AAEAB8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0930E3-75C0-4FCA-890F-E0F81C3F4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8EFE71-C464-4C3B-A488-7670F5679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3E77F3-71DB-4E18-8A69-87A06FDBF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02835B-7E76-4173-9D0C-55F72B732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7D0AA1-D9E1-4F8B-8D6B-B0CA4A79D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现代文信息整合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788B53-3280-4CD7-821F-10C8881B8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93732498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B6A9E0B-6A90-4072-9463-01F366696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A920C2-FCF6-40CF-8207-72C93DF4B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ecf56bc4864dc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CDA283-C709-40B0-8883-68A78582E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45AB20-85D8-4F69-96C1-A4D4949E5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40379E-472E-487A-9302-073423281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5A07C9-D6F4-4473-AD33-40AE47EAE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572B06-61BB-48BA-9EC0-361C9C2BD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从课程范围、文本证据与公开评核任务结构建立边界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E60BA1-08CA-4424-86CD-BA7778296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582324-A4BC-47A0-873F-66CCD1360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1EEA53-8651-483B-A30F-97D2E67BC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B6E0FC-73FE-4AAF-83D0-55E42CAFC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54B420-8421-4993-AFBC-9380C67FD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按公开评核任务链完成定位、解释、表达与核验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76CB70-D550-4A59-97DA-F70F1086E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96E88E-C23F-4D5B-B0F4-A48C99E3C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7C561C-1A10-4D93-8E0E-2085BB095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4FD142-48D6-48D4-8E45-15F9905EB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643AFA-BF4A-4005-96AF-81B18353E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只以题内文本为证据，训练多义判断与跨作品比较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228F6B-31F6-4D03-855B-1E54B3E6F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847044-71D3-4554-A206-C4992DE3B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成功标准｜答案由材料层次而非关键词数量决定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3F051C-628A-420F-8F24-20490D681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A0BE249-54B4-40FC-88B3-244123412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现代文信息整合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3F97E59-77B4-4ECF-8AA8-48B313749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27860563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2F0128-1EB9-4331-AD23-AA11047BC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B5352C-57FB-45AE-A5E1-94820356F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72a1b8f1e44d5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AFE7E5-09EA-4B03-8C14-8E6ED1395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现代文信息整合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31B97B-269D-44F7-B8AF-C2853ADFD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65039E-63C7-4698-A923-DDE5C3168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B0BF2A-9FFF-4EED-8563-6966F8204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80F06C-AD9E-433D-9D7A-A99C7519D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答案由材料层次而非关键词数量决定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4652D9-A831-45DD-A2A3-E8588FB12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边界提醒｜照抄原句缺少归纳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409F08-B70C-4364-AC5A-0C0E6E71D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5AA97D-19BB-419A-9295-95F082B72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7C1361-3C1C-49F0-8FC9-964A34DD1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筛选、概括、比较多段材料。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8B65B2-99A1-4D7D-9D29-804260080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6D2007-E28E-47EA-93F7-BA34FF883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50EF2D-3390-437D-8A6B-773454682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标段意—合并同类—压缩表述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4B9387-1FEF-464A-A8A9-6227C86FE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中国语文 2027/2028 Assessment Framework、样本题与公开评核资料｜中国语文卷一多项资料阅读·指令核对·原创模考任务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5602EE-C63F-4195-835F-32CDDA5C4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7DDF35-AF49-435E-BBF3-7F32E4B00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CB73FE-36BF-45AB-BE12-525240A23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现代文信息整合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C79B52-275F-45DE-B9E2-B999CEFF9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60885881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5D77F4-21DB-48B7-BFDE-6E64B7F33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9747EA-E82C-4C94-BC36-1851C4204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2292ff590743b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10DCDC-2E04-42CC-AD88-8C2F9D97B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627FC9-5159-4CF1-8D3B-F025E9C83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700127-DA2C-40CF-8BCF-0DE111DC5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能解释“答案由材料层次而非关键词数量决定”，并识别一个反例或边界。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1F597D-B3BC-417A-AE8A-47B0D2944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D46B64-3331-4FF3-8B27-DCC641393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D0FBE0-34CC-4BCB-80C1-672B84BC5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070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中国语文卷一多项资料阅读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【原创训练材料｜参数为训练所设】资料一：试行步行上学计划后，参与比例由 12% 增至 35%。资料二：校门轮候时间同期下降，但雨天参与率明显回落。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哪一项概括…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E75E59-649D-4FED-BA76-4B5891407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高频错因：照抄原句缺少归纳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F2BE38-CFF3-4C18-9328-534FC1536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342C7F-9584-4363-807C-15FEC9FEF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EE4946-6BB4-473B-B196-EE104D32D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答案由材料层次而非关键词数量决定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9EA098-66AB-4305-83CF-98B34FEA2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95ABF0-A385-46C9-AED4-B2781A0ED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D1C653-9CF1-4FD6-8E95-2BF6CB170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现代文信息整合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3DB80C-70EB-4D6C-B4E7-C6CEB209D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9438463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149607B-DF38-4D2C-897F-C84733B63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C8CA3F-3920-40CC-8813-1FAAA29AA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b9eb495a5c49e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DBD98F-59AC-49CE-B90F-609B8BC3B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2DBBC2-2EA8-4C9F-BB24-FCE749DBE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E7DE3C-3DD0-4101-B651-9CB8538FB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EF4A56-6B03-4D55-9A9C-5C5E8DC85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A8337E-AEA2-418E-8B7E-075D08CA9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标段意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D00EC1-EC0C-430E-AFEC-356F0E793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0D0CF8-0A99-4089-80CB-E9B3FA8F4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合并同类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672354-CCEF-4DCD-B940-D37F030C6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4F86EF-E77D-441A-884A-FC5FD8B2C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压缩表述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A17F27-C3F7-41E0-B2BF-73B01F65B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C11D08-A839-4CD8-9A69-B8B5704AC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8BD0E0-8738-4986-B995-A568B2F4E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中国语文卷一多项资料阅读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【原创训练材料｜参数为训练所设】资料一：试行步行上学计划后，参与比例由 12% 增至 35%。资料二：校门轮候时间同期下降，但雨天参与率明显回落。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哪一项概括同时保留主要趋势和限…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A8CBF4-E0D5-4FCF-95BD-413388F99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B877BA-22CF-4A03-8EA7-DA245482B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391007-08F5-4E99-88B9-55919BCD2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正确结论：步行参与上升并与轮候改善同时出现，但天气会影响参与率。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解析：概括须包含变化、同期现象和雨天限制，不能把相关写成唯一因果。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9ED783-B76C-4AAB-A37D-E5CA6F254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BA485C-5B47-496F-B6B9-595559A92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3EBAE0-3BA5-41D0-88DE-437FA9ECE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现代文信息整合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768D7A-4F4F-4933-9190-B1C2F75CC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38563574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7CF7BF8-0316-498B-980E-5C52EB14C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0EE9E5-011C-4A33-8B93-C095B8DBA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3551fd5a764c1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7C555A-0B9C-47BE-B7FE-351528B36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D6130A-3B8D-4A9F-8D9F-3A5DA658C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49195B-9028-42D7-853F-833C59A3F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889022-422C-4890-89B1-47F8B0F06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分钟口述一题“从课程范围、文本证据与公开评核任务结构建立边界”任务的作答路径，答案必须包含：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0C6713-D635-4B99-83DE-D78CB2725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4F9350-8AE7-41C1-AEDF-98886E94B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E8860A-3CFE-47A9-AAEF-8601D1DB9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C89E1E-0BA8-406C-B735-659E0BE66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AD8AEB-0182-419E-BFB9-E7545189A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D5F839-938A-463F-9F43-F74AC0AEE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19B3F5-02AA-4900-ADDC-A6F563E7F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213635-6572-447A-AF8B-EA0BE451D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7C68BF-F533-4D1E-AE4A-4108E5D16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照抄原句缺少归纳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D5E6C1-F2B3-48AB-BF2D-458E5C6AD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51FC4F-0D56-4374-A7E5-55573BB9C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2D83D2-985C-494F-B9A8-4A46ECD03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D1ABC6-9487-4374-B370-A1E188427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2AE5B5-68A6-4B22-AB46-0FB301DE0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现代文信息整合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3B63853-800E-49ED-9A8A-3301AF1CA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27038283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93FE9B-0EDE-4E2A-8A77-78ABE1483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150E67-8047-4FC4-A54D-A302CC16A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36be1457a74fe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3233EF-C995-437C-891B-1489B2BA3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2A112F-65B2-4663-AECD-5A9D861E5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5EA80C-C2BE-4500-A1EB-30E31C8B3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72F82F-F490-47A1-9A18-CA7CD2E2B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现代文信息整合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92F311-DD42-4020-93BE-9223D68AF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B9AE1E-F9EC-4F27-A8AD-FFB6405CE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1E21E5-273D-49E5-8547-D7BF0FE27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答案由材料层次而非关键词数量决定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FE4F15-CE9D-4CD3-8719-F68F0D82E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6A225C-7CBC-4731-B0A6-E303147A4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B9DE36-0213-4B12-93A2-B9BF3F747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标段意—合并同类—压缩表述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124EFB-8090-4D46-A75A-5DB81AFEC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C0D364-7C6A-424E-92C6-23C7BF1B8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3F89F3-65A3-4BE7-924E-4FA397C65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照抄原句缺少归纳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7B6D0F-6F88-473B-BDA7-3FABB46AF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6923F8-8C9F-442C-86F7-B4EE4CADF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AD87DA-03FE-47CE-AC53-BB7D49AE4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现代文信息整合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477CFD-D2AB-44E6-A345-96A382837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46666027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733CAB-1C8F-4BDA-8888-86A897752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68003E-B1C7-4004-966A-7669C0AC9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c57c33356540f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5A1E37-0B23-44EE-B007-872220B85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AB0244-F9DA-4E67-95F4-62922473D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D7E891-40B4-4A88-A0DB-61AFE20DA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B6EAFF-F746-4D6E-8F94-15AB11060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中国语文卷一多项资料阅读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【原创训练材料｜参数为训练所设】资料一…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5EAE8C-65E3-44A8-9B1E-5705CDE2C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240E28-3BCB-49FD-B4BA-3EDAF43A2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4DFD73-4F93-4449-A27F-B7F2CB5AA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答案由材料层次而非关键词数量决定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3CB8BC-0869-495B-BEF2-7B4FEC336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4CAC6C-2E50-4366-AA90-EE99A47D8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FBE710-3CCE-41E4-8237-D71356AB9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标段意—合并同类—压缩表述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E42299-9634-4665-90CA-B0792BED5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9279FE-38F5-49D0-9722-216E2B434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069027-7C3E-48F6-9034-5B6567059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检查：照抄原句缺少归纳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BCCFD2-2CAA-42A2-9191-B0A5851E8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C5672A-F861-4C63-B2CA-F6D01CEAA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ABA168-3C89-4B9F-9FC3-B5D43A5BF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现代文信息整合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4BE520-9CEC-4088-9DAF-FC6C121D1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50688209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7F6753E-E7D6-4CF4-894F-AE482E3FF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D47D5A-3F69-4914-A878-61E993D83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a4893cdb94415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AEC8D7-431F-4BAD-80C1-E598540E8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1CE47C-EDE5-428E-A9F5-67729450B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44D25D-7706-461D-B804-3A19771C9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AB04BA-67DA-468B-8C24-8BE38A808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AD-4 · 中国语文卷一多项资料阅读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【原创训练材料｜参数为训练所设】报道甲：共享单车使用次数上升。报道乙：三个屋苑没有泊车点，居民投诉单车阻塞通道。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哪一项建议最能回应两项资料？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F7E51A-D0A0-4295-BD7E-06D02D459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中国语文 2027/2028 Assessment Framework、样本题与公开评核资料｜中国语文卷一多项资料阅读·关键词解释·原创模考任务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F22F76-89F6-4525-9FD2-D7894E6AC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C910EA-2240-4007-8D29-320F6012E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00F6CF-4777-4676-9FE0-ADA21843B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311822-816B-4E1F-A9B9-04834CA1C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1FD178-FD50-4B78-B03E-B32D5687D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282671-918C-41C7-96FC-60F853B60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A9ECD1-7C78-4B4B-A066-3FFFBEE01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C458A0-EDD2-4113-9468-4A3348040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09AFC3-CD47-4DD0-820B-B6710DA2F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267986-53C0-4D9A-8126-671F72772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3D7E87-0BFA-46FE-8316-33891B23B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E069F1-8C77-4056-A8FE-2ECB41434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6F9807-4DB7-4C63-AED2-3C46EEFF5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现代文信息整合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70BFB9A-DD76-4088-A387-E36DCC748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26039195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12C91A-900E-4FA3-AFBD-E15BF4A27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7E5972-C14C-47CC-880A-A3E362618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15f95cb0284cc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E8CEA2-86F4-4314-9007-AC415A505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38864A-6074-4C13-9F32-DD89EF82F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91DEC5-1A3F-48A2-A056-515F17F77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E20419-88B8-4EF6-9A81-260661478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426268-BA04-48E9-967F-67A7E3223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AA-1 · 中国语文卷一多项资料阅读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【原创训练材料｜参数为训练所设】资料一：试行步行上学计划后，参与比例由 12% 增至 35%。资料二：校门轮候时间同期…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DD8EC9-EAA8-4D0D-AC95-8C6182A4F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307970-1CD9-40C4-AA86-9C1B3212C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756798-57F8-45EB-B6D9-39F8F1767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0C14FC-D651-4F4E-B926-31767ABDB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AD-4 · 中国语文卷一多项资料阅读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【原创训练材料｜参数为训练所设】报道甲：共享单车使用次数上升。报道乙：三个屋苑没有泊车点，居民投诉单车阻塞通道。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哪一项建议最能回应两…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D14582-F568-45EC-B2C8-CB54551CA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84792A-2BAC-46B1-A690-E8577D1AD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CC9EE8-4F6A-4BED-AAC9-89C7782C2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3E7412-CD1E-4E56-9EE4-660C1A19F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中国语文卷一多项资料阅读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【原创训练材料｜参数为训练所设】甲文指出社区雪柜减少可食用食物弃置；乙图显示周末捐赠量最高，却也是志愿者最不足的时段。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为两项资料拟写一…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7D212B-13C2-4E04-8F3A-5734AE944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5CF244-12FE-455B-BF29-A198C7FD1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665C90-C3CB-4F0B-B7B6-AF5DB75D8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现代文信息整合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3359D3-A08E-4B79-B06B-13ACDC8B1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89408070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63177B-D5AD-4233-99E4-1CAB91461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1F9DF5-C595-4F48-8861-B75319DD2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05671b8e954d1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BA6D6A-20AD-48FB-A823-E65821615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2E401E-1B1F-4815-BE5E-CAC02FB84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F7F938-197A-4C61-B4E7-F9DFFDED2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489A37-D44B-4227-8DC3-880D89CDD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照抄原句缺少归纳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C24EE8-D7F0-4708-8A0E-70C5D2675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19EA99-EEBB-42D1-ADC1-8A787261F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73595B-E796-4512-AD26-D5B5CDBA3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564049-823D-403D-8568-C1EA3BE15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正确结论：在需求较高地区保留服务，并先在缺少泊车点的屋苑增设和管理停放位置。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解析链：建议既回应使用需求，也针对资料所示外部影响。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4B73D4-9DD9-4FDD-AF7C-1B44B001C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4BFD41-D0F6-4659-A68F-EE0CF2E32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6EDC57-6A8B-4F3A-A2E8-D4EFF9348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现代文信息整合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DBCC87-2F3A-4940-9570-D32E9CB88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71794090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F7D992-E7C4-43A9-899B-7894E400A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1A9930-1F95-45CE-925C-B38D1DDC2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f500b5c73f474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3FE85B-7782-4401-B66A-111F475BF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370AF5-CBBB-4F84-A9AD-262F1D702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159E32-0F62-43CF-A9F4-08DBB434A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C6E40D-2C2C-4D25-9170-2353573E9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AH-8 · 中国语文卷一多项资料阅读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【原创训练材料｜参数为训练所设】甲文指出社区雪柜减少可食用食物弃置；乙图显示周末捐赠量最高，却也是志愿者最不足的时段。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为两项资料拟写一则准确摘要。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23A91B-2D95-443D-BA7B-3F74C15E3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74121B-33BA-4257-BE22-EABADC606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5E8186-D5AC-409B-9DC2-0434767BA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1627A6-BB10-4F32-A8CE-BF8DEE33D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3D1271-E4A8-47A7-A8FD-861CCB088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809DCE-AAE4-4556-8C72-3CDAFF4D9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079C6D-7546-4828-B15D-8D9160D9F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25779E-2639-457B-B5A4-655B098FC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现代文信息整合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04A928-8399-45EE-A37B-8A8062EE0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4258680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BCD001-34CD-4283-9B80-F80BB7ED6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B06368-BECF-4307-9934-9B43A2FAF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e6279db68c423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155BEE-0BA7-49A6-872E-FE2EDC549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638D7B-90AC-4852-B8FC-D9A8DF271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CCEB9F-D0CE-4100-9941-A5B54BDFD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能独立执行“标段意—合并同类—压缩表述”，并说明每一步理由。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DF6B5E-7C62-4E37-AE4D-CEE1428C5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1B3B60-73FA-457A-9955-AA10C4DCB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1F3953-0154-48F6-8E01-BAC9D2D2F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5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中国语文卷一多项资料阅读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【原创训练材料｜参数为训练所设】图表显示馆藏借阅量下降；访谈则指出电子书阅读上升，而且部分读者在馆内使用自修空间而不借书。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哪一项判断最稳妥？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8AA950-E172-4260-8C83-F13F5E6D9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高频错因：照抄原句缺少归纳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F4BA75-CFFD-4DE8-97C1-9F4C51BF5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02A9B2-7570-4257-B19E-9E1272A3B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38F775-64AA-455C-9BD7-71A46CD66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答案由材料层次而非关键词数量决定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0B2C37-9B9D-4BBF-BB84-72BBA1DBB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3F5622-00DF-4800-BDC5-6F973C291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07B1C4-B9C3-4FE2-A335-BF30F270B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现代文信息整合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5012FF-E116-491E-A45D-B0BF31571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89808606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5FF3771-131E-493E-81C2-AC10C785D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9C4C84-7789-4DB7-BADA-48604614B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d1be60d50c487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26CC2B-0B45-4BF5-BE20-F55290778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F561B3-B671-4790-8816-E7248B9E7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6D2EEC-610F-47B6-84AC-80FBE724C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F93A35-8CE7-46D0-B527-EA5087B9F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DBE4AA-D05A-4A59-BABF-BA1642411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标段意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6EE565-0AAE-4703-BCAC-2A219F9E0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ED3FC2-D542-4FB4-BF7D-2DC8AEFFF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合并同类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7D6691-8943-4B0B-8DF2-8BAA8D11A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A42C65-8765-4943-8160-3280B8261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压缩表述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7778F0-BC46-4F78-B77F-BA8BB0309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9A9B6C-B0BD-4D56-A45A-369AA25E2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532375-F5E9-4495-8192-1F6719C73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中国语文卷一多项资料阅读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【原创训练材料｜参数为训练所设】图表显示馆藏借阅量下降；访谈则指出电子书阅读上升，而且部分读者在馆内使用自修空间而不借书。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哪一项判断最稳妥？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52FC78-021D-4460-9D11-B19F150BC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B1AF42-C0F8-44C7-AA88-F6FAB6144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88BC3D-4326-42F9-88C8-F5CF258B1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正确结论：借阅量下降不能单独证明图书馆使用价值下降，还须结合电子阅读和空间使用。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解析：单一指标不能覆盖资料中的其他使用方式。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8713ED-E3B9-4112-9026-95E278568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533E60-8CEB-4CDA-A383-A3E183201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CCDC5A-57B4-4E7F-BB4A-9EBB470D9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现代文信息整合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1AE29F-D1C5-4548-9EB4-C114EC6B8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43794837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17FB573-5D04-438E-96A4-59F37831D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77DD48-E8B8-4E77-A020-A9DFD91DF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6640d410e446b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0895DF-3D55-421A-8286-E3C22390C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0F9C48-A4F6-4473-BBDD-D38F1DEF7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B6F288-BA36-42F3-A452-E26522385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29A299-DA12-48F4-8CF7-F821EA246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分钟口述一题“按公开评核任务链完成定位、解释、表达与核验”任务的作答路径，答案必须包含：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E6B7F4-9078-43F1-ACF5-E53C57EF1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B65B07-50DC-4ADE-83D6-9310F0407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725291-A56A-4933-A8A2-F3E40F1A1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74B0F8-8948-4032-AB99-68A4D5199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0D6E66-CD66-40A9-A7F5-2642C5828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13B166-B965-4B08-B69B-E01790769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BE886D-7438-46FC-B3FD-D59078593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011A2C-36A6-4BED-9ECC-AE722B94E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9F4708-2DD7-4ADF-843E-460700561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照抄原句缺少归纳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D8F26B-57C6-476F-9A52-26146F1DD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FA5989-D6F5-4250-A511-0BBB81A32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2BF175-D56C-46B3-88F2-6CFFBBDFC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062EC9-A1AA-4386-AA29-C6431A9D8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725641-D26E-4274-800B-CAD5CD30E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现代文信息整合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6D65E42-8F91-4A66-AC0F-8E3CB26E8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26495980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F497E9-9FEC-4A88-B4D8-17D0D2343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06B092-2BB0-437D-BE91-5D5F56E53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f489a85cfd414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02ABC6-1060-497E-9832-32E55CE44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116A26-07DB-4FDE-9F67-0A0BC7F5F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2D3200-0F32-4FA5-9F4C-F46EDBA01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A14BC9-52ED-427C-B441-E54F7AB3B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现代文信息整合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FA8289-75B0-4896-B490-903EDAE88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194313-7CCB-426A-B4EC-C11416436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E699CC-F0E3-4288-88AE-97D5A6F35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答案由材料层次而非关键词数量决定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8EBA22-335A-4774-AA54-24ACE10BE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7607AC-DC0D-4295-AACD-B8D1205B5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FBA38D-93EE-4E63-9CD1-7320CE579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标段意—合并同类—压缩表述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2C9771-417E-4651-B440-4D05E1960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8A1882-A60B-4017-B192-732DBD584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F2DBDB-58E8-4FE7-8C2F-4EB6EEB6E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照抄原句缺少归纳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C756A0-CD30-4266-985B-54F935156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4DC135-960C-4AE5-9851-DD26646D8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F5A8AB-FDD7-44ED-8AA4-BC39FDC15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现代文信息整合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DF3621-99A2-497C-A3B9-A823A0501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56341403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78CB94-4D76-46B6-84A0-52AAF5A0D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D21D7C-7E7D-4B2A-85FE-4986CABAA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a92867e659476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AED26A-E2E4-4144-A97F-08A634FE3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D5391D-75DD-4380-BDB7-42C92B399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95CB12-41F0-4B19-B23E-8F8C32367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AA65EE-F2CE-4211-83D6-B1F765FB5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中国语文卷一多项资料阅读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【原创训练材料｜参数为训练所设】图表…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DFF8BF-8836-4349-B7E4-0C5333FA4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937056-903F-408A-B687-3A4B20339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7B4DF0-5E2D-403A-B30E-5DE4A514D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答案由材料层次而非关键词数量决定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84E19C-AC33-477A-983A-597D38181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B64540-235D-4EF2-98AE-717BC9780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FCFABC-CC8D-42C5-B584-62036A953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标段意—合并同类—压缩表述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B850CB-07C3-4293-A72F-E2203B25B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43A68F-0CEF-4761-9E37-5E896B4C9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9CD3D8-684B-4887-9F72-8B2378E55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检查：照抄原句缺少归纳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A10CE9-73A2-4B91-839C-674CFD995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40B5D7-8893-4DC0-A069-CF3565483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701C2B-5FAF-47D5-9AC8-12C7691B2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现代文信息整合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E41037-DFA2-41B8-B710-2A4EA4595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17940495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FEE5311-ED52-4D9A-A84E-2AA0E0BD7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33C194-678E-44E2-8E66-4B1783F5B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0311a36f1e484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4CB978-22E3-45AA-A998-22335E5A4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55E661-382E-40C6-A9C6-F2427730F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71375F-5F94-43A2-B167-49D9E9B5A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01650C-CB38-43A3-8304-E0A9AF3E9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AN-14 · 中国语文卷一多项资料阅读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【原创训练材料｜参数为训练所设】甲文指出社区雪柜减少可食用食物弃置；乙图显示周末捐赠量最高，却也是志愿者最不足的时段。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为两项资料拟写一则准确摘要。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BCFAB9-10AC-474E-8E36-F62B00FAE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中国语文 2027/2028 Assessment Framework、样本题与公开评核资料｜中国语文卷一多项资料阅读·关键词解释·原创模考任务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777DB8-FFD9-4451-A011-8B51B054F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7B4900-61E1-4050-9F58-E38BAD404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F784FB-C997-4AD0-A2FD-1D13B7A8A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54CFC2-DD1A-41B6-ACF5-4F060D3C7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F47E47-3A04-4059-9262-B49B355D3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460144-9136-4F34-8563-55DB31DE1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895639-6453-4B55-8AC1-F1943BC47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DFFE48-3382-4B88-B103-6EAEAF86A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80A2C9-4D6F-4AD8-B9D0-57FC5B5C5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C07EC8-A2EC-4CC7-B93A-ADFEB3258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03BF92-A779-4B50-AF38-226B46A5E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8134E0-7ECE-4C92-8785-14256D4F5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ADFB94-0AF9-430B-834B-1FFFCBBA0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现代文信息整合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9056914-DCEE-48CE-974E-0F63947E1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41679017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602F64-4B1C-47C7-888D-A1265AC9B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11E0F4-768A-40BC-BF6B-8FEAF9FAA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9f7a1763a6446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A81864-5C35-47BC-86E8-DED7C7AAC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A44A09-62B0-4E8D-B9F8-9CE545A74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5B6A29-E4D9-41AA-958F-5B3B480D3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3B0017-6343-49D7-A422-64D4F61B0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9E50DF-46E3-4BFF-83CF-B13ED59DF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AK-11 · 中国语文卷一多项资料阅读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【原创训练材料｜参数为训练所设】图表显示馆藏借阅量下降；访谈则指出电子书阅读上升，而且部分读者在馆内使用自修空间而不…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D905E7-42DE-40CF-B252-C55A4540F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33F550-C70E-48E9-9FDA-D04CD4170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404539-853D-47BE-B6D2-9E6599D94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8A20F7-20D2-4661-86A7-204CCC594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AN-14 · 中国语文卷一多项资料阅读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【原创训练材料｜参数为训练所设】甲文指出社区雪柜减少可食用食物弃置；乙图显示周末捐赠量最高，却也是志愿者最不足的时段。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为两项资料拟…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7B0C37-9231-4BFA-AEE0-A0EA4B18C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1A0EEE-4F54-41EB-8A7C-E2B89DC6A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5F6A5B-CEA7-4301-AACF-EC6C02DB8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B63EFC-A11D-4D37-8D7F-D9594D310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中国语文卷一多项资料阅读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【原创训练材料｜参数为训练所设】资料一：开放避暑中心后，整体使用人数上升。资料二：夜班工人因开放时间重叠而使用较少。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哪一项总结能同时…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0EE530-BE6E-4979-8DD7-B1C37762D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624797-4EC9-4267-89A3-CC49B4AFE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481D8B-929D-446D-8ECA-B6CAD912C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现代文信息整合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F9028E-CBBF-457A-9828-CC57E854E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76759692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48E525-D32F-4D75-B6C2-2ADBD6DE5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3828E6-1FD7-4FF1-91B7-429B02A47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72210faf1a4cc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3EEB44-2D29-49B8-8CB2-5677406B5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A1E4C9-70B1-4054-BF4B-9B7552964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C785BE-37F4-416B-B3C5-9616B1E5D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929DB2-06B1-44BE-88FB-3AC95FD7F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照抄原句缺少归纳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BACA1D-A6AA-459C-B8A2-1B073AC68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DCE708-E848-4D09-8B39-BDCF98D1C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BEDDD7-9F19-4677-AEB2-0AA20D317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A77A5C-95DF-42A4-A633-8ABA7E6B5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正确结论：社区雪柜有助转移可食用食物，但周末人手不足限制了处理能力。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解析链：摘要把功能与时段瓶颈合并，没有夸大成效。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FE4460-355C-4E38-97BF-ECB4FD52A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CD4FE0-DF42-4A3A-BB4A-B7544C965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8287E5-2ED6-44E0-B0C5-F86F0AD6A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现代文信息整合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6F8959-80A1-4C5E-863B-4731897C0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72250143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C11754-5BF6-472B-BF3D-F3F37FABD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5CE7E8-4969-42BD-8054-FF666A035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355a633161433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920B9F-D85D-4069-9CE2-BCACF57F2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6C7284-57E6-435B-86C3-A67A98B30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36116A-52BA-4B64-8E33-3FBC1054D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C3268E-8188-475B-9A57-896A80C95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AR-18 · 中国语文卷一多项资料阅读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【原创训练材料｜参数为训练所设】资料一：开放避暑中心后，整体使用人数上升。资料二：夜班工人因开放时间重叠而使用较少。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哪一项总结能同时说明成效与群体差异？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811AAB-16F4-47CA-97D3-5BD09B602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9071CC-BE9F-4E1A-9175-E1C07763A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9AA345-4FCE-461B-9C8C-31E86E3E9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F087FE-45D1-4F85-8ED8-F5C878C71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46D26E-456A-452D-B992-BF22F5721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60A0D2-2C2A-476A-BC79-D1CC67532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E7878F-B720-4ED6-BDAE-93C54C9BA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C540FE-016A-4F3F-8C86-6D4610C6A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现代文信息整合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826DA9-C497-4DCE-9215-E756B338C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05054666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19500A-EF39-4996-B3E6-F05D54377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71BC93-2FFC-4788-920D-1010200E7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8eec505fa84d3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B3AAB1-98C6-4C26-A879-C0F1693F7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8DC080-5DD6-4F50-9261-4D7A72C45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448555-2DFA-4C06-8F82-1F9E8D180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068FE2-087F-4D44-B410-52DAC7CE0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00DFC7-0F97-4703-89D6-3553138CD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7DE53D-1A2D-4177-BBDF-AB338542E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中国语文卷一多项资料阅读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【原创训练材料｜参数为训练所设】表一显示电子预约平均节省 13 分钟；访问记录却显示没有智能电话的长者较少完成预约。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哪一项结论最符合资料边界？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5BEA4A-3CD5-4532-8A95-BBB006CA2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高频错因：照抄原句缺少归纳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BF3529-DEE0-4529-BA35-ADD7C8489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3EBB65-32F7-4956-BFB7-E1671C717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9AE114-4CFB-4FEA-A01A-18488523C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答案由材料层次而非关键词数量决定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1ED428-0F13-4A47-A74A-B4B97CAFE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85AB29-005D-4F33-BC74-582BDE2BD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CF0484-F5B0-4E42-955C-DBF495F88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现代文信息整合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519C3F-6DB9-40E1-ACE2-2A14F5D84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99893626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9FF3F54-F03F-4237-A793-DF5482D9D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5B3179-4EFE-4DF6-9F9B-96106241D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416d3748b0443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A61B7C-71FE-4335-AFDD-F52B1EB5F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A0B283-092F-415F-8760-48AAC9098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98FE00-D617-4848-B4F1-375132115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B5F113-8014-4CD7-97EB-EF890EEBB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63542C-D42F-4E3D-92F9-3E90CAC00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标段意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79E4A5-2F0C-4CA3-8C23-FAD04BA31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9A0CB5-ADDC-4DE7-A0A0-AA72C8648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合并同类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A39D78-9866-4943-A956-A284FA1BB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0CA76F-7637-40E1-8B5C-4ACE506BC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压缩表述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4A1E0D-BC36-4E8C-A182-B745060DC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C5FF0C-0381-45B2-A78E-A4B2130EE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A1FB6E-F095-4DD9-8EE9-3DE4A8480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中国语文卷一多项资料阅读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【原创训练材料｜参数为训练所设】表一显示电子预约平均节省 13 分钟；访问记录却显示没有智能电话的长者较少完成预约。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哪一项结论最符合资料边界？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F52027-88AC-4BF3-BFE7-F6B608758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201036-62CE-4AE8-9AEE-BB66366CF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4F7C52-E32C-48EA-82E9-9FF9A2ADB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正确结论：电子预约提升平均效率，但不同使用者的受惠程度并不相同。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解析：平均值与群体差异必须同时解释。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00DCDA-6BA7-4987-B01F-8FB476560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EA0849-3DBA-453C-A563-10F39871F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A71E0A-10D7-425F-B381-A95732BE2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现代文信息整合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CE2AC52-0E78-486B-B6A1-38A64DFD2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98261209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C6BDF85-D864-42D6-A946-4F1837442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0339F2-441A-4A21-BF7A-A157CF9F9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1f2c675cdf42d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6B11CB-D8AD-45BC-9E14-1C84C356B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E23944-4B2B-4B96-9ED5-57350B1C7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44E55C-8194-4A7F-B72A-09FABC147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A8D6C7-27A6-4498-A808-84301F571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分钟口述一题“只以题内文本为证据，训练多义判断与跨作品比较”任务的作答路径，答案必须包含：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BB5F19-B99E-4A4E-A51E-06CB20018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3346D0-FC71-43F1-9A8F-9FF0AE908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EB498A-62D3-4F27-ABFD-FCB172D33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DA57CA-09D3-4B58-AE02-BBE3AD635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D9AB52-3586-4670-97E3-A82FCB2A5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CC5B3E-B61A-4D02-8644-24D83DF22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AC7142-EB5C-4E90-9AA2-F84F8A3BD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55D0B0-D9A9-4F8E-82B3-7AE14A7E0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C93D8E-E48C-4787-88DD-0637353DC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照抄原句缺少归纳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66AF11-E8BE-44E2-A3E1-199B36A65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253B4D-A217-4510-9E4C-6EFF4F1CD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6F5052-49F8-4876-9CD3-309361D7B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3C5AD4-26E7-4C77-B687-20EF4F6C5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0EE3CD6-A47C-4E44-AFA6-A2A1075FF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现代文信息整合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78A15BE-2ACB-4FE8-BBE0-FDFC33218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37467959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A18C16-8D9D-4E35-99D1-CC6DCFE1E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B357D8-EC80-4AB5-872D-A60F98C4D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64fdfdac5042a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B82413-28D3-4BB8-9112-DBF25A93F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119E03-DF9B-4DCB-8C88-AEABAAAF1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52C55A-4099-4970-AFB8-BA20099B2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C9C2F4-1D6A-43C1-BDE8-F1C5FD747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现代文信息整合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F0C396-5FFB-4A38-A645-463E96C76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92740C-054A-4C59-BEBF-E11246F86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349E3E-BCA8-434D-A0A9-A18ABE15E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答案由材料层次而非关键词数量决定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B7AED7-E5AF-427A-AE48-27E042CF3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2FB922-5171-4F39-B985-4F585D529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776A72-FEC1-4495-B875-7991BA4D4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标段意—合并同类—压缩表述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2BD2E1-248C-4AD1-A688-5F232DF1E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333E84-A170-4FF3-800B-8794D9313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B5A14B-953D-4837-A017-E51108DFD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照抄原句缺少归纳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B660D0-6199-4FCB-AEB0-461EC5E7F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D008E9-CE89-434A-98CE-200E46331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94F18A-0547-4606-A3C7-9C6349DED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现代文信息整合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DE2363-7001-4292-B66A-36A0F70F8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276559225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E8523B-581A-462A-822F-ED3AA8A28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B14729-8C13-4535-B329-F7AA39443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509a4fb9c5470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D460C1-28CF-49E7-B3FE-7787A8686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7A3D34-0B06-48B6-9EA9-56224B339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E0F9D9-53DD-4844-9393-C4434A163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1CBEA3-2AA2-4CCA-9057-4496B9463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中国语文卷一多项资料阅读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【原创训练材料｜参数为训练所设】表一…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990511-04FF-4701-846C-48D966C00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90FB3B-4CAE-409F-A99F-495BF8346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0DE321-39A4-4724-942C-113CEF1AA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答案由材料层次而非关键词数量决定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B46169-FB5C-4B3E-9757-C61ED8626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4B3BBC-DC25-45FC-B6E5-41DD6BA85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A66B40-EBD7-4234-A374-9BA97146F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标段意—合并同类—压缩表述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B927C8-5900-48AB-8ED4-E7B2E22E7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486797-E0D9-4072-BE52-122E9ABB9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900A20-2758-4DBC-BFA5-29C2BF013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检查：照抄原句缺少归纳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75514E-A18D-4497-AAEA-AB2B618D8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33628A-0803-4AFC-AFD3-6649DBBA3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CE1503-948C-49A8-9773-BF86A637E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现代文信息整合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97F2413-1906-4624-A80C-7705711F1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29006709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0CBEDDE-6B71-4FC8-B830-104AE9098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8B5505-1E80-4E26-BC15-648025605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96a555822d401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0C1381-276E-491B-BD2D-2DD2F07AA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1233C3-D21D-48E9-96A1-4AADE1A8E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525E1C-B8BA-4A57-8A58-93FDF4688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B2F0F4-57B2-45E0-BC51-2A1576CE9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AX-24 · 中国语文卷一多项资料阅读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【原创训练材料｜参数为训练所设】资料一：开放避暑中心后，整体使用人数上升。资料二：夜班工人因开放时间重叠而使用较少。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哪一项总结能同时说明成效与群体差异？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84614E-5F54-4C54-A2AB-8E3E3A369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中国语文 2027/2028 Assessment Framework、样本题与公开评核资料｜中国语文卷一多项资料阅读·关键词解释·原创模考任务 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BDFE89-1236-49A7-AA88-F1D229B6B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4E9C0A-4993-4C3C-96A1-97489CE45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A4D0DE-BBC2-42CB-8FF7-5210B1620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9A2A23-AC54-4FE8-A8E5-B68D734D8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49EA30-5B63-4F0F-9C5B-93BCD2396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2C238E-782B-4F93-B2D6-112C0B0D2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4758A0-627E-4C33-89D3-EF440DD97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D2A40E-E863-464E-BC39-E0A1341C5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0F7DF2-7C59-424A-96A6-9B79461D7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46A8AD-906C-4E14-972E-A0283DADF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BF45A2-C675-42B2-9CF3-3CF8C4817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A22654-EF1A-40D5-89BF-F8FC73655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1A411F-684E-4DC1-B4D7-A212FA5E0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现代文信息整合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9E3A501-32C6-4BB9-BA7B-A1F45188C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50151592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B12902-74E8-404D-8BD3-7FFF51905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D4E034-E724-4D17-9965-946FA2A00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c1c09c0f36435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80CA7C-005E-4C6F-B9C2-5B611C6EA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09414D-F3DC-406A-8793-61B67AAD0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B7F1F9-E1B6-4373-AC27-934D5BD77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7119D8-5145-495C-B146-7E493346A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80038A-D769-4732-9902-796348AED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233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AU-21 · 中国语文卷一多项资料阅读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【原创训练材料｜参数为训练所设】表一显示电子预约平均节省 13 分钟；访问记录却显示没有智能电话的长者较少完成预约。…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F456A5-B108-4BB3-BE87-D97B7D113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3CD976-7FF4-41FA-9B21-35E5EA1DE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8964C7-20DA-4DE4-BC83-5FA845333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977085-ECDE-402A-BD1A-192B04DAD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AX-24 · 中国语文卷一多项资料阅读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【原创训练材料｜参数为训练所设】资料一：开放避暑中心后，整体使用人数上升。资料二：夜班工人因开放时间重叠而使用较少。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哪一项总结能同…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D1EB47-9583-48DC-A3E2-436D7899A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3E1C9A-3280-4311-8AF7-58A1B8125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7F643C-1386-47B3-A2E9-386792E0D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0A9402-B804-41CD-990B-01602EFC8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中国语文卷一多项资料阅读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【原创训练材料｜参数为训练所设】报道甲：共享单车使用次数上升。报道乙：三个屋苑没有泊车点，居民投诉单车阻塞通道。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哪一项建议最能回应两…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351F4C-C3CE-4BC0-94E4-45229FE4F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A0A9DF-F7DD-474F-8BDD-53E3FC066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2CE0E2-FF8E-4511-8DEB-9A26A9B53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现代文信息整合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851D96-8B3A-4838-92C4-BEDEBF957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87148619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A48D02-6597-42E6-9240-68A7EA868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C9D89A-AB76-41F7-BFA3-1AA9B3E23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f30029c52d46f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2C3DFF-0FB8-4E12-BD56-4A73881F7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4132BA-C951-4EC9-A44C-1449FD06A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559737-B927-4619-9D7E-1EC957C0C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B52C48-1248-40EF-94A2-4B1AAB84E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照抄原句缺少归纳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EB641F-8988-470D-9D3D-68210AB5E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576F3E-CB1D-4DA3-AF81-D00426B35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7711EE-90E7-48BF-A617-590DC62C8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C167F9-FD22-4296-9E5B-D0C61917E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正确结论：避暑中心的整体使用增加，但现有开放时间未能同样便利夜班工人。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解析链：答案综合总体变化和特定群体限制，没有把平均成效套用于所有人。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176490-3483-4501-846A-833206A07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EC5B90-D38D-460A-9DB6-126770CDD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653CF5-034C-4778-9C3F-A3CD533E1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现代文信息整合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33F784-D4E6-45B8-BAE5-C9676C7A9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119104498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0A16BB-09D5-4C90-91A1-23D4D5B64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8D3A58-04E8-4DFE-90FE-D1EBB5DB9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7572d2b3fe43d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56939D-7780-455F-BFC0-E1D88BE26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E2B26F-DE83-45F8-89A2-18198547D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336794-0A6E-43CE-94BE-3BB82A50B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DFAD86-91E5-41EC-8B72-99336693B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AB-28 · 中国语文卷一多项资料阅读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【原创训练材料｜参数为训练所设】报道甲：共享单车使用次数上升。报道乙：三个屋苑没有泊车点，居民投诉单车阻塞通道。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哪一项建议最能回应两项资料？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7C1EA8-00C8-4FE7-B378-5740339A4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6ADD27-D62F-4266-A9F7-C3F0CFA03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7DF662-6872-4E2B-B54C-929F7D166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2E731D-8BDE-4401-BEF0-A1C9D9BB0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89DA4B-6234-4D76-A246-AED46AAE0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26919E-9C9C-489E-9326-8C7B6C17D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32E5FF-13ED-45B6-9FBE-43AE95640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D07C5E-C36D-4418-B158-8640455BE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现代文信息整合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6FAE9E-12C4-4A47-88AF-C0DE37519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43841056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2026-08-19T08:53:38.7870000Z</dcterms:created>
  <dcterms:modified xsi:type="dcterms:W3CDTF">2026-08-19T08:53:38.7870000Z</dcterms:modified>
</coreProperties>
</file>