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24a72d79ef4171" /><Relationship Type="http://schemas.openxmlformats.org/officeDocument/2006/relationships/extended-properties" Target="/docProps/app.xml" Id="R02e9a5a985224d0e" /><Relationship Type="http://schemas.openxmlformats.org/officeDocument/2006/relationships/officeDocument" Target="/ppt/presentation.xml" Id="R9467b45d96184d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c91b364d024afc"/>
  </p:sldMasterIdLst>
  <p:notesMasterIdLst>
    <p:notesMasterId xmlns:r="http://schemas.openxmlformats.org/officeDocument/2006/relationships" r:id="Rb552ca34c7184b05"/>
  </p:notesMasterIdLst>
  <p:sldIdLst>
    <p:sldId xmlns:r="http://schemas.openxmlformats.org/officeDocument/2006/relationships" id="256" r:id="R9dc9c870f3334a1b"/>
    <p:sldId xmlns:r="http://schemas.openxmlformats.org/officeDocument/2006/relationships" id="257" r:id="Rc81ea74f501e412d"/>
    <p:sldId xmlns:r="http://schemas.openxmlformats.org/officeDocument/2006/relationships" id="258" r:id="R40a84a37a0044a15"/>
    <p:sldId xmlns:r="http://schemas.openxmlformats.org/officeDocument/2006/relationships" id="259" r:id="R503a0edf16534e2a"/>
    <p:sldId xmlns:r="http://schemas.openxmlformats.org/officeDocument/2006/relationships" id="260" r:id="R1e93017c05894757"/>
    <p:sldId xmlns:r="http://schemas.openxmlformats.org/officeDocument/2006/relationships" id="261" r:id="R6fafc6038c194cc0"/>
    <p:sldId xmlns:r="http://schemas.openxmlformats.org/officeDocument/2006/relationships" id="262" r:id="R45c3d21594bc4ef8"/>
    <p:sldId xmlns:r="http://schemas.openxmlformats.org/officeDocument/2006/relationships" id="263" r:id="R17e8e7084a4847bc"/>
    <p:sldId xmlns:r="http://schemas.openxmlformats.org/officeDocument/2006/relationships" id="264" r:id="R9cba487a40a14e5f"/>
    <p:sldId xmlns:r="http://schemas.openxmlformats.org/officeDocument/2006/relationships" id="265" r:id="R2545244b2d8d482d"/>
    <p:sldId xmlns:r="http://schemas.openxmlformats.org/officeDocument/2006/relationships" id="266" r:id="R009dc44425d640aa"/>
    <p:sldId xmlns:r="http://schemas.openxmlformats.org/officeDocument/2006/relationships" id="267" r:id="Rda6e715af8714a2f"/>
    <p:sldId xmlns:r="http://schemas.openxmlformats.org/officeDocument/2006/relationships" id="268" r:id="Rde8d892d98fb4db6"/>
    <p:sldId xmlns:r="http://schemas.openxmlformats.org/officeDocument/2006/relationships" id="269" r:id="R0f431eef37c847e5"/>
    <p:sldId xmlns:r="http://schemas.openxmlformats.org/officeDocument/2006/relationships" id="270" r:id="R01f8072441544143"/>
    <p:sldId xmlns:r="http://schemas.openxmlformats.org/officeDocument/2006/relationships" id="271" r:id="Rf1a5ceb1677f4ab1"/>
    <p:sldId xmlns:r="http://schemas.openxmlformats.org/officeDocument/2006/relationships" id="272" r:id="Rcd117f0a071d475b"/>
    <p:sldId xmlns:r="http://schemas.openxmlformats.org/officeDocument/2006/relationships" id="273" r:id="Rf9b566409e914f12"/>
    <p:sldId xmlns:r="http://schemas.openxmlformats.org/officeDocument/2006/relationships" id="274" r:id="R16260b6f30bd4bc7"/>
    <p:sldId xmlns:r="http://schemas.openxmlformats.org/officeDocument/2006/relationships" id="275" r:id="Rfa6e1fba272f4908"/>
    <p:sldId xmlns:r="http://schemas.openxmlformats.org/officeDocument/2006/relationships" id="276" r:id="R2db95bcd5a0a487d"/>
    <p:sldId xmlns:r="http://schemas.openxmlformats.org/officeDocument/2006/relationships" id="277" r:id="R3de988af24cb447d"/>
    <p:sldId xmlns:r="http://schemas.openxmlformats.org/officeDocument/2006/relationships" id="278" r:id="R9702765ac7334762"/>
    <p:sldId xmlns:r="http://schemas.openxmlformats.org/officeDocument/2006/relationships" id="279" r:id="Ra9066e8b8dc84159"/>
    <p:sldId xmlns:r="http://schemas.openxmlformats.org/officeDocument/2006/relationships" id="280" r:id="Rade7415d64334d5d"/>
    <p:sldId xmlns:r="http://schemas.openxmlformats.org/officeDocument/2006/relationships" id="281" r:id="Rb7bebbf15900493f"/>
    <p:sldId xmlns:r="http://schemas.openxmlformats.org/officeDocument/2006/relationships" id="282" r:id="R1017ecd2ccc44239"/>
    <p:sldId xmlns:r="http://schemas.openxmlformats.org/officeDocument/2006/relationships" id="283" r:id="R78bebfc1058d49c5"/>
    <p:sldId xmlns:r="http://schemas.openxmlformats.org/officeDocument/2006/relationships" id="284" r:id="Rf04ea483f2514ebd"/>
    <p:sldId xmlns:r="http://schemas.openxmlformats.org/officeDocument/2006/relationships" id="285" r:id="R047733a119a942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c2ae72ced64f93" /><Relationship Type="http://schemas.openxmlformats.org/officeDocument/2006/relationships/slideMaster" Target="/ppt/slideMasters/slideMaster1.xml" Id="R7ac91b364d024afc" /><Relationship Type="http://schemas.openxmlformats.org/officeDocument/2006/relationships/notesMaster" Target="/ppt/notesMasters/notesMaster1.xml" Id="Rb552ca34c7184b05" /><Relationship Type="http://schemas.openxmlformats.org/officeDocument/2006/relationships/presProps" Target="/ppt/presProps.xml" Id="Ref2f51d514174ef0" /><Relationship Type="http://schemas.openxmlformats.org/officeDocument/2006/relationships/tableStyles" Target="/ppt/tableStyles.xml" Id="R624e9b7661e6465f" /><Relationship Type="http://schemas.openxmlformats.org/officeDocument/2006/relationships/slide" Target="/ppt/slides/slide1.xml" Id="R9dc9c870f3334a1b" /><Relationship Type="http://schemas.openxmlformats.org/officeDocument/2006/relationships/slide" Target="/ppt/slides/slide2.xml" Id="Rc81ea74f501e412d" /><Relationship Type="http://schemas.openxmlformats.org/officeDocument/2006/relationships/slide" Target="/ppt/slides/slide3.xml" Id="R40a84a37a0044a15" /><Relationship Type="http://schemas.openxmlformats.org/officeDocument/2006/relationships/slide" Target="/ppt/slides/slide4.xml" Id="R503a0edf16534e2a" /><Relationship Type="http://schemas.openxmlformats.org/officeDocument/2006/relationships/slide" Target="/ppt/slides/slide5.xml" Id="R1e93017c05894757" /><Relationship Type="http://schemas.openxmlformats.org/officeDocument/2006/relationships/slide" Target="/ppt/slides/slide6.xml" Id="R6fafc6038c194cc0" /><Relationship Type="http://schemas.openxmlformats.org/officeDocument/2006/relationships/slide" Target="/ppt/slides/slide7.xml" Id="R45c3d21594bc4ef8" /><Relationship Type="http://schemas.openxmlformats.org/officeDocument/2006/relationships/slide" Target="/ppt/slides/slide8.xml" Id="R17e8e7084a4847bc" /><Relationship Type="http://schemas.openxmlformats.org/officeDocument/2006/relationships/slide" Target="/ppt/slides/slide9.xml" Id="R9cba487a40a14e5f" /><Relationship Type="http://schemas.openxmlformats.org/officeDocument/2006/relationships/slide" Target="/ppt/slides/slide10.xml" Id="R2545244b2d8d482d" /><Relationship Type="http://schemas.openxmlformats.org/officeDocument/2006/relationships/slide" Target="/ppt/slides/slide11.xml" Id="R009dc44425d640aa" /><Relationship Type="http://schemas.openxmlformats.org/officeDocument/2006/relationships/slide" Target="/ppt/slides/slide12.xml" Id="Rda6e715af8714a2f" /><Relationship Type="http://schemas.openxmlformats.org/officeDocument/2006/relationships/slide" Target="/ppt/slides/slide13.xml" Id="Rde8d892d98fb4db6" /><Relationship Type="http://schemas.openxmlformats.org/officeDocument/2006/relationships/slide" Target="/ppt/slides/slide14.xml" Id="R0f431eef37c847e5" /><Relationship Type="http://schemas.openxmlformats.org/officeDocument/2006/relationships/slide" Target="/ppt/slides/slide15.xml" Id="R01f8072441544143" /><Relationship Type="http://schemas.openxmlformats.org/officeDocument/2006/relationships/slide" Target="/ppt/slides/slide16.xml" Id="Rf1a5ceb1677f4ab1" /><Relationship Type="http://schemas.openxmlformats.org/officeDocument/2006/relationships/slide" Target="/ppt/slides/slide17.xml" Id="Rcd117f0a071d475b" /><Relationship Type="http://schemas.openxmlformats.org/officeDocument/2006/relationships/slide" Target="/ppt/slides/slide18.xml" Id="Rf9b566409e914f12" /><Relationship Type="http://schemas.openxmlformats.org/officeDocument/2006/relationships/slide" Target="/ppt/slides/slide19.xml" Id="R16260b6f30bd4bc7" /><Relationship Type="http://schemas.openxmlformats.org/officeDocument/2006/relationships/slide" Target="/ppt/slides/slide20.xml" Id="Rfa6e1fba272f4908" /><Relationship Type="http://schemas.openxmlformats.org/officeDocument/2006/relationships/slide" Target="/ppt/slides/slide21.xml" Id="R2db95bcd5a0a487d" /><Relationship Type="http://schemas.openxmlformats.org/officeDocument/2006/relationships/slide" Target="/ppt/slides/slide22.xml" Id="R3de988af24cb447d" /><Relationship Type="http://schemas.openxmlformats.org/officeDocument/2006/relationships/slide" Target="/ppt/slides/slide23.xml" Id="R9702765ac7334762" /><Relationship Type="http://schemas.openxmlformats.org/officeDocument/2006/relationships/slide" Target="/ppt/slides/slide24.xml" Id="Ra9066e8b8dc84159" /><Relationship Type="http://schemas.openxmlformats.org/officeDocument/2006/relationships/slide" Target="/ppt/slides/slide25.xml" Id="Rade7415d64334d5d" /><Relationship Type="http://schemas.openxmlformats.org/officeDocument/2006/relationships/slide" Target="/ppt/slides/slide26.xml" Id="Rb7bebbf15900493f" /><Relationship Type="http://schemas.openxmlformats.org/officeDocument/2006/relationships/slide" Target="/ppt/slides/slide27.xml" Id="R1017ecd2ccc44239" /><Relationship Type="http://schemas.openxmlformats.org/officeDocument/2006/relationships/slide" Target="/ppt/slides/slide28.xml" Id="R78bebfc1058d49c5" /><Relationship Type="http://schemas.openxmlformats.org/officeDocument/2006/relationships/slide" Target="/ppt/slides/slide29.xml" Id="Rf04ea483f2514ebd" /><Relationship Type="http://schemas.openxmlformats.org/officeDocument/2006/relationships/slide" Target="/ppt/slides/slide30.xml" Id="R047733a119a942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b3a3eee4f643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c28e75d5184117" /><Relationship Type="http://schemas.openxmlformats.org/officeDocument/2006/relationships/notesMaster" Target="/ppt/notesMasters/notesMaster1.xml" Id="R292ba9ef5e6a48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31328724b0b4ef1" /><Relationship Type="http://schemas.openxmlformats.org/officeDocument/2006/relationships/notesMaster" Target="/ppt/notesMasters/notesMaster1.xml" Id="Rcd37d69dd6824d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e4dd25d4c7462e" /><Relationship Type="http://schemas.openxmlformats.org/officeDocument/2006/relationships/notesMaster" Target="/ppt/notesMasters/notesMaster1.xml" Id="R076338ed83a842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90c287d772469e" /><Relationship Type="http://schemas.openxmlformats.org/officeDocument/2006/relationships/notesMaster" Target="/ppt/notesMasters/notesMaster1.xml" Id="R69523cd9b6124a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fbcb2bc74448d2" /><Relationship Type="http://schemas.openxmlformats.org/officeDocument/2006/relationships/notesMaster" Target="/ppt/notesMasters/notesMaster1.xml" Id="R56df2360cf754b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d82ffecd1a4c00" /><Relationship Type="http://schemas.openxmlformats.org/officeDocument/2006/relationships/notesMaster" Target="/ppt/notesMasters/notesMaster1.xml" Id="R45d5f64ebd8f4f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5af2e315e24402" /><Relationship Type="http://schemas.openxmlformats.org/officeDocument/2006/relationships/notesMaster" Target="/ppt/notesMasters/notesMaster1.xml" Id="R6a3f65b964df42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22f4e2d75544407" /><Relationship Type="http://schemas.openxmlformats.org/officeDocument/2006/relationships/notesMaster" Target="/ppt/notesMasters/notesMaster1.xml" Id="R001f401154e143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8e350f72cf64cbe" /><Relationship Type="http://schemas.openxmlformats.org/officeDocument/2006/relationships/notesMaster" Target="/ppt/notesMasters/notesMaster1.xml" Id="R4ed55e9ca37f415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c91de9d44b94d50" /><Relationship Type="http://schemas.openxmlformats.org/officeDocument/2006/relationships/notesMaster" Target="/ppt/notesMasters/notesMaster1.xml" Id="Rde4aa685fa27486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f9e0dcea78043c0" /><Relationship Type="http://schemas.openxmlformats.org/officeDocument/2006/relationships/notesMaster" Target="/ppt/notesMasters/notesMaster1.xml" Id="R188ea8848e6b43e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32be6939353400b" /><Relationship Type="http://schemas.openxmlformats.org/officeDocument/2006/relationships/notesMaster" Target="/ppt/notesMasters/notesMaster1.xml" Id="R61dc1527348548f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429b4b8b6c34dbc" /><Relationship Type="http://schemas.openxmlformats.org/officeDocument/2006/relationships/notesMaster" Target="/ppt/notesMasters/notesMaster1.xml" Id="Rebd284b4b712449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7f52a1fba7948d2" /><Relationship Type="http://schemas.openxmlformats.org/officeDocument/2006/relationships/notesMaster" Target="/ppt/notesMasters/notesMaster1.xml" Id="R21f0190a5581430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e9ffd0355d544fd" /><Relationship Type="http://schemas.openxmlformats.org/officeDocument/2006/relationships/notesMaster" Target="/ppt/notesMasters/notesMaster1.xml" Id="Rc9aede7b8eb3468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5d458e2fce54344" /><Relationship Type="http://schemas.openxmlformats.org/officeDocument/2006/relationships/notesMaster" Target="/ppt/notesMasters/notesMaster1.xml" Id="R6fea9fe567494d8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5df785acf1847ce" /><Relationship Type="http://schemas.openxmlformats.org/officeDocument/2006/relationships/notesMaster" Target="/ppt/notesMasters/notesMaster1.xml" Id="Rbedba7980756420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47a910f9e884203" /><Relationship Type="http://schemas.openxmlformats.org/officeDocument/2006/relationships/notesMaster" Target="/ppt/notesMasters/notesMaster1.xml" Id="R40a5d0c553884bc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dbf954ef01a45a6" /><Relationship Type="http://schemas.openxmlformats.org/officeDocument/2006/relationships/notesMaster" Target="/ppt/notesMasters/notesMaster1.xml" Id="R6cefd278d6d3473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c4adf3d7f514c5c" /><Relationship Type="http://schemas.openxmlformats.org/officeDocument/2006/relationships/notesMaster" Target="/ppt/notesMasters/notesMaster1.xml" Id="Rdd8bfa8ee72749d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795957d07504801" /><Relationship Type="http://schemas.openxmlformats.org/officeDocument/2006/relationships/notesMaster" Target="/ppt/notesMasters/notesMaster1.xml" Id="R0ee49d8ebaa443e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79ac50ad9714fa9" /><Relationship Type="http://schemas.openxmlformats.org/officeDocument/2006/relationships/notesMaster" Target="/ppt/notesMasters/notesMaster1.xml" Id="Rad4abc23361e45c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b5e5d2341404c29" /><Relationship Type="http://schemas.openxmlformats.org/officeDocument/2006/relationships/notesMaster" Target="/ppt/notesMasters/notesMaster1.xml" Id="Rab5aa594f1bd4bd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b7d13a6ccdd4be7" /><Relationship Type="http://schemas.openxmlformats.org/officeDocument/2006/relationships/notesMaster" Target="/ppt/notesMasters/notesMaster1.xml" Id="Rc847c948b60942e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0ce3d1f95dd4c36" /><Relationship Type="http://schemas.openxmlformats.org/officeDocument/2006/relationships/notesMaster" Target="/ppt/notesMasters/notesMaster1.xml" Id="Re25cdcfe45ec40f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aa792f2c9254967" /><Relationship Type="http://schemas.openxmlformats.org/officeDocument/2006/relationships/notesMaster" Target="/ppt/notesMasters/notesMaster1.xml" Id="R20dc0fbb8cbb43f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24996fe46134d32" /><Relationship Type="http://schemas.openxmlformats.org/officeDocument/2006/relationships/notesMaster" Target="/ppt/notesMasters/notesMaster1.xml" Id="Rdd0663a35fec42f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1226b88329c472c" /><Relationship Type="http://schemas.openxmlformats.org/officeDocument/2006/relationships/notesMaster" Target="/ppt/notesMasters/notesMaster1.xml" Id="R3c06ae289bf34d2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370b2eeaf404dbf" /><Relationship Type="http://schemas.openxmlformats.org/officeDocument/2006/relationships/notesMaster" Target="/ppt/notesMasters/notesMaster1.xml" Id="R10410c7e038c4fe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dab5fa39bbf4943" /><Relationship Type="http://schemas.openxmlformats.org/officeDocument/2006/relationships/notesMaster" Target="/ppt/notesMasters/notesMaster1.xml" Id="Re9ec90f0e4d74d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的“古诗词鉴赏”学习单元。本套课件共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讲稿】明确告诉学生：本单元只训练“古诗词鉴赏”。先解释知识范围，再用一句话建立核心判断，最后示范标准方法。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【互动提问】请用自己的话复述“情感判断要由意象与语气支撑”，并举一个会触发“套用情感标签没有证据”的错误例子。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中国语文卷一古诗词阅读 · 指令核对
指令焦点：先判断题目要求找、解、析、比、评中的哪一种动作。
【原创训练材料｜参数为训练所设】客灯照旧札，江雁过寒城。欲写平安字，风来墨未成。
哪一项最能说明诗中情感及依据？ 选项为 A.童子笑声和野花打破幽静冷落，使气氛转为明朗有生气。；B.把桨动水面写成打碎星影，既呈现行舟动态，也引出离岸回望的惆怅。；C.思乡而欲报平安；旧札、江雁和未写成的家书共同构成依据。；D.由视觉转为寂静的听觉感受，使访旧不遇的失落更含蓄。。讲解时强调：情感判断要由意象与语气支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【预期回答】学生能说出“景物—动作—语气—情感”中的起始动作，并避开“套用情感标签没有证据”。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景物—动作—语气—情感”，最后说明结论“思乡而欲报平安；旧札、江雁和未写成的家书共同构成依据。”怎样由证据推出。完整解析：情感由意象和动作共同支持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Framework、样本题与公开评核资料｜中国语文卷一古诗词阅读·指令核对·原创模考任务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【预期回答】学生能把失分归入“套用情感标签没有证据”或更精确的个人错因，并写出可执行检查动作。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讲稿】逐项解释“古诗词鉴赏”中的专有名词、符号、对象和单位。特别强调：套用情感标签没有证据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讲稿】用“条件—表示—方法—核验”重建本知识点。示范时逐步引用：景物—动作—语气—情感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讲稿】带学生逐句读取任务，不先求答案。要求指出材料中的有效条件，再按“景物—动作—语气—情感”作答。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讲稿】先展示错误路径，再用解析链复原第一失分点。禁止只说“粗心”；必须落到“套用情感标签没有证据”或更精确的动作。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中国语文卷一古诗词阅读 · 指令核对
指令焦点：先判断题目要求找、解、析、比、评中的哪一种动作。
【原创训练材料｜参数为训练所设】莫道城中月不真，万家窗里各成春。谁知巷口归迟客，独把清光照旧尘。
诗歌如何避免把‘月’只写成喜庆意象？ 选项为 A.拂尘这一细小动作写出归来后的珍惜与克制，比直接抒情更含蓄。；B.思乡而欲报平安；旧札、江雁和未写成的家书共同构成依据。；C.前三句写共享明月，末句转向迟归者和旧尘，形成群体温暖与个人孤清的对照。；D.童子笑声和野花打破幽静冷落，使气氛转为明朗有生气。。讲解时强调：情感判断要由意象与语气支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【预期回答】学生能说出“景物—动作—语气—情感”中的起始动作，并避开“套用情感标签没有证据”。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景物—动作—语气—情感”，最后说明结论“前三句写共享明月，末句转向迟归者和旧尘，形成群体温暖与个人孤清的对照。”怎样由证据推出。完整解析：结构转折限定了意象的多重情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Framework、样本题与公开评核资料｜中国语文卷一古诗词阅读·指令核对·原创模考任务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【预期回答】学生能把失分归入“套用情感标签没有证据”或更精确的个人错因，并写出可执行检查动作。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讲稿】逐项解释“古诗词鉴赏”中的专有名词、符号、对象和单位。特别强调：套用情感标签没有证据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讲稿】用“条件—表示—方法—核验”重建本知识点。示范时逐步引用：景物—动作—语气—情感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讲稿】带学生逐句读取任务，不先求答案。要求指出材料中的有效条件，再按“景物—动作—语气—情感”作答。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讲稿】先展示错误路径，再用解析链复原第一失分点。禁止只说“粗心”；必须落到“套用情感标签没有证据”或更精确的动作。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中国语文卷一古诗词阅读 · 指令核对
指令焦点：先判断题目要求找、解、析、比、评中的哪一种动作。
【原创训练材料｜参数为训练所设】一篙撑破满江星，回首渔灯隔岸明。不是夜深催客去，潮声已送故园情。
‘撑破满江星’有何表达效果？ 选项为 A.由视觉转为寂静的听觉感受，使访旧不遇的失落更含蓄。；B.把桨动水面写成打碎星影，既呈现行舟动态，也引出离岸回望的惆怅。；C.前三句写共享明月，末句转向迟归者和旧尘，形成群体温暖与个人孤清的对照。；D.拂尘这一细小动作写出归来后的珍惜与克制，比直接抒情更含蓄。。讲解时强调：情感判断要由意象与语气支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【预期回答】学生能说出“景物—动作—语气—情感”中的起始动作，并避开“套用情感标签没有证据”。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景物—动作—语气—情感”，最后说明结论“把桨动水面写成打碎星影，既呈现行舟动态，也引出离岸回望的惆怅。”怎样由证据推出。完整解析：炼字分析同时说明画面、动作和全诗情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Framework、样本题与公开评核资料｜中国语文卷一古诗词阅读·指令核对·原创模考任务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【预期回答】学生能把失分归入“套用情感标签没有证据”或更精确的个人错因，并写出可执行检查动作。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讲稿】逐项解释“古诗词鉴赏”中的专有名词、符号、对象和单位。特别强调：套用情感标签没有证据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讲稿】用“条件—表示—方法—核验”重建本知识点。示范时逐步引用：景物—动作—语气—情感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讲稿】带学生逐句读取任务，不先求答案。要求指出材料中的有效条件，再按“景物—动作—语气—情感”作答。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讲稿】先展示错误路径，再用解析链复原第一失分点。禁止只说“粗心”；必须落到“套用情感标签没有证据”或更精确的动作。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Framework、样本题与公开评核资料｜中国语文卷一古诗词阅读·推论边界·原创模考任务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d1c51007c442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98ab2457df4945" /><Relationship Type="http://schemas.openxmlformats.org/officeDocument/2006/relationships/slideLayout" Target="/ppt/slideLayouts/slideLayout1.xml" Id="R95813bd90b5642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813bd90b5642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19d6032034730" /><Relationship Type="http://schemas.openxmlformats.org/officeDocument/2006/relationships/image" Target="/ppt/media/image.png" Id="Ra69fb109f8f94117" /><Relationship Type="http://schemas.openxmlformats.org/officeDocument/2006/relationships/notesSlide" Target="/ppt/notesSlides/notesSlide1.xml" Id="R5d7418e121264b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346a0db8842c6" /><Relationship Type="http://schemas.openxmlformats.org/officeDocument/2006/relationships/image" Target="/ppt/media/image2.png" Id="R36fcb91c98924c50" /><Relationship Type="http://schemas.openxmlformats.org/officeDocument/2006/relationships/notesSlide" Target="/ppt/notesSlides/notesSlide2.xml" Id="R7896ee40637847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1b5c3998a44f75" /><Relationship Type="http://schemas.openxmlformats.org/officeDocument/2006/relationships/image" Target="/ppt/media/image3.png" Id="R28adef4f06574853" /><Relationship Type="http://schemas.openxmlformats.org/officeDocument/2006/relationships/notesSlide" Target="/ppt/notesSlides/notesSlide3.xml" Id="Rb11b984daa36416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32ad978a04520" /><Relationship Type="http://schemas.openxmlformats.org/officeDocument/2006/relationships/image" Target="/ppt/media/image4.png" Id="R52f5678dbf494419" /><Relationship Type="http://schemas.openxmlformats.org/officeDocument/2006/relationships/notesSlide" Target="/ppt/notesSlides/notesSlide4.xml" Id="Re5c8b55f5ed24e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a999742e1465e" /><Relationship Type="http://schemas.openxmlformats.org/officeDocument/2006/relationships/image" Target="/ppt/media/image5.png" Id="R90bd82b57aff4b96" /><Relationship Type="http://schemas.openxmlformats.org/officeDocument/2006/relationships/notesSlide" Target="/ppt/notesSlides/notesSlide5.xml" Id="Rc5288b2d49164f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a1a3825d84626" /><Relationship Type="http://schemas.openxmlformats.org/officeDocument/2006/relationships/image" Target="/ppt/media/image6.png" Id="R29808f2e80144ff0" /><Relationship Type="http://schemas.openxmlformats.org/officeDocument/2006/relationships/notesSlide" Target="/ppt/notesSlides/notesSlide6.xml" Id="R93b6438fe36848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0cd36605d94c0a" /><Relationship Type="http://schemas.openxmlformats.org/officeDocument/2006/relationships/image" Target="/ppt/media/image7.png" Id="R10f7d3a8bd994834" /><Relationship Type="http://schemas.openxmlformats.org/officeDocument/2006/relationships/notesSlide" Target="/ppt/notesSlides/notesSlide7.xml" Id="R409026250b6448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9b715f3d004d48" /><Relationship Type="http://schemas.openxmlformats.org/officeDocument/2006/relationships/image" Target="/ppt/media/image8.png" Id="R53e0181e883e47ff" /><Relationship Type="http://schemas.openxmlformats.org/officeDocument/2006/relationships/notesSlide" Target="/ppt/notesSlides/notesSlide8.xml" Id="Rb18a9286dd724b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29c444b4f4079" /><Relationship Type="http://schemas.openxmlformats.org/officeDocument/2006/relationships/image" Target="/ppt/media/image9.png" Id="R730978c98f514cc3" /><Relationship Type="http://schemas.openxmlformats.org/officeDocument/2006/relationships/notesSlide" Target="/ppt/notesSlides/notesSlide9.xml" Id="R4789aa74cccb4c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9d0fd4f3fa4c02" /><Relationship Type="http://schemas.openxmlformats.org/officeDocument/2006/relationships/image" Target="/ppt/media/image10.png" Id="Rc73ba8a49c7c4605" /><Relationship Type="http://schemas.openxmlformats.org/officeDocument/2006/relationships/notesSlide" Target="/ppt/notesSlides/notesSlide10.xml" Id="Re2fb30b96c1949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380133f9f4beb" /><Relationship Type="http://schemas.openxmlformats.org/officeDocument/2006/relationships/image" Target="/ppt/media/image11.png" Id="Rca979133dcbc47c6" /><Relationship Type="http://schemas.openxmlformats.org/officeDocument/2006/relationships/notesSlide" Target="/ppt/notesSlides/notesSlide11.xml" Id="Rf0d8f17d4b7b476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c6b61a57342eb" /><Relationship Type="http://schemas.openxmlformats.org/officeDocument/2006/relationships/image" Target="/ppt/media/image12.png" Id="R6107dbf75e7c4bfe" /><Relationship Type="http://schemas.openxmlformats.org/officeDocument/2006/relationships/notesSlide" Target="/ppt/notesSlides/notesSlide12.xml" Id="R36612cc5b6164a7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662118f8448cc" /><Relationship Type="http://schemas.openxmlformats.org/officeDocument/2006/relationships/image" Target="/ppt/media/image13.png" Id="R75625f488fae4d55" /><Relationship Type="http://schemas.openxmlformats.org/officeDocument/2006/relationships/notesSlide" Target="/ppt/notesSlides/notesSlide13.xml" Id="R78fd851d5da4469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5eeb85ea1420f" /><Relationship Type="http://schemas.openxmlformats.org/officeDocument/2006/relationships/image" Target="/ppt/media/image14.png" Id="R866f92ffb82d4038" /><Relationship Type="http://schemas.openxmlformats.org/officeDocument/2006/relationships/notesSlide" Target="/ppt/notesSlides/notesSlide14.xml" Id="R7bc6e17bbacd42c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794b584904cc3" /><Relationship Type="http://schemas.openxmlformats.org/officeDocument/2006/relationships/image" Target="/ppt/media/image15.png" Id="R54a626b618e5475c" /><Relationship Type="http://schemas.openxmlformats.org/officeDocument/2006/relationships/notesSlide" Target="/ppt/notesSlides/notesSlide15.xml" Id="Ra199a409193e4db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2bc693d494771" /><Relationship Type="http://schemas.openxmlformats.org/officeDocument/2006/relationships/image" Target="/ppt/media/image16.png" Id="R02279cf4bd544196" /><Relationship Type="http://schemas.openxmlformats.org/officeDocument/2006/relationships/notesSlide" Target="/ppt/notesSlides/notesSlide16.xml" Id="Rb5a5e7c428a54ee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f812eef6e467b" /><Relationship Type="http://schemas.openxmlformats.org/officeDocument/2006/relationships/image" Target="/ppt/media/image17.png" Id="Rcfe2ed343f2144bf" /><Relationship Type="http://schemas.openxmlformats.org/officeDocument/2006/relationships/notesSlide" Target="/ppt/notesSlides/notesSlide17.xml" Id="R8e138a96c87a460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03de3a29544ed7" /><Relationship Type="http://schemas.openxmlformats.org/officeDocument/2006/relationships/image" Target="/ppt/media/image18.png" Id="R6585034892db45c4" /><Relationship Type="http://schemas.openxmlformats.org/officeDocument/2006/relationships/notesSlide" Target="/ppt/notesSlides/notesSlide18.xml" Id="R5186a5bd8ba24a2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f7e54d39943d4" /><Relationship Type="http://schemas.openxmlformats.org/officeDocument/2006/relationships/image" Target="/ppt/media/image19.png" Id="R5644c99cfb3948ec" /><Relationship Type="http://schemas.openxmlformats.org/officeDocument/2006/relationships/notesSlide" Target="/ppt/notesSlides/notesSlide19.xml" Id="R9aafde76c4034d6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5d75ce0dc04fc3" /><Relationship Type="http://schemas.openxmlformats.org/officeDocument/2006/relationships/image" Target="/ppt/media/image20.png" Id="R9e86d19135794cb8" /><Relationship Type="http://schemas.openxmlformats.org/officeDocument/2006/relationships/notesSlide" Target="/ppt/notesSlides/notesSlide20.xml" Id="Rf7150dbfb7c3473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81525879814f5c" /><Relationship Type="http://schemas.openxmlformats.org/officeDocument/2006/relationships/image" Target="/ppt/media/image21.png" Id="R64a947a1e6a743ee" /><Relationship Type="http://schemas.openxmlformats.org/officeDocument/2006/relationships/notesSlide" Target="/ppt/notesSlides/notesSlide21.xml" Id="R2604b3070c734ec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7274099c1f43a3" /><Relationship Type="http://schemas.openxmlformats.org/officeDocument/2006/relationships/image" Target="/ppt/media/image22.png" Id="Rb4857741de194f01" /><Relationship Type="http://schemas.openxmlformats.org/officeDocument/2006/relationships/notesSlide" Target="/ppt/notesSlides/notesSlide22.xml" Id="R661aceebdcbe4f1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71e37819994a30" /><Relationship Type="http://schemas.openxmlformats.org/officeDocument/2006/relationships/image" Target="/ppt/media/image23.png" Id="R4b4df77fd4394472" /><Relationship Type="http://schemas.openxmlformats.org/officeDocument/2006/relationships/notesSlide" Target="/ppt/notesSlides/notesSlide23.xml" Id="R768cb5750f7448a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4fd065732c4204" /><Relationship Type="http://schemas.openxmlformats.org/officeDocument/2006/relationships/image" Target="/ppt/media/image24.png" Id="R3be91983a9d04f71" /><Relationship Type="http://schemas.openxmlformats.org/officeDocument/2006/relationships/notesSlide" Target="/ppt/notesSlides/notesSlide24.xml" Id="R1e4c36855fcb48b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609adfaba747bd" /><Relationship Type="http://schemas.openxmlformats.org/officeDocument/2006/relationships/image" Target="/ppt/media/image25.png" Id="R35c17a30f4eb4271" /><Relationship Type="http://schemas.openxmlformats.org/officeDocument/2006/relationships/notesSlide" Target="/ppt/notesSlides/notesSlide25.xml" Id="R8ff35c909ca0426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68dc98cb4b47ab" /><Relationship Type="http://schemas.openxmlformats.org/officeDocument/2006/relationships/image" Target="/ppt/media/image26.png" Id="R1f8d5ca3366a48c2" /><Relationship Type="http://schemas.openxmlformats.org/officeDocument/2006/relationships/notesSlide" Target="/ppt/notesSlides/notesSlide26.xml" Id="R599d982b4296437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c18ef86b7e413d" /><Relationship Type="http://schemas.openxmlformats.org/officeDocument/2006/relationships/image" Target="/ppt/media/image27.png" Id="R29fc557667e24d0f" /><Relationship Type="http://schemas.openxmlformats.org/officeDocument/2006/relationships/notesSlide" Target="/ppt/notesSlides/notesSlide27.xml" Id="R21441f574e5a437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f1ffa29b24bb9" /><Relationship Type="http://schemas.openxmlformats.org/officeDocument/2006/relationships/image" Target="/ppt/media/image28.png" Id="Rdf67d7e1f4a44730" /><Relationship Type="http://schemas.openxmlformats.org/officeDocument/2006/relationships/notesSlide" Target="/ppt/notesSlides/notesSlide28.xml" Id="Rad432eab9dec423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f5e2da5664217" /><Relationship Type="http://schemas.openxmlformats.org/officeDocument/2006/relationships/image" Target="/ppt/media/image29.png" Id="R8e4a875e3a664757" /><Relationship Type="http://schemas.openxmlformats.org/officeDocument/2006/relationships/notesSlide" Target="/ppt/notesSlides/notesSlide29.xml" Id="R257430b79ad64b6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70f2bc7144810" /><Relationship Type="http://schemas.openxmlformats.org/officeDocument/2006/relationships/image" Target="/ppt/media/image30.png" Id="R5e0490e32f0348f5" /><Relationship Type="http://schemas.openxmlformats.org/officeDocument/2006/relationships/notesSlide" Target="/ppt/notesSlides/notesSlide30.xml" Id="R24cc7186385947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22F05F-F127-44AB-9242-A9C9E665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9D94F5-9265-4EDC-9105-0A866844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57C34-3759-40C9-B45C-8F742D8DB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134077-0734-487E-89F1-9FC04FAD6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E3F3C5-9C80-44B9-9395-517C4445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意象、情感、结构、炼字和表达技巧。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9723EB-783B-4AD8-A210-62DC2E86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39D2A6-32ED-4E59-8D9E-8345FD66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6576CB-5645-4770-984D-1B3CFD1D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640D9C-A0BE-47CA-AFBD-FE8C9477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fb109f8f941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D0471B-0E84-4F6F-BF98-399C0DFA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2617DB-4ED4-4E4B-9CAA-518ABCF7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5850F8-FAAB-4EE7-9B39-A026B6D0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DB087C-2874-4A59-9754-D4AEA558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58DD4C-0AA2-4752-9AD0-4265EC1E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58A9DB-9825-420F-B094-6650F891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4EB5E3-8DFF-4035-B185-9B6BA5E9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91A845-6AD1-420B-BD11-17240A13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05B547-8CE2-4694-9104-BBD1E07D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995506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28FAFF-82AB-4743-9CFE-89DE13053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56BCA5-9618-493C-AAE3-A3FEA6FF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fcb91c98924c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8F739-6A66-4AF0-A765-CF3EBBFF1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D1229-A2A1-404B-8DA3-1B9C5FAC8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781D2F-8290-434E-8FAC-424EE98D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D21FE-3E2D-4423-94C5-B681B06ED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834D70-3B35-49D2-B26F-48F836DD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5EB74E-2D64-4351-B362-3BDAAFDD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AEB9CD-7CA3-4E92-86DF-CA79DB9A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AACEBA-8796-4A88-BAA8-8E2DB5B6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EAE85E-7D26-41E2-B8E3-A4136BA0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815794-C1AA-4B77-96AD-A00EBDBA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AB8646-3F3B-4F3F-AB03-310232E45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26E0DA-DA64-4C4E-BB97-68FBDD106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7A8BAF-D734-4E1C-AAFC-BF110501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9838EF-B6DC-43A0-98BF-2CED3AE12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29968-4A23-4576-A582-84F05C61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03B653-79C7-467C-8C5E-CE5DA847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431BD9-98F3-4ADF-86F0-F67CF271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成功标准｜情感判断要由意象与语气支撑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24BAE7-3AA6-4164-A803-C5E10FDED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4ADD3B-26AB-40AE-898F-701C9CE1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32AF64-0490-4AB6-B392-5BF591FD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962962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6902F9-C168-472D-B6B6-AE557382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D30D6-3452-48A4-A91C-11333B53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def4f065748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0DD320-8633-41D0-9DB9-EA597B617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5DE434-6285-46CF-BE61-13F0AAA6D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0E70D-80EF-4AAB-8D55-5FAAFB49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D3EBA-7CA6-4E80-966E-6FE80BD72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7E1870-F850-475F-97A7-6612957E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8909FE-147A-48B9-8477-3C558BA7B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边界提醒｜套用情感标签没有证据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E22C0C-81FE-4697-AC6D-5F99825A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F41C6D-B66C-4F21-9A3F-F47FBF95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4C9F75-84F3-4B97-96F8-3ADFA04E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意象、情感、结构、炼字和表达技巧。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9438FF-FF29-4D4B-87BD-29EAC555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FF88E6-5F79-4919-AB7A-429B2D0F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E4F4B7-0C28-4006-956B-A3D1C130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D6E4E6-7A41-4514-B058-0A7328B8E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Framework、样本题与公开评核资料｜中国语文卷一古诗词阅读·指令核对·原创模考任务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7AD975-6B82-49DA-BA20-DA7767AA2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DF88B0-3460-4B37-93CF-6D614348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3876C1-6977-467D-A246-988FA9087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7E9000-7595-4342-A9B9-CD67C765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988808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6938ED-39D8-4B84-9E1B-4492EF7F8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FAEEE6-F2DC-4A7C-9CCD-67B85AB6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f5678dbf4944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5D75F8-A5CF-49FD-99F3-6564A967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BBAD90-B95F-46F4-94ED-673729928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657E03-78C4-4BFA-996D-27C53DBEE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能解释“情感判断要由意象与语气支撑”，并识别一个反例或边界。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98A91-148B-4F61-8A0D-04FF9EA22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44C400-79A0-4039-A450-08B621F4F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97AE3F-C800-4FE0-9FD9-A6B6D77D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【原创训练材料｜参数为训练所设】客灯照旧札，江雁过寒城。欲写平安字，风来墨未成。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哪一项最能说明诗中情感及依据？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BFEEFA-C494-4F46-99F8-9B1DD919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高频错因：套用情感标签没有证据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B2CECA-F743-4D79-B4BD-110551943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82238E-22C3-4069-BA36-D4F09D37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DC54C-9FD8-4556-93CD-125B29CDF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611D33-F889-488E-B7F6-6E08FAB05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B2E166-F5B2-46C3-92E2-058DA69B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6390D3-76DB-49C3-8681-1B4FE567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06898B-E416-4521-91A7-D34E42B3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35302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ECE8B7-55B0-4613-83DA-2C84D0179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7AC8A-50B3-4C4A-A5BB-BF29BF05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d82b57aff4b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8749FA-C07D-4B07-8992-35C46152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69151A-E5EC-438F-BC52-A5310F5C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F0EC3-5968-4F29-9FFF-800AABC4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7BA83-CF45-4ED6-B941-B780B7E2B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DA31F-468F-4BC1-AC0A-00247457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72CE4E-2BA5-4A36-8040-439806D2D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2A4A94-3588-4F78-987A-3B640951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53285C-1F35-4701-A5A1-023536FDD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C8F695-63D7-4265-9518-2A1F76A0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1F82B-954E-44E2-989C-F7A57F43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8AD2B0-665C-4221-831A-7D829967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4E4724-6C73-472D-9ED2-93687D256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E61F5-0A72-49D8-BD97-C3EC0AE28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0C7481-73CA-442D-8AE0-1FC4AC3D3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【原创训练材料｜参数为训练所设】客灯照旧札，江雁过寒城。欲写平安字，风来墨未成。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哪一项最能说明诗中情感及依据？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BF58BC-DAED-48A0-9F88-D814306A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BD9EB1-623A-4FDE-B033-A597988E6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768B29-5A49-46CD-8A9C-A077E15E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正确结论：思乡而欲报平安；旧札、江雁和未写成的家书共同构成依据。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解析：情感由意象和动作共同支持。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9706B3-F8E0-4002-99FC-EA0624CA8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CE92D7-E0CD-4229-B5ED-1BEA735A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8DA946-FFAD-4A1E-B2F0-5355548E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FC8206-624F-49F8-99D4-577B6924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449702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A6DFB3-BBA9-45DC-84DF-1274C4B1A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7EDC38-6E28-4E2A-91BC-EE1DC981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808f2e80144f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754D1-E519-4DE7-9E6D-AC5186A3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B17327-E353-4B28-94E5-11DC006C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8C3D22-32BA-4CB8-A8E5-B8902D1E4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CEDCEF-3EE2-4979-B0E2-89D5D684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30377A-2416-4D64-A34B-184BF9AEC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CDE60-760D-4B33-9E65-12D6C50C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76B339-BE64-4124-AE42-180D2B71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E12EA6-D705-4A58-ABB0-E375494D3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F406CC-DBE9-4932-B4E0-2753C78F5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A1B4BB-BD01-406C-8AD6-3BAE9F4A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245007-6802-4BA7-B033-030795A2C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6CDA60-60E8-4DF9-9CD3-76F1DF65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2C5D55-D63C-457B-80F7-4A5F8CC8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DA6F6E-59AC-4DB4-AF95-24757C993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86DA2-DA74-4792-A534-46F121E1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36153F-76C6-4A6C-B380-60F1A405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0D3531-ED30-469A-9488-004288923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965D48-CCA4-4F7F-9979-FECB7015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4FC079-C355-4560-BC0F-72FA18559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625963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D813E-A2CB-4B50-9FA1-002E7452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D73A40-4AEF-47AE-8347-BFA25777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f7d3a8bd9948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E72AC-B50E-4BA4-AD42-2EC65704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1D385-F4EB-4A48-AF83-B585F2DE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645ECB-5E6B-4332-9CB4-1FAEE5B5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BBC38C-55F3-4B3D-BC25-77972B95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223354-F11B-4FAB-99F3-F9984A3B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0AE5BF-46CB-4A66-92E8-44E3B5F0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59637-6A56-4C9A-844C-F73BD2EB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BC3AB2-8408-40B1-A119-BE81231F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28137B-CBC1-441B-96EC-939BC4D6F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58B6E4-36DB-4D2A-9D64-BD73D6143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D894CB-25B7-4A74-8F16-C1C4FA22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E57DB0-6C94-4B21-B09E-F50F7B67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97C290-22CC-49AD-8D2B-A7546FFA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BD3E7C-A829-445F-8628-73E858C17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866E60-7207-4D12-9B99-75FC7179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CD5439-A1F3-4FB0-B718-8B11FE33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BEF489-F727-49A9-AE2C-9673CFD7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709092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EACAD3-168C-447B-9EFE-17AA29104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985FA-F76A-4AF2-938A-742CC132D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e0181e883e47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058F49-8A99-4447-8DB7-B9E2F5FC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14FF1-4545-4FFA-A22B-BE487D6EA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601CF-E60A-48F5-AF7D-B730D70B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D1298B-A246-4F33-84A3-349FAED5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中国语文卷一古诗词阅读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【原创训练材料｜参数为训练所设】客灯照旧…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ADAC9E-4AEB-4451-A582-EA938635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46DCA8-1122-4F6E-85E7-A3F27D02B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464876-83DD-4511-A3AD-70075185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4B47AC-B562-4130-9DCD-8A9D576B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713E13-214E-4C51-AF93-38583157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3209A3-C138-43E7-A8D0-BFDEBAC1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402CF5-1A92-4EE8-80D0-3A0B22DB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74CDEF-C721-4B16-AAE8-556B3969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D468D-C4CA-48E1-BE2D-FF750264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0FCC76-5052-49E8-AF7B-67DC9B117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77DA78-2E5A-4919-BC4F-9D0B27B19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4861CD-2D03-420D-A29F-6B98C6F1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D6F5BE-3EEE-48E4-AF22-BD5033066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134146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B1D19B-545F-4DB1-9771-DFA239F79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D5863D-5D5D-446B-8DA1-1C9DED79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978c98f514c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4707B-7DF2-49FF-99CB-78B52472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AB2751-81D8-49F8-8803-EBEA326DD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7C5058-5AF0-440A-8E1E-F8766C0D7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5B6197-8BB7-4E93-A38E-35B2BB58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中国语文卷一古诗词阅读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【原创训练材料｜参数为训练所设】旧径无人扫，新松带雨青。门前题字在，读罢不闻莺。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末句在情感表达上有什么作用？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EB8529-E4C2-46C6-A7DC-B89DB09C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Framework、样本题与公开评核资料｜中国语文卷一古诗词阅读·关键词解释·原创模考任务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E6BE6D-7B40-485A-AF99-7C09DC40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6D9590-3D83-4D63-8C22-A7D42172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4B67E-AC94-4CA6-9699-B661FE7F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E0C989-3565-4454-B528-EFC6BE3B5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90B7B4-8818-4C48-8C53-2635D513A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B643E1-3AA1-4C95-BBC6-6B8FCEB9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0FDE77-8771-4420-84B0-4D52CDB4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1C9FCA-D582-489A-ACF3-E48C15EA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A2CD7F-5D20-4C37-99B1-8F5F4068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A8DAB2-54E1-4521-8246-11A94CBD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4244E8-8C7D-4FEA-95BC-44E1AA11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235BC0-4EF5-4493-B61F-D104A10ED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CB7F1A-999A-4C99-8A9A-45AD3B27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D33F30-9217-4A9A-884C-8108AE4D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141183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5E201-FF05-420B-8554-A94E04170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28AF8-D5DF-4733-AD0F-4493D474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3ba8a49c7c46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ECB77D-777F-49EB-9AC2-1E38A675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9CFBCB-C46F-4004-B786-ACE5E809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EB5D5-96BF-4F32-831F-C01EAD19F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290D7E-5543-44C6-A183-A10F6A93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FFADFA-A8DB-4884-9F96-F41416B2D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中国语文卷一古诗词阅读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【原创训练材料｜参数为训练所设】客灯照旧札，江雁过寒城。欲写平安字，风来墨未成。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哪一项最能说明诗中情感及依据？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2E41D3-0043-4E38-9374-741CBB7E6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0CDAB-2BB6-4715-A7E7-144377E2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239BD8-1EA3-4BD3-9EA2-17B32D366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28DB9-B48A-43E2-A01A-ED37EF4C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中国语文卷一古诗词阅读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【原创训练材料｜参数为训练所设】旧径无人扫，新松带雨青。门前题字在，读罢不闻莺。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末句在情感表达上有什么作用？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BACA13-C299-4AAB-9FE2-B17A5542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96555C-E4C6-47CB-A57C-7376AC98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3364C6-27B9-4A13-9DB4-D774B4DE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8B1B77-2F06-4841-9427-DD961E68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中国语文卷一古诗词阅读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【原创训练材料｜参数为训练所设】小院苔痕合，柴门午未开。忽闻童子笑，携得野花来。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后两句怎样改变前两句的气氛？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FE51AE-9C8A-4A9C-87D3-61F21592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C733DA-B661-4928-8730-F36A4C50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0C8D79-9E2F-4E7B-938D-16FD639B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26693B-7FC0-4E5C-A48F-ACB7005BD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08754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804255-E63B-4618-8489-8C060FBC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6E3678-78E5-4FE8-B501-2DCE9893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79133dcbc47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5242B8-3204-4450-A693-F38532EA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01E222-9180-4917-9AB2-9DF838EE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A1FD8-86BD-4FD9-9700-920F9EFD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D16EB-1E82-4817-A2D0-CCAFB57C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6F22A-401C-48F5-8DF5-E69E3A78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D00921-DEA5-4626-89CD-5B545B9A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BD921-986E-4970-BD36-2DC731845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45D44E-36C0-4D03-B424-1002894D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正确结论：由视觉转为寂静的听觉感受，使访旧不遇的失落更含蓄。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解析链：‘不闻’与前文遗迹相连，收束情绪。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557AF4-2FAE-4392-8C2A-32CF397C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9D9B96-4109-4687-B823-F4D5DE0C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E9ACFC-33A8-4328-A8C4-01AB2DFB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271D73-39FC-4341-B7D0-81B5FADA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895974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A4F294-9768-4192-8211-1725AC8C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D6A359-BD78-44B6-90BD-9D26D261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07dbf75e7c4b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81616E-07B0-4404-836D-41A8FBA6A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F92E9C-A14B-46C8-967A-95AA3C2E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D329F-141C-4B8A-A08B-54AF8446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B287AA-7BFC-4BA5-89F5-7DDB665C3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中国语文卷一古诗词阅读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【原创训练材料｜参数为训练所设】小院苔痕合，柴门午未开。忽闻童子笑，携得野花来。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后两句怎样改变前两句的气氛？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4F55A6-63A1-479E-838A-D174F9D9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3CC752-3E65-4630-9D87-43698374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71D02E-AF2C-45D9-B7D7-F4847AA1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B56391-A023-404E-B1F0-42390ACC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E2E04E-7921-4135-A56D-14B42D45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08DFE7-F75A-427B-9884-B6EB2007D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F7578-3BFB-42CD-A057-DABB80832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FAAF6D-2DF5-438E-9325-A3BC8AD20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03B8F8-273E-47CA-8915-157B3D19A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247773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FA72DD-D315-4F74-90E1-28FF29602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F2B704-1A8C-44C2-A0E2-0D18DE30E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625f488fae4d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598BA5-3B7C-4EE5-860A-532EE54FD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23AAA-CC4A-4CC9-899E-495FA766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D1511D-6B6A-4EC0-88E8-666D5255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能独立执行“景物—动作—语气—情感”，并说明每一步理由。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4FEC3-362E-4F10-A1F3-616530473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23C63-D3D0-4755-BA61-B7EF109F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4BD19-C0A3-4C3F-94FE-6A1CCECF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【原创训练材料｜参数为训练所设】莫道城中月不真，万家窗里各成春。谁知巷口归迟客，独把清光照旧尘。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诗歌如何避免把‘月’只写成喜庆意象？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44FB3-9F85-4834-882A-6CB64777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高频错因：套用情感标签没有证据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8A1B65-92ED-494D-AD86-41324F7C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799E39-C45C-493C-854C-6164A1EA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89C41A-78D6-480B-8926-1C9AC166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9906D2-5948-4904-AB6C-E9AA640B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BF7767-77A6-4A5A-B157-66E0DC98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1969E1-72CF-4C34-B66A-0913641D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FDD8B2-3639-4E29-9715-347E0CA7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044099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4FF22D-312E-4BF6-B19F-3D9CE01E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BA14CD-2B14-4A1D-98F5-B00279F4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f92ffb82d40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4A75D5-3B80-4403-9FD5-20EDCADA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CA33CA-F1AE-4960-AA1D-D3D89923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CB60C0-026C-4003-9F58-C4A2DB66A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004A85-8124-467A-8CA0-21FF74FA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17ECB3-67A2-4793-B321-41D311E9B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7CB495-5366-407F-AA6C-36425D09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6AD9ED-1B6E-4C0B-97A9-9FC91978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0ACA1B-C937-467C-8ADE-3D4683B0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624EB4-CB6D-4E41-8DB9-F49612CC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2ADC4-A976-4E64-ACA9-25DF018F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E42620-E551-4631-B4B8-3566D0A0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E61EF-17B6-4540-AF2A-3C328D537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989822-A9E6-4FD2-A6E6-4C7681B6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B199AB-2C58-4A69-AA52-227DC439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【原创训练材料｜参数为训练所设】莫道城中月不真，万家窗里各成春。谁知巷口归迟客，独把清光照旧尘。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诗歌如何避免把‘月’只写成喜庆意象？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B94B1F-1EA0-4F2B-9348-168DEEBF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5C6707-D8B5-40C6-87AB-8D63C561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C0C7E6-4699-4B32-92D1-A61251E65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正确结论：前三句写共享明月，末句转向迟归者和旧尘，形成群体温暖与个人孤清的对照。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解析：结构转折限定了意象的多重情感。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BEFFDB-E99E-4F44-9147-BD6249B2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EE1F33-36C9-4FA3-BB3F-43ACA87A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0DE7E1-F26F-4ED7-BE2E-C19B0A63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2F252B-35E1-4DF7-BBCB-550A3FD7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4172965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BA9CD5-2EAC-4ECB-BDFF-C89D5D2C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895B99-F5F7-498E-AB20-B0785D2F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a626b618e547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9ABCDD-2651-410F-BE84-93D9409C6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0FBAC9-3C2A-4943-AF31-C46E1157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F324E8-3851-470F-80AC-E29BE3086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BA46AC-04DB-4685-A9CC-3A66EE88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E2555-1C4B-4008-A7FF-28DDA9A8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22ED6F-EE30-4DD0-B2E2-2C3B7F3A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D95FC3-0E22-4A61-AE11-4B17DC0E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CABDCB-8BA7-4299-8961-6907C5AC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272289-9D76-434E-86E0-695A2CA02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0CADC4-2A90-4349-B950-31040F00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24199C-6C1A-45BB-BEED-3C77E8AA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263C8-524F-4F07-B610-7AE2977E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4C1B81-10C4-4C4D-B1C6-2496FE7A0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7E7800-31E4-4500-BDE5-858A627DD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BF4C9F-E31B-4173-8F82-7D600C85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93D1A1-CDA9-444C-9D40-06C4C710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659749-BCCF-4875-B4A9-8BC8BDD9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59E470-31A2-4D73-956E-8BD4460F0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CAF339-1BE3-4E5F-A372-B4852FD5E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6316205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D6D37F-9ECA-4101-9531-6D4B1553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027011-2BA4-449D-B2EA-760E36A6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279cf4bd5441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5EFC4-877A-40E7-B473-5673EFA0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0550A6-ACE9-46B1-84C1-98DC53596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B75AC2-86B1-4964-8EF9-556ED6C6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C31595-816C-481F-B8EF-3FBF35BA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F91729-75F2-4559-A0AE-C8ED506D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497741-4402-41EB-ABCB-E1D29810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4E5A1-E800-4876-BE2F-B9104931A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ACCA4-D650-4BA9-9956-5E3D2FBF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BFB9A9-3957-4A4B-80BA-8231892A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6C55E9-4E4C-4A5E-8757-B4DBEF46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2E022C-AF9C-4877-B40D-8B493DE44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C97307-F2B3-4ADA-962D-70F3CD36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F6554C-61BC-44F0-9404-DAEBE9ED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B515E0-8465-49C0-8E53-C253CF30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2CDB95-A3AC-4A2B-BD7A-8B2529285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86A60A-32E5-4265-BAEA-96F8F337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1108B9-F5DD-4A70-982D-0559AC97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892948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4F6A4C-61FC-467B-9381-22460417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261DEB-3F4A-4766-89E0-9562A326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e2ed343f2144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CDC689-8C9C-481B-98D8-DAC2E3E6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28E946-0224-4DAF-89A1-413EC172F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D3CE9A-D0BB-4BE1-BD62-350C1BC8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470FE2-D86D-4435-9CC8-4D803C81A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中国语文卷一古诗词阅读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【原创训练材料｜参数为训练所设】莫道城…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504C4C-7275-4C3B-839C-B40EDEAF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B1109-3D3A-4754-9DA2-B1992784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DC4437-EF3C-4184-9D68-B7F614E94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49AA34-5A50-48D5-8A2C-1CB447A2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FB2205-DD94-4D68-9921-73580BD2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DAA254-3A4C-4E41-81EF-AE311DC22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5831B0-C140-4758-82C9-40E064C4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D011E4-A747-41D5-BB47-4EBFF546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7C97B2-445C-408C-80D0-0F23E14C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9CD8A2-EBDA-4127-8ECA-6AA76FACE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774C9F-12E2-4A38-9F82-EDCA90C8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09D2DA-4BD7-456E-AA78-148A460A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B8C1CE-4FCF-42D2-917F-3A5AD51B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8739961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CB6B11-28E9-4C4D-B1A4-80C1590F1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569285-2DD3-4547-BE23-701301D0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85034892db45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AADD0A-C43B-421F-BF99-E52A1388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B307D5-B179-4BE0-8C63-F8ADF3AE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726CE9-562D-488E-A308-DB85A8FF3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084C4C-3C14-418B-9786-94DBDF02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中国语文卷一古诗词阅读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【原创训练材料｜参数为训练所设】小院苔痕合，柴门午未开。忽闻童子笑，携得野花来。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后两句怎样改变前两句的气氛？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4E222A-CA23-42AC-BD92-5B43FEE9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Framework、样本题与公开评核资料｜中国语文卷一古诗词阅读·关键词解释·原创模考任务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9CF42C-2144-40CA-914D-0BEDA13D7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EEC15-9381-4268-942E-B99E0DAF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F64B75-5B10-494A-BC30-7A2C9C5A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4A58E-4E7F-4AD9-BAFF-1F881192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46B447-1D29-4C72-8732-6333F797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755EDD-729F-4E6C-86AA-416B29D1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492425-8136-4586-9BFE-9D8104B4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EB3AE3-7311-4AB6-8E63-EE404835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978F67-7F7D-47AC-99D4-D728BFD6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802B44-3444-4302-91D9-4DCE829B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C4134B-E669-42E9-9734-0FDF13D5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BCB8EB-3B56-4C9F-9EDC-53CAE370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9B3943-B1DE-495C-9B3A-B0E5ED1D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6282D1-D14A-45D8-9744-1CF644DA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725147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335972-C48A-459C-B2E2-9E6D7F0F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783042-5236-4D88-A5FC-FFB208DA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44c99cfb3948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D3B1C-A5CD-4907-9D57-6E192B8F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89B3A0-9D6D-427A-81B7-37D41284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48795-6EBD-4C6E-9B08-2205FDB8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D4879E-D321-42CA-82DE-4DDF3E0F5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DCE2B7-0DB0-463D-ADA8-5CFB5CBE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中国语文卷一古诗词阅读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【原创训练材料｜参数为训练所设】莫道城中月不真，万家窗里各成春。谁知巷口归迟客，独把清光照旧尘。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诗歌如何避免把‘月’…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3F5712-A38A-4BD8-BD35-7412094D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1D5073-9461-43C6-8F9F-5E074D667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D3F544-5E38-45AE-816A-3634B77F7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7809E5-689B-46F8-8987-CD0AC5A75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中国语文卷一古诗词阅读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【原创训练材料｜参数为训练所设】小院苔痕合，柴门午未开。忽闻童子笑，携得野花来。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后两句怎样改变前两句的气氛？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453EDD-D7C2-4B00-8043-20E9C091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E08457-59F4-482E-8345-333063D2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7AA213-1F44-4DC5-B5C4-A61B6C1D6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36F6E5-3334-41BA-8E20-5581228B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中国语文卷一古诗词阅读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【原创训练材料｜参数为训练所设】潮退石痕新，孤舟系晚津。归人犹未语，先拂座中尘。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末句怎样表现归人的心情？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EA5503-684C-4AC1-B517-1C896FF71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9131C2-6F2D-4D79-B3E1-AC8F7AAF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9CF480-F13E-4ADF-9458-9CCDCE81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CBBD8C-F209-48FE-8D44-9137175B3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6201742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52699B-3355-43C4-A556-952C1A13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838AC-F316-435F-87F7-6D52396A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86d19135794c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9C71B7-7586-42D1-80FD-6F53BFED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05ED8-87BC-4532-96C4-E0A11F09C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DB02D6-9EE4-4357-B6F7-86A8F074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45E27-59E7-4DBD-889A-936C317D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631CAF-7B98-4F3C-82D5-9347657E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48ED3-B434-4AE4-8CC9-3426889C1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CDF515-0556-43F8-9184-4A38F2BB9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DC6852-2115-434A-A1F1-DDB2B0576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正确结论：童子笑声和野花打破幽静冷落，使气氛转为明朗有生气。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解析链：答案比较前后意象与声音，不只报术语。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AE7532-C841-43E7-A65B-6D64FAEB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8083B-FE95-4D5C-8323-18E8BC82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AFD756-21FB-4AF7-86F3-6FD324558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7E953C-8608-4A8D-9902-CB0360E8A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3547455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82D106-07AB-4CAE-B044-186E3E38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31C0EF-366D-4EF4-BE33-97C76B26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a947a1e6a743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921FE9-4D29-4453-91A0-F30A3566C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EAFBCC-649A-4CA9-B99F-F6C5361F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014024-2CA0-409F-96B1-ACE246D9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436C92-03C4-4AA2-A690-2F572EA8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中国语文卷一古诗词阅读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【原创训练材料｜参数为训练所设】潮退石痕新，孤舟系晚津。归人犹未语，先拂座中尘。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末句怎样表现归人的心情？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617B89-30A0-4FC3-8AD2-9FE396848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670143-968F-474B-BDA3-4C146B12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DDDE15-3ADD-4DBB-AB1C-66E96D07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C9F13-78D0-4B17-AB37-D24B6440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D249AC-1796-4AFB-B7A0-C765EB11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145CAF-D62F-46B5-AD57-7DBD86B4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3A86D-9AE4-43E5-8D07-B3DD2CD82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E7FC86-B86A-4569-8259-85D586E1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26BE99-759C-4EFC-9A1E-D4F1A521A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9263767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21E8C9-FDC1-48CE-98E1-EE022574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649BE-9E1D-40FF-B73F-375FDF4C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857741de194f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FFAE53-E628-4156-B7FB-F87B9EFC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4FC2EE-114E-407B-A265-A0321829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6F7221-F7DC-4E33-9EB4-BCA92525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CE0036-8CDA-42E9-8DBA-CAE75774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D6AB36-6D47-42F7-8B85-03563CE5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4B222-6A25-41AA-9EC2-EFE1D162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【原创训练材料｜参数为训练所设】一篙撑破满江星，回首渔灯隔岸明。不是夜深催客去，潮声已送故园情。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‘撑破满江星’有何表达效果？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DCC9C1-EEF0-4F2F-B789-3F7C7F47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高频错因：套用情感标签没有证据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8F85D3-027D-43DA-B99E-55E2DA1D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0B8DFC-89EE-4DFD-8644-BC9BC5BF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A8395C-F6D5-435A-BE3C-011B2724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EB3589-FCBF-4E22-9789-9C8CEEF1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9335FC-E727-41A2-9C60-CF49C44C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09C57C-C3D6-459C-807C-F5A05A12A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D60F08-2AA4-45B6-BFC5-BD26A77B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6181220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0FD0DC-BED2-48F9-973A-54F48D4B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A736AA-4352-4527-9717-E55A1052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4df77fd43944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3BAC9F-2C52-4868-BEE9-A5A5CF08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1DE19-C1EE-4CC2-9552-7497E668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AE181-E1B6-4DDC-8B03-F4BA76D3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90CBEE-7FB0-4AFD-91F9-35B460C8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2FA231-A9D3-4D2D-A7F1-C06C48B7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650E0-8508-4E55-B618-2A9CEFAB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1BD360-6D9C-4243-9FC3-ED09FFC4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动作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42CFAA-A198-4C81-B51A-7BBCD65B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448BD2-88AE-4F8A-B015-D490C52B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1D07A4-B170-4F7D-81A2-E87F28074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09347F-3F70-4BE9-A21C-73C109F5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情感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A35FE7-45BF-4E67-96F2-CD13BFAA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994C5B-25D6-43BB-AFD0-9D94DE287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92BB97-A57B-4826-A6F9-45B0028C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中国语文卷一古诗词阅读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【原创训练材料｜参数为训练所设】一篙撑破满江星，回首渔灯隔岸明。不是夜深催客去，潮声已送故园情。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‘撑破满江星’有何表达效果？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56E71F-7B2A-4FFA-9EA5-A00DBB48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99F4E-E0A9-45DC-A718-05F343C56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911518-4D58-4056-B295-9A9A9A3CD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正确结论：把桨动水面写成打碎星影，既呈现行舟动态，也引出离岸回望的惆怅。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解析：炼字分析同时说明画面、动作和全诗情感。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29602A-6024-43B7-8989-78251936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1DE448-5136-4527-8AC5-683A3CFA8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977E2D-DCDB-459A-802A-91CA88FD6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E341B2-E88F-41E3-832B-8E7E1C1A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1127108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12460B-F03D-4DF5-82FE-37F8B0BB5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1C4C9-4DB7-4AD0-875B-1BECCBA3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e91983a9d04f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C93BD6-67ED-4266-B745-968C1EEA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E2A03-7E93-471D-BEDE-C1AB6FCC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0F6275-E929-4358-81E9-C0DF07A1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91BED-7246-40A5-8F6B-6D8E1E2F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896B08-27BD-40CC-BB09-40AFCF4D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E1A466-B5E7-4BD3-9CFE-E5BBB4B8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06A66-83BD-45D0-B7DB-0317C0419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F5E728-6958-4CFE-80F4-031F2E57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4A5C47-E6A2-43FB-84B5-D044ED24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42AA8C-5A9B-42B0-8EB2-21F934F6E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86E491-B4BF-4CC4-82A2-2F5FFF4A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66E415-B601-424D-BECE-FC743BD0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85D488-911C-452B-903D-E98BC3FC1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926054-1A77-45A4-ACDA-8257DAD9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267A98-7712-4806-A61B-710920E7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A6CD12-8EFE-4FC3-AA8A-E6314287C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787369-F50B-4E0E-8297-098BE354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827D7E-1A5D-45E6-9430-195778B6C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479CB7-F9AB-4062-B74A-DE74E260A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296609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9C1303-A7FF-490F-ABEC-A6A88BAE9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BDEA1-AEE6-4D2E-ACFD-CC391319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c17a30f4eb42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9D8D46-6A12-4FA0-A5A1-50EB3E7F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505A03-75E0-489B-8A40-35C7AF573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17DF5E-28CD-4251-A5E2-8EADEC85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04B954-4CD0-4DC5-A0B2-EBCF84A00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古诗词鉴赏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084C9-B634-4F85-962E-83B9458E1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BF10C6-84DF-4175-94CB-27087FEA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2FE314-BF33-449D-837D-4FBB4C41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BC411-D431-47D0-8AC0-F3A78687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DD2A1A-73E0-4C27-9FEE-259C4151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96779C-05CB-44CD-8C68-0D6798116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5B192-5A6C-4465-AA5D-DB3C452B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034FFE-232A-4268-AFB3-19A1D6FB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6CB1EE-4B5C-424A-881B-82BE6B29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F6EF53-7C8C-4187-86AE-19DFC7C6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0BDAC3-E127-4140-93EB-E449C8513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9965ED-BBEC-4D09-8A60-326D2997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3747FF-8270-4616-BF53-A1171239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0473454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55C7DD-CF6D-4ACB-A41B-6692FAA2B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BACBB3-767A-4174-AF89-D9DA6810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8d5ca3366a48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42D3D2-20BB-4BA4-9843-296A11EE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2B20F3-664B-41FC-A6A7-1170822B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CEEE8-10B1-4D41-BF8F-6DA599F0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FF62E-5EC8-447C-A326-B86AE4E7C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中国语文卷一古诗词阅读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【原创训练材料｜参数为训练所设】一篙撑…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F07F7-9CC6-4D3A-977D-8E134A56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B8C3C-2508-4096-B030-DBF28736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B884DF-ED98-4151-9196-01CF8A48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情感判断要由意象与语气支撑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56E632-797C-47B7-B73A-8774272A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6FAFE0-5392-48AC-A96E-4B7C2679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F6D0D4-F58B-41E5-938A-7BB42B56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景物—动作—语气—情感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E3CEAB-7108-49BD-B9E9-2247F800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0FAA6A-8E02-4889-998B-F99EA0C84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F19919-03C2-490E-B281-7E476A9F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检查：套用情感标签没有证据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01D672-C0DD-472C-9FF6-F53458B8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76695B-E033-4FEC-8CB7-7235AF4B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D278DA-E9FC-4638-99AB-D30532D8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9A5D26-58A7-4767-BC0A-6E116228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8271580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02B884-8448-452C-AC0F-D9E2733D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18DB1-08E9-4DC5-8224-0301A575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c557667e24d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3A4468-431A-4900-A35D-21E7B36B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9E3D89-E9F4-4997-AA89-FE5B9A0A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E80D1-0812-4749-9BB9-69D4B1BF4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B788AB-191A-4042-8793-29059408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中国语文卷一古诗词阅读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【原创训练材料｜参数为训练所设】潮退石痕新，孤舟系晚津。归人犹未语，先拂座中尘。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末句怎样表现归人的心情？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5ED34E-6297-41CB-B68E-765F8923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Framework、样本题与公开评核资料｜中国语文卷一古诗词阅读·关键词解释·原创模考任务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5EA651-9A33-4142-A4C1-7B0B4F6B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1F7531-454B-4CD0-95E1-9B5E8EE42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5EC3F4-7A6C-4995-9DBB-8C923D5C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8872CC-77F3-4F02-AA05-99FC1774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1F64AC-4B95-4F9A-B223-BB67446B7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B966D9-C5EB-473E-AD22-739144D52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35EA41-7539-406C-ADD3-81E75C419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7D7078-5701-4D69-9333-48F2A46B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5C61DE-A817-4CC9-8EA2-CA9AFB462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F45A96-6DA4-4FEF-8D50-A03632258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44C7E0-EE92-429C-B52B-3507C041E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5523F6-C804-44B2-B89A-8F6E0FE83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17237C-D0DB-43F9-9DA3-16437234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B42DEA-0BC7-4F6E-89EA-CDE5D714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7718009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B4E2C1-10A8-4748-8C10-C8E79931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D7DAD-7F8E-4FCF-A853-90228172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67d7e1f4a447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0CEC7-3486-49CA-8B8F-875FA0C2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A6243-041F-460D-941C-C799E982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A7BDBD-2960-4F69-9203-8DA20CFB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C8526-0287-4F6C-A2C0-A298AC5E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84BAB5-F3DD-400E-A942-2B7B1A69B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中国语文卷一古诗词阅读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【原创训练材料｜参数为训练所设】一篙撑破满江星，回首渔灯隔岸明。不是夜深催客去，潮声已送故园情。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‘撑破满江星’有何表…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C0C5EA-12A5-421E-8D8E-442E12FB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98BBC2-0AEB-48CB-A057-E6E2FBF8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600BF0-42D9-4122-B8FA-C66F7189F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A4787-8AC7-4151-A96B-FE943D07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中国语文卷一古诗词阅读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【原创训练材料｜参数为训练所设】潮退石痕新，孤舟系晚津。归人犹未语，先拂座中尘。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末句怎样表现归人的心情？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82476A-F4AB-492E-95AC-5B744D9A5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7B602-D4E6-4034-8995-FD72ED4F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3E1D9F-FCF1-40E9-8A6C-9AAC54758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36C774-4453-47AA-90DF-A5186E1C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中国语文卷一古诗词阅读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【原创训练材料｜参数为训练所设】旧径无人扫，新松带雨青。门前题字在，读罢不闻莺。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末句在情感表达上有什么作用？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7B0779-9DFD-48F3-B24F-4964E92A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7A6E48-68A0-439A-A1EB-BE70F3C1F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47A784-4DFD-4A18-A672-A6A6FE23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E108B0-5EE2-43C7-B748-D72220D91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5528632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501B13-5909-492C-9D3C-2CCF59D4D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745339-05E6-4CE8-81AB-A43461AA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a875e3a6647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673367-F4BC-489B-A25D-C88AE9871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91EEC7-4934-4128-BC41-FDF92DFD0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84D17-D63D-48C6-936A-2AB6A2DAA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62C1A-50EE-4240-B5EC-0B04AD8B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套用情感标签没有证据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F82CBE-FDEF-422B-8A9B-9F8D1B3E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037D5C-EF01-4718-B6E6-12393E9C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759E76-0A53-4875-84A7-B2F06286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FDD3B8-E251-4508-8E18-89625FFE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正确结论：拂尘这一细小动作写出归来后的珍惜与克制，比直接抒情更含蓄。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解析链：动作与归来语境共同支持情感判断。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AC73E3-5F65-4298-9BF1-1D20A95BD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684BC-966D-4261-ACEF-9AF4CAF1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A436AB-ECF3-419F-9CA5-8CE6ECED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8D9B35-42F2-4F63-ABE4-63438899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8013398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A43AE1-3A63-4D53-B708-F4920F84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E8DA87-8DFA-401F-8F14-0FEB18987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490e32f0348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5F2FE4-DC5D-48D2-B33C-4738DC8F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A2F89-6AC5-4C75-B205-A7F230391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907283-9D8A-4378-B42E-32F2B8E2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E2726B-C090-46D4-A710-252ECCA8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中国语文卷一古诗词阅读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【原创训练材料｜参数为训练所设】旧径无人扫，新松带雨青。门前题字在，读罢不闻莺。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末句在情感表达上有什么作用？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757A83-6452-42C4-BA04-CD9EE38B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897FCE-8C98-4FF7-969A-00497EF0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451853-0C98-43C9-A822-B591BCD20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7C0597-B601-4587-BB5D-56D1663C9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AA7E7-94B9-4E02-9E15-B2CFC9E3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28996-4EF5-4DEC-A8FF-D6246AC9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6FF9A-FFEA-42D1-9864-6BA1E037A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E875A9-1010-4CF4-8AE5-C365076D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古诗词鉴赏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87B7D2-E5B9-4982-85F7-A3B1C9CB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3076471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2026-08-19T08:54:18.2400000Z</dcterms:created>
  <dcterms:modified xsi:type="dcterms:W3CDTF">2026-08-19T08:54:18.2400000Z</dcterms:modified>
</coreProperties>
</file>