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a2eabddeef4c29" /><Relationship Type="http://schemas.openxmlformats.org/officeDocument/2006/relationships/extended-properties" Target="/docProps/app.xml" Id="R40bbc53387bb408a" /><Relationship Type="http://schemas.openxmlformats.org/officeDocument/2006/relationships/officeDocument" Target="/ppt/presentation.xml" Id="R0a075ebfa4264a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0eb4d0231b4911"/>
  </p:sldMasterIdLst>
  <p:notesMasterIdLst>
    <p:notesMasterId xmlns:r="http://schemas.openxmlformats.org/officeDocument/2006/relationships" r:id="R60371aaaaf164b42"/>
  </p:notesMasterIdLst>
  <p:sldIdLst>
    <p:sldId xmlns:r="http://schemas.openxmlformats.org/officeDocument/2006/relationships" id="256" r:id="R1ae82577fde54394"/>
    <p:sldId xmlns:r="http://schemas.openxmlformats.org/officeDocument/2006/relationships" id="257" r:id="R7ced38d3ea204ccd"/>
    <p:sldId xmlns:r="http://schemas.openxmlformats.org/officeDocument/2006/relationships" id="258" r:id="R1486f17972084c0b"/>
    <p:sldId xmlns:r="http://schemas.openxmlformats.org/officeDocument/2006/relationships" id="259" r:id="R01a485a5abfb49c4"/>
    <p:sldId xmlns:r="http://schemas.openxmlformats.org/officeDocument/2006/relationships" id="260" r:id="R2ab3f868166c45c2"/>
    <p:sldId xmlns:r="http://schemas.openxmlformats.org/officeDocument/2006/relationships" id="261" r:id="Ra77deedf4bf44e8e"/>
    <p:sldId xmlns:r="http://schemas.openxmlformats.org/officeDocument/2006/relationships" id="262" r:id="Rd927a8950b824e4d"/>
    <p:sldId xmlns:r="http://schemas.openxmlformats.org/officeDocument/2006/relationships" id="263" r:id="R834b238d37f44e3e"/>
    <p:sldId xmlns:r="http://schemas.openxmlformats.org/officeDocument/2006/relationships" id="264" r:id="Re9c3a762635c418c"/>
    <p:sldId xmlns:r="http://schemas.openxmlformats.org/officeDocument/2006/relationships" id="265" r:id="R219dc6083a454483"/>
    <p:sldId xmlns:r="http://schemas.openxmlformats.org/officeDocument/2006/relationships" id="266" r:id="R8ffd17014d514f4d"/>
    <p:sldId xmlns:r="http://schemas.openxmlformats.org/officeDocument/2006/relationships" id="267" r:id="R14069e288fba4c0e"/>
    <p:sldId xmlns:r="http://schemas.openxmlformats.org/officeDocument/2006/relationships" id="268" r:id="Rdbd56d041831430e"/>
    <p:sldId xmlns:r="http://schemas.openxmlformats.org/officeDocument/2006/relationships" id="269" r:id="Rf782a54d5c3e40c0"/>
    <p:sldId xmlns:r="http://schemas.openxmlformats.org/officeDocument/2006/relationships" id="270" r:id="Rdca842e21d08443c"/>
    <p:sldId xmlns:r="http://schemas.openxmlformats.org/officeDocument/2006/relationships" id="271" r:id="R6f6e5a8d16ac402c"/>
    <p:sldId xmlns:r="http://schemas.openxmlformats.org/officeDocument/2006/relationships" id="272" r:id="R1b759784663240b7"/>
    <p:sldId xmlns:r="http://schemas.openxmlformats.org/officeDocument/2006/relationships" id="273" r:id="R7678a30722ca4274"/>
    <p:sldId xmlns:r="http://schemas.openxmlformats.org/officeDocument/2006/relationships" id="274" r:id="Ra3e5d41c44294347"/>
    <p:sldId xmlns:r="http://schemas.openxmlformats.org/officeDocument/2006/relationships" id="275" r:id="Rddb95e6e6380457a"/>
    <p:sldId xmlns:r="http://schemas.openxmlformats.org/officeDocument/2006/relationships" id="276" r:id="Rdbd9d5ec33a541c4"/>
    <p:sldId xmlns:r="http://schemas.openxmlformats.org/officeDocument/2006/relationships" id="277" r:id="R575fa5c6e84f4d29"/>
    <p:sldId xmlns:r="http://schemas.openxmlformats.org/officeDocument/2006/relationships" id="278" r:id="Rb5383de4075247ee"/>
    <p:sldId xmlns:r="http://schemas.openxmlformats.org/officeDocument/2006/relationships" id="279" r:id="R22b410a112044477"/>
    <p:sldId xmlns:r="http://schemas.openxmlformats.org/officeDocument/2006/relationships" id="280" r:id="R99ed76c2a11b40e0"/>
    <p:sldId xmlns:r="http://schemas.openxmlformats.org/officeDocument/2006/relationships" id="281" r:id="Rcd71def27fdd4afb"/>
    <p:sldId xmlns:r="http://schemas.openxmlformats.org/officeDocument/2006/relationships" id="282" r:id="R2c3e960ee7604673"/>
    <p:sldId xmlns:r="http://schemas.openxmlformats.org/officeDocument/2006/relationships" id="283" r:id="Reeaa53375d774292"/>
    <p:sldId xmlns:r="http://schemas.openxmlformats.org/officeDocument/2006/relationships" id="284" r:id="R3336b900e20949e8"/>
    <p:sldId xmlns:r="http://schemas.openxmlformats.org/officeDocument/2006/relationships" id="285" r:id="R0f009b1772d54b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3fd73f31ea45ca" /><Relationship Type="http://schemas.openxmlformats.org/officeDocument/2006/relationships/slideMaster" Target="/ppt/slideMasters/slideMaster1.xml" Id="R780eb4d0231b4911" /><Relationship Type="http://schemas.openxmlformats.org/officeDocument/2006/relationships/notesMaster" Target="/ppt/notesMasters/notesMaster1.xml" Id="R60371aaaaf164b42" /><Relationship Type="http://schemas.openxmlformats.org/officeDocument/2006/relationships/presProps" Target="/ppt/presProps.xml" Id="R62d49e76876b4cb0" /><Relationship Type="http://schemas.openxmlformats.org/officeDocument/2006/relationships/tableStyles" Target="/ppt/tableStyles.xml" Id="Rbdd89474a61544d9" /><Relationship Type="http://schemas.openxmlformats.org/officeDocument/2006/relationships/slide" Target="/ppt/slides/slide1.xml" Id="R1ae82577fde54394" /><Relationship Type="http://schemas.openxmlformats.org/officeDocument/2006/relationships/slide" Target="/ppt/slides/slide2.xml" Id="R7ced38d3ea204ccd" /><Relationship Type="http://schemas.openxmlformats.org/officeDocument/2006/relationships/slide" Target="/ppt/slides/slide3.xml" Id="R1486f17972084c0b" /><Relationship Type="http://schemas.openxmlformats.org/officeDocument/2006/relationships/slide" Target="/ppt/slides/slide4.xml" Id="R01a485a5abfb49c4" /><Relationship Type="http://schemas.openxmlformats.org/officeDocument/2006/relationships/slide" Target="/ppt/slides/slide5.xml" Id="R2ab3f868166c45c2" /><Relationship Type="http://schemas.openxmlformats.org/officeDocument/2006/relationships/slide" Target="/ppt/slides/slide6.xml" Id="Ra77deedf4bf44e8e" /><Relationship Type="http://schemas.openxmlformats.org/officeDocument/2006/relationships/slide" Target="/ppt/slides/slide7.xml" Id="Rd927a8950b824e4d" /><Relationship Type="http://schemas.openxmlformats.org/officeDocument/2006/relationships/slide" Target="/ppt/slides/slide8.xml" Id="R834b238d37f44e3e" /><Relationship Type="http://schemas.openxmlformats.org/officeDocument/2006/relationships/slide" Target="/ppt/slides/slide9.xml" Id="Re9c3a762635c418c" /><Relationship Type="http://schemas.openxmlformats.org/officeDocument/2006/relationships/slide" Target="/ppt/slides/slide10.xml" Id="R219dc6083a454483" /><Relationship Type="http://schemas.openxmlformats.org/officeDocument/2006/relationships/slide" Target="/ppt/slides/slide11.xml" Id="R8ffd17014d514f4d" /><Relationship Type="http://schemas.openxmlformats.org/officeDocument/2006/relationships/slide" Target="/ppt/slides/slide12.xml" Id="R14069e288fba4c0e" /><Relationship Type="http://schemas.openxmlformats.org/officeDocument/2006/relationships/slide" Target="/ppt/slides/slide13.xml" Id="Rdbd56d041831430e" /><Relationship Type="http://schemas.openxmlformats.org/officeDocument/2006/relationships/slide" Target="/ppt/slides/slide14.xml" Id="Rf782a54d5c3e40c0" /><Relationship Type="http://schemas.openxmlformats.org/officeDocument/2006/relationships/slide" Target="/ppt/slides/slide15.xml" Id="Rdca842e21d08443c" /><Relationship Type="http://schemas.openxmlformats.org/officeDocument/2006/relationships/slide" Target="/ppt/slides/slide16.xml" Id="R6f6e5a8d16ac402c" /><Relationship Type="http://schemas.openxmlformats.org/officeDocument/2006/relationships/slide" Target="/ppt/slides/slide17.xml" Id="R1b759784663240b7" /><Relationship Type="http://schemas.openxmlformats.org/officeDocument/2006/relationships/slide" Target="/ppt/slides/slide18.xml" Id="R7678a30722ca4274" /><Relationship Type="http://schemas.openxmlformats.org/officeDocument/2006/relationships/slide" Target="/ppt/slides/slide19.xml" Id="Ra3e5d41c44294347" /><Relationship Type="http://schemas.openxmlformats.org/officeDocument/2006/relationships/slide" Target="/ppt/slides/slide20.xml" Id="Rddb95e6e6380457a" /><Relationship Type="http://schemas.openxmlformats.org/officeDocument/2006/relationships/slide" Target="/ppt/slides/slide21.xml" Id="Rdbd9d5ec33a541c4" /><Relationship Type="http://schemas.openxmlformats.org/officeDocument/2006/relationships/slide" Target="/ppt/slides/slide22.xml" Id="R575fa5c6e84f4d29" /><Relationship Type="http://schemas.openxmlformats.org/officeDocument/2006/relationships/slide" Target="/ppt/slides/slide23.xml" Id="Rb5383de4075247ee" /><Relationship Type="http://schemas.openxmlformats.org/officeDocument/2006/relationships/slide" Target="/ppt/slides/slide24.xml" Id="R22b410a112044477" /><Relationship Type="http://schemas.openxmlformats.org/officeDocument/2006/relationships/slide" Target="/ppt/slides/slide25.xml" Id="R99ed76c2a11b40e0" /><Relationship Type="http://schemas.openxmlformats.org/officeDocument/2006/relationships/slide" Target="/ppt/slides/slide26.xml" Id="Rcd71def27fdd4afb" /><Relationship Type="http://schemas.openxmlformats.org/officeDocument/2006/relationships/slide" Target="/ppt/slides/slide27.xml" Id="R2c3e960ee7604673" /><Relationship Type="http://schemas.openxmlformats.org/officeDocument/2006/relationships/slide" Target="/ppt/slides/slide28.xml" Id="Reeaa53375d774292" /><Relationship Type="http://schemas.openxmlformats.org/officeDocument/2006/relationships/slide" Target="/ppt/slides/slide29.xml" Id="R3336b900e20949e8" /><Relationship Type="http://schemas.openxmlformats.org/officeDocument/2006/relationships/slide" Target="/ppt/slides/slide30.xml" Id="R0f009b1772d54b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287d081d2a4d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780c2a915644b4" /><Relationship Type="http://schemas.openxmlformats.org/officeDocument/2006/relationships/notesMaster" Target="/ppt/notesMasters/notesMaster1.xml" Id="Re6f6469322ea4c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e412d197864fca" /><Relationship Type="http://schemas.openxmlformats.org/officeDocument/2006/relationships/notesMaster" Target="/ppt/notesMasters/notesMaster1.xml" Id="R0f50d8eb0b6242b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ca885f975045da" /><Relationship Type="http://schemas.openxmlformats.org/officeDocument/2006/relationships/notesMaster" Target="/ppt/notesMasters/notesMaster1.xml" Id="R70285b401f7042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4b7f8b82124bfe" /><Relationship Type="http://schemas.openxmlformats.org/officeDocument/2006/relationships/notesMaster" Target="/ppt/notesMasters/notesMaster1.xml" Id="R5dc65d3d9e354b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7bf429b7f5470c" /><Relationship Type="http://schemas.openxmlformats.org/officeDocument/2006/relationships/notesMaster" Target="/ppt/notesMasters/notesMaster1.xml" Id="Rdf18b9e1753146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6ee1eb30db436f" /><Relationship Type="http://schemas.openxmlformats.org/officeDocument/2006/relationships/notesMaster" Target="/ppt/notesMasters/notesMaster1.xml" Id="R92b7ceb47f754d9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65cd4cc40b7425c" /><Relationship Type="http://schemas.openxmlformats.org/officeDocument/2006/relationships/notesMaster" Target="/ppt/notesMasters/notesMaster1.xml" Id="R00091f5a23b442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7bc9d71bfa4ce1" /><Relationship Type="http://schemas.openxmlformats.org/officeDocument/2006/relationships/notesMaster" Target="/ppt/notesMasters/notesMaster1.xml" Id="Rd768798a190348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ca1be4dc3240d3" /><Relationship Type="http://schemas.openxmlformats.org/officeDocument/2006/relationships/notesMaster" Target="/ppt/notesMasters/notesMaster1.xml" Id="R7a4d5a444cef439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8e38498f7f4b58" /><Relationship Type="http://schemas.openxmlformats.org/officeDocument/2006/relationships/notesMaster" Target="/ppt/notesMasters/notesMaster1.xml" Id="R3e5d945b6c9a49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71d81e5af614eae" /><Relationship Type="http://schemas.openxmlformats.org/officeDocument/2006/relationships/notesMaster" Target="/ppt/notesMasters/notesMaster1.xml" Id="Rbc6aa1bee890486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fb2cb7ff3ed4f07" /><Relationship Type="http://schemas.openxmlformats.org/officeDocument/2006/relationships/notesMaster" Target="/ppt/notesMasters/notesMaster1.xml" Id="R1012075b400d4ed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acb2764f08c4721" /><Relationship Type="http://schemas.openxmlformats.org/officeDocument/2006/relationships/notesMaster" Target="/ppt/notesMasters/notesMaster1.xml" Id="Ra75f33a550e8480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edbd5cfdbbe4e9e" /><Relationship Type="http://schemas.openxmlformats.org/officeDocument/2006/relationships/notesMaster" Target="/ppt/notesMasters/notesMaster1.xml" Id="Ra91762a847834a3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5d819ba0c9a4636" /><Relationship Type="http://schemas.openxmlformats.org/officeDocument/2006/relationships/notesMaster" Target="/ppt/notesMasters/notesMaster1.xml" Id="R4e27b75ab0c64c9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1bdeb49298044ea" /><Relationship Type="http://schemas.openxmlformats.org/officeDocument/2006/relationships/notesMaster" Target="/ppt/notesMasters/notesMaster1.xml" Id="R9cf48c87682b40e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d72f360fd394eb1" /><Relationship Type="http://schemas.openxmlformats.org/officeDocument/2006/relationships/notesMaster" Target="/ppt/notesMasters/notesMaster1.xml" Id="R1675a6024ab245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88152a41cd14e05" /><Relationship Type="http://schemas.openxmlformats.org/officeDocument/2006/relationships/notesMaster" Target="/ppt/notesMasters/notesMaster1.xml" Id="R010b641be677404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69bb908973a4b45" /><Relationship Type="http://schemas.openxmlformats.org/officeDocument/2006/relationships/notesMaster" Target="/ppt/notesMasters/notesMaster1.xml" Id="R9100e471a12a44e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c223baf4cae4b16" /><Relationship Type="http://schemas.openxmlformats.org/officeDocument/2006/relationships/notesMaster" Target="/ppt/notesMasters/notesMaster1.xml" Id="Rdc7dbe7785af457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c61e4362d9142c8" /><Relationship Type="http://schemas.openxmlformats.org/officeDocument/2006/relationships/notesMaster" Target="/ppt/notesMasters/notesMaster1.xml" Id="Rb4409443a583445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0721dfdd516462a" /><Relationship Type="http://schemas.openxmlformats.org/officeDocument/2006/relationships/notesMaster" Target="/ppt/notesMasters/notesMaster1.xml" Id="Rd4b4637b78364ba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45df13c8d5b4da1" /><Relationship Type="http://schemas.openxmlformats.org/officeDocument/2006/relationships/notesMaster" Target="/ppt/notesMasters/notesMaster1.xml" Id="R1fa5e8deb676443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999a5b7867b413b" /><Relationship Type="http://schemas.openxmlformats.org/officeDocument/2006/relationships/notesMaster" Target="/ppt/notesMasters/notesMaster1.xml" Id="Rd97d15272fb141a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cea644e8d414289" /><Relationship Type="http://schemas.openxmlformats.org/officeDocument/2006/relationships/notesMaster" Target="/ppt/notesMasters/notesMaster1.xml" Id="R2e486253bb0e4e2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774cc814a714646" /><Relationship Type="http://schemas.openxmlformats.org/officeDocument/2006/relationships/notesMaster" Target="/ppt/notesMasters/notesMaster1.xml" Id="R93ec86a9918f493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2cdd0b3b6cb480b" /><Relationship Type="http://schemas.openxmlformats.org/officeDocument/2006/relationships/notesMaster" Target="/ppt/notesMasters/notesMaster1.xml" Id="R0536543fec78432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3a1d690584543f6" /><Relationship Type="http://schemas.openxmlformats.org/officeDocument/2006/relationships/notesMaster" Target="/ppt/notesMasters/notesMaster1.xml" Id="Rac36ec1313cd4b3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11e2484044a461f" /><Relationship Type="http://schemas.openxmlformats.org/officeDocument/2006/relationships/notesMaster" Target="/ppt/notesMasters/notesMaster1.xml" Id="Rc052d6e01fb24fb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3a15891ba164824" /><Relationship Type="http://schemas.openxmlformats.org/officeDocument/2006/relationships/notesMaster" Target="/ppt/notesMasters/notesMaster1.xml" Id="R2d4ff9ca264b42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的“实用写作”学习单元。本套课件共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讲稿】明确告诉学生：本单元只训练“实用写作”。先解释知识范围，再用一句话建立核心判断，最后示范标准方法。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【互动提问】请用自己的话复述“身份、对象、目的、格式四项必须对齐”，并举一个会触发“文采充分但功能点遗漏”的错误例子。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中国语文卷二实用写作 · 指令核对
指令焦点：先判断题目要求找、解、析、比、评中的哪一种动作。
【原创训练材料｜参数为训练所设】你是学生会干事，须邀请社区中心为中学生举办防骗讲座，并询问可行日期和设备需要。
哪一段最完整得体？ 选项为 A.联署的 49 名居民多于晚上十一时下班，现有末班车未能配合。敬请试行延后班次一个月，并公开检讨乘客量。；B.因恶劣天气警告，明日户外运动会取消；学生照常回校参加室内活动。已缴交通费将于下周原路退回。；C.本次收集 60 箱衣物，但分类人手不足导致延误；建议下次增设预先分类指引，并按每小时处理量检讨人手。；D.本会拟于下月举办防骗讲座，诚邀贵中心派员主讲。烦请告知可行日期及所需设备，以便校方安排场地。。讲解时强调：身份、对象、目的、格式四项必须对齐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【预期回答】学生能说出“建立任务清单后逐项完成”中的起始动作，并避开“文采充分但功能点遗漏”。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建立任务清单后逐项完成”，最后说明结论“本会拟于下月举办防骗讲座，诚邀贵中心派员主讲。烦请告知可行日期及所需设备，以便校方安排场地。”怎样由证据推出。完整解析：段落包含邀请、时间、两项查询及合适语气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Framework、样本题与公开评核资料｜中国语文卷二实用写作·指令核对·原创模考任务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【预期回答】学生能把失分归入“文采充分但功能点遗漏”或更精确的个人错因，并写出可执行检查动作。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讲稿】逐项解释“实用写作”中的专有名词、符号、对象和单位。特别强调：文采充分但功能点遗漏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讲稿】用“条件—表示—方法—核验”重建本知识点。示范时逐步引用：建立任务清单后逐项完成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讲稿】带学生逐句读取任务，不先求答案。要求指出材料中的有效条件，再按“建立任务清单后逐项完成”作答。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讲稿】先展示错误路径，再用解析链复原第一失分点。禁止只说“粗心”；必须落到“文采充分但功能点遗漏”或更精确的动作。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中国语文卷二实用写作 · 指令核对
指令焦点：先判断题目要求找、解、析、比、评中的哪一种动作。
【原创训练材料｜参数为训练所设】你要回应图书馆缩短开放时间的咨询，既表达反对，也承认夜间使用量较低。
哪一段最具说服力？ 选项为 A.本月三次校巴分别迟到十五至二十五分钟，令学生错过早读。请贵公司说明原因，并于一周内提供改善班次准时率的时间表。；B.本会拟于下月举办防骗讲座，诚邀贵中心派员主讲。烦请告知可行日期及所需设备，以便校方安排场地。；C.联署的 37 名居民多于晚上十一时下班，现有末班车未能配合。敬请试行延后班次一个月，并公开检讨乘客量。；D.夜间使用量虽较低，但备试学生缺少替代空间；建议先保留每周三天的夜间延长开放时段，并记录入场人数，再决定是否进一步缩短。。讲解时强调：身份、对象、目的、格式四项必须对齐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【预期回答】学生能说出“建立任务清单后逐项完成”中的起始动作，并避开“文采充分但功能点遗漏”。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建立任务清单后逐项完成”，最后说明结论“夜间使用量虽较低，但备试学生缺少替代空间；建议先保留每周三天的夜间延长开放时段，并记录入场人数，再决定是否进一步缩短。”怎样由证据推出。完整解析：回应承认反方资料，同时提出不影响日间开放的限期试行方案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Framework、样本题与公开评核资料｜中国语文卷二实用写作·指令核对·原创模考任务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【预期回答】学生能把失分归入“文采充分但功能点遗漏”或更精确的个人错因，并写出可执行检查动作。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讲稿】逐项解释“实用写作”中的专有名词、符号、对象和单位。特别强调：文采充分但功能点遗漏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讲稿】用“条件—表示—方法—核验”重建本知识点。示范时逐步引用：建立任务清单后逐项完成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讲稿】带学生逐句读取任务，不先求答案。要求指出材料中的有效条件，再按“建立任务清单后逐项完成”作答。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讲稿】先展示错误路径，再用解析链复原第一失分点。禁止只说“粗心”；必须落到“文采充分但功能点遗漏”或更精确的动作。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中国语文卷二实用写作 · 指令核对
指令焦点：先判断题目要求找、解、析、比、评中的哪一种动作。
【原创训练材料｜参数为训练所设】学校取消户外运动会，须向家长说明警告信号、替代安排和退款办法。
哪一则通知最符合任务？ 选项为 A.因恶劣天气警告，明日户外运动会取消；学生照常回校参加室内活动。已缴交通费将于下周原路退回。；B.本次收集 83 箱衣物，但分类人手不足导致延误；建议下次增设预先分类指引，并按每小时处理量检讨人手。；C.夜间使用量虽较低，但备试学生缺少替代空间；建议先保留每周三天的夜间延长开放时段，并记录入场人数，再决定是否进一步缩短。；D.本月三次校巴分别迟到十五至二十五分钟，令学生错过早读。请贵公司说明原因，并于一周内提供改善班次准时率的时间表。。讲解时强调：身份、对象、目的、格式四项必须对齐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【预期回答】学生能说出“建立任务清单后逐项完成”中的起始动作，并避开“文采充分但功能点遗漏”。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建立任务清单后逐项完成”，最后说明结论“因恶劣天气警告，明日户外运动会取消；学生照常回校参加室内活动。已缴交通费将于下周原路退回。”怎样由证据推出。完整解析：通知优先交代变更，并覆盖三项必须信息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Framework、样本题与公开评核资料｜中国语文卷二实用写作·指令核对·原创模考任务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【预期回答】学生能把失分归入“文采充分但功能点遗漏”或更精确的个人错因，并写出可执行检查动作。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讲稿】逐项解释“实用写作”中的专有名词、符号、对象和单位。特别强调：文采充分但功能点遗漏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讲稿】用“条件—表示—方法—核验”重建本知识点。示范时逐步引用：建立任务清单后逐项完成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讲稿】带学生逐句读取任务，不先求答案。要求指出材料中的有效条件，再按“建立任务清单后逐项完成”作答。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讲稿】先展示错误路径，再用解析链复原第一失分点。禁止只说“粗心”；必须落到“文采充分但功能点遗漏”或更精确的动作。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Framework、样本题与公开评核资料｜中国语文卷二实用写作·推论边界·原创模考任务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1579c7a40a4f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1f306fed754509" /><Relationship Type="http://schemas.openxmlformats.org/officeDocument/2006/relationships/slideLayout" Target="/ppt/slideLayouts/slideLayout1.xml" Id="R5aef3ea1825c41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ef3ea1825c41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ea64066ffc4804" /><Relationship Type="http://schemas.openxmlformats.org/officeDocument/2006/relationships/image" Target="/ppt/media/image.png" Id="Re0862b6e11bb4daf" /><Relationship Type="http://schemas.openxmlformats.org/officeDocument/2006/relationships/notesSlide" Target="/ppt/notesSlides/notesSlide1.xml" Id="R12faf1026d6e45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56ff5fca94d55" /><Relationship Type="http://schemas.openxmlformats.org/officeDocument/2006/relationships/image" Target="/ppt/media/image2.png" Id="R3a90c2f527ba432b" /><Relationship Type="http://schemas.openxmlformats.org/officeDocument/2006/relationships/notesSlide" Target="/ppt/notesSlides/notesSlide2.xml" Id="R16e464deedc143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f181fe87984d22" /><Relationship Type="http://schemas.openxmlformats.org/officeDocument/2006/relationships/image" Target="/ppt/media/image3.png" Id="R43365158c8be4eb9" /><Relationship Type="http://schemas.openxmlformats.org/officeDocument/2006/relationships/notesSlide" Target="/ppt/notesSlides/notesSlide3.xml" Id="Rb6d96971efee44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4e24b4ecb4e69" /><Relationship Type="http://schemas.openxmlformats.org/officeDocument/2006/relationships/image" Target="/ppt/media/image4.png" Id="R7c87b801b6934796" /><Relationship Type="http://schemas.openxmlformats.org/officeDocument/2006/relationships/notesSlide" Target="/ppt/notesSlides/notesSlide4.xml" Id="Ra809a62f900744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561bc4f1d4492" /><Relationship Type="http://schemas.openxmlformats.org/officeDocument/2006/relationships/image" Target="/ppt/media/image5.png" Id="R9c26788c1dc34065" /><Relationship Type="http://schemas.openxmlformats.org/officeDocument/2006/relationships/notesSlide" Target="/ppt/notesSlides/notesSlide5.xml" Id="Rcb2375d27c8d4a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806c328dd4f71" /><Relationship Type="http://schemas.openxmlformats.org/officeDocument/2006/relationships/image" Target="/ppt/media/image6.png" Id="R48e19050e4f74460" /><Relationship Type="http://schemas.openxmlformats.org/officeDocument/2006/relationships/notesSlide" Target="/ppt/notesSlides/notesSlide6.xml" Id="R400d8bc116e64a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458dc9f844aae" /><Relationship Type="http://schemas.openxmlformats.org/officeDocument/2006/relationships/image" Target="/ppt/media/image7.png" Id="R0f9248ab6c7a41db" /><Relationship Type="http://schemas.openxmlformats.org/officeDocument/2006/relationships/notesSlide" Target="/ppt/notesSlides/notesSlide7.xml" Id="R7e5ee7e1bda047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6069eabb74103" /><Relationship Type="http://schemas.openxmlformats.org/officeDocument/2006/relationships/image" Target="/ppt/media/image8.png" Id="Re3ad5b3819dd4e63" /><Relationship Type="http://schemas.openxmlformats.org/officeDocument/2006/relationships/notesSlide" Target="/ppt/notesSlides/notesSlide8.xml" Id="R88ff4eee03cc44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e4bf04cb054dc0" /><Relationship Type="http://schemas.openxmlformats.org/officeDocument/2006/relationships/image" Target="/ppt/media/image9.png" Id="R9954e19224d04205" /><Relationship Type="http://schemas.openxmlformats.org/officeDocument/2006/relationships/notesSlide" Target="/ppt/notesSlides/notesSlide9.xml" Id="R0c9afeb030d548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c830dcc4048b2" /><Relationship Type="http://schemas.openxmlformats.org/officeDocument/2006/relationships/image" Target="/ppt/media/image10.png" Id="Rd279ff11f2b24aa5" /><Relationship Type="http://schemas.openxmlformats.org/officeDocument/2006/relationships/notesSlide" Target="/ppt/notesSlides/notesSlide10.xml" Id="R34a36b11517d47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0a3945748433a" /><Relationship Type="http://schemas.openxmlformats.org/officeDocument/2006/relationships/image" Target="/ppt/media/image11.png" Id="R344d05cf7f174c4a" /><Relationship Type="http://schemas.openxmlformats.org/officeDocument/2006/relationships/notesSlide" Target="/ppt/notesSlides/notesSlide11.xml" Id="R43ff36f3708748e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53b56907e4e4c" /><Relationship Type="http://schemas.openxmlformats.org/officeDocument/2006/relationships/image" Target="/ppt/media/image12.png" Id="R2db7ceb5f1c0499d" /><Relationship Type="http://schemas.openxmlformats.org/officeDocument/2006/relationships/notesSlide" Target="/ppt/notesSlides/notesSlide12.xml" Id="Rd4faac5fb8e4464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4b83e41014f34" /><Relationship Type="http://schemas.openxmlformats.org/officeDocument/2006/relationships/image" Target="/ppt/media/image13.png" Id="R24e02805eabf4254" /><Relationship Type="http://schemas.openxmlformats.org/officeDocument/2006/relationships/notesSlide" Target="/ppt/notesSlides/notesSlide13.xml" Id="Rc0c42e18193a497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e63a3dc1784799" /><Relationship Type="http://schemas.openxmlformats.org/officeDocument/2006/relationships/image" Target="/ppt/media/image14.png" Id="Rae6f00950ee74536" /><Relationship Type="http://schemas.openxmlformats.org/officeDocument/2006/relationships/notesSlide" Target="/ppt/notesSlides/notesSlide14.xml" Id="R641cb0ab56a548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e006dd63614780" /><Relationship Type="http://schemas.openxmlformats.org/officeDocument/2006/relationships/image" Target="/ppt/media/image15.png" Id="Rdebf73e8c2e94d41" /><Relationship Type="http://schemas.openxmlformats.org/officeDocument/2006/relationships/notesSlide" Target="/ppt/notesSlides/notesSlide15.xml" Id="Ra6eb06fe750e44c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f6c10bc734e08" /><Relationship Type="http://schemas.openxmlformats.org/officeDocument/2006/relationships/image" Target="/ppt/media/image16.png" Id="Rd408cc8414ae43d0" /><Relationship Type="http://schemas.openxmlformats.org/officeDocument/2006/relationships/notesSlide" Target="/ppt/notesSlides/notesSlide16.xml" Id="R74cd6bd7258f4ce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2512b70694603" /><Relationship Type="http://schemas.openxmlformats.org/officeDocument/2006/relationships/image" Target="/ppt/media/image17.png" Id="Rd9b0d767ee9b4ded" /><Relationship Type="http://schemas.openxmlformats.org/officeDocument/2006/relationships/notesSlide" Target="/ppt/notesSlides/notesSlide17.xml" Id="Rf356a94ad1be471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a1b662ef1945e5" /><Relationship Type="http://schemas.openxmlformats.org/officeDocument/2006/relationships/image" Target="/ppt/media/image18.png" Id="Ra4e67fdc86c4431b" /><Relationship Type="http://schemas.openxmlformats.org/officeDocument/2006/relationships/notesSlide" Target="/ppt/notesSlides/notesSlide18.xml" Id="Rc88f5a82797a498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5a28924454d4d" /><Relationship Type="http://schemas.openxmlformats.org/officeDocument/2006/relationships/image" Target="/ppt/media/image19.png" Id="Rfced1fded0ac497c" /><Relationship Type="http://schemas.openxmlformats.org/officeDocument/2006/relationships/notesSlide" Target="/ppt/notesSlides/notesSlide19.xml" Id="Ra7bd5282a5664a4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c9d72aeb444c36" /><Relationship Type="http://schemas.openxmlformats.org/officeDocument/2006/relationships/image" Target="/ppt/media/image20.png" Id="R9722418d0d2a45a7" /><Relationship Type="http://schemas.openxmlformats.org/officeDocument/2006/relationships/notesSlide" Target="/ppt/notesSlides/notesSlide20.xml" Id="R05e104c6cb5c4b2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ccdc6945104851" /><Relationship Type="http://schemas.openxmlformats.org/officeDocument/2006/relationships/image" Target="/ppt/media/image21.png" Id="R908afd7289ab476b" /><Relationship Type="http://schemas.openxmlformats.org/officeDocument/2006/relationships/notesSlide" Target="/ppt/notesSlides/notesSlide21.xml" Id="Rd0ad778ea76c4b4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ef871b354a49ea" /><Relationship Type="http://schemas.openxmlformats.org/officeDocument/2006/relationships/image" Target="/ppt/media/image22.png" Id="R398855ea556a40f4" /><Relationship Type="http://schemas.openxmlformats.org/officeDocument/2006/relationships/notesSlide" Target="/ppt/notesSlides/notesSlide22.xml" Id="R210f3789fede46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ad9a316a04694" /><Relationship Type="http://schemas.openxmlformats.org/officeDocument/2006/relationships/image" Target="/ppt/media/image23.png" Id="R6b53d94988fc43fa" /><Relationship Type="http://schemas.openxmlformats.org/officeDocument/2006/relationships/notesSlide" Target="/ppt/notesSlides/notesSlide23.xml" Id="R5812606eabf449e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105e42f5d492c" /><Relationship Type="http://schemas.openxmlformats.org/officeDocument/2006/relationships/image" Target="/ppt/media/image24.png" Id="Raaddbae239064d63" /><Relationship Type="http://schemas.openxmlformats.org/officeDocument/2006/relationships/notesSlide" Target="/ppt/notesSlides/notesSlide24.xml" Id="R1da6f530de5047b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4906fe2eb4866" /><Relationship Type="http://schemas.openxmlformats.org/officeDocument/2006/relationships/image" Target="/ppt/media/image25.png" Id="R9f6dfa1d0a0542c9" /><Relationship Type="http://schemas.openxmlformats.org/officeDocument/2006/relationships/notesSlide" Target="/ppt/notesSlides/notesSlide25.xml" Id="R724119154da04b2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0a7963b4594bbc" /><Relationship Type="http://schemas.openxmlformats.org/officeDocument/2006/relationships/image" Target="/ppt/media/image26.png" Id="R515206a9a0ff4ee6" /><Relationship Type="http://schemas.openxmlformats.org/officeDocument/2006/relationships/notesSlide" Target="/ppt/notesSlides/notesSlide26.xml" Id="Rff6e4869548d472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9b9f4568214ef0" /><Relationship Type="http://schemas.openxmlformats.org/officeDocument/2006/relationships/image" Target="/ppt/media/image27.png" Id="R1c9e20005b3e406b" /><Relationship Type="http://schemas.openxmlformats.org/officeDocument/2006/relationships/notesSlide" Target="/ppt/notesSlides/notesSlide27.xml" Id="R5b9b207522434e3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069612a7246e0" /><Relationship Type="http://schemas.openxmlformats.org/officeDocument/2006/relationships/image" Target="/ppt/media/image28.png" Id="Rbdfaf36588174c07" /><Relationship Type="http://schemas.openxmlformats.org/officeDocument/2006/relationships/notesSlide" Target="/ppt/notesSlides/notesSlide28.xml" Id="R00db2a60ae5c4b7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a3fbbbbf0b49da" /><Relationship Type="http://schemas.openxmlformats.org/officeDocument/2006/relationships/image" Target="/ppt/media/image29.png" Id="R6e76da3b67bc48b5" /><Relationship Type="http://schemas.openxmlformats.org/officeDocument/2006/relationships/notesSlide" Target="/ppt/notesSlides/notesSlide29.xml" Id="R32a92eeffc3c492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36ea3107fe4f3c" /><Relationship Type="http://schemas.openxmlformats.org/officeDocument/2006/relationships/image" Target="/ppt/media/image30.png" Id="Rdb3e755b0856469b" /><Relationship Type="http://schemas.openxmlformats.org/officeDocument/2006/relationships/notesSlide" Target="/ppt/notesSlides/notesSlide30.xml" Id="Ra8c16288ba4848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0C4FA1-E945-4F37-AD07-72226D1B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13EAC7-5647-4D2C-87BD-13DDC6F3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CF82F6-8AF0-4880-9B14-72BC5538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52D94-679A-45BD-81B3-9CADFAB6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EB55B1-6E13-4FAC-AA37-D27D0D56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函件、演讲、评论、建议和报告。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D42C26-1015-46E6-BC3B-854EF2C5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18F21-E8FA-46CC-9290-52C91867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FE7C25-ADC2-4CD6-9D84-C9E17B87C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7875AF-7B1A-4911-82AA-8770FF94B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862b6e11bb4d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302846-4E57-4F3B-BA5C-7C94608C9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95E1A4-340E-4087-96D8-06355593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4E9A6D-D49C-47F6-B1A1-4878D5768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889842-2A5F-4104-AA48-623D0C52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2911BC-4F22-4888-969B-474B8A7A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667E13-AA89-4326-B942-E0F7278F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E91BF7-E8A9-4EBB-B503-AB10E3DB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81CDE7-8AB1-4CD6-83D2-9CCC1E24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4E2FFD-8E63-4EFC-8079-E7EA2477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871351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A7AC99-F084-4555-98EB-6B755793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08125A-462B-464F-B1F2-641F4D2E8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90c2f527ba43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44458-EC63-4858-98A1-8948A060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D74B0-A25F-458D-BB66-218A004B9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7446D5-F0ED-49FE-962E-CB5184F3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41CD0-F8E4-4B65-B0CC-01460882D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8F29BD-854D-4AA5-A9A2-ACC42C45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244577-1775-45DE-BB5F-E0621768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CA05E5-B522-4476-BC61-3C643373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21B4F-FF36-4AD5-A662-A737D12CB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778A07-3484-42CA-B6C2-30377DA20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95E808-F261-42B4-8F81-2C0863B8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F7826-83EB-455B-8E3B-0218ACD2C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B65015-D19C-4D39-A76D-930A6596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97989-C135-410E-8F6B-3C48B3F0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19333-2BC8-45E8-B63A-0817E17C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59DDD9-C2DC-4B13-8E4A-C86B91B08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0BD2ED-C5A0-49E7-A3AC-A04CA3D3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D336B-D1B5-4EAF-A375-813FE4DB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成功标准｜身份、对象、目的、格式四项必须对齐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5C10E-AB73-438F-9592-C5EF8FE9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51FD9D-B958-4F4E-A026-474017EE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2AFF66-7D58-4E72-BA90-54265584B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908651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6AACF2-55FC-4C16-9CC3-FA7DD1DE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7EF76-BB19-48EE-AD46-E6F958B4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65158c8be4e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90021-5ABB-4446-A8D4-83BCC1B7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0CA96-6163-4329-873E-77E6E06EC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6F6328-20A3-47E1-B013-7F5F8434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8CF581-07A4-4BF6-8114-5D0BB28C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AB608F-2E36-4DFD-85F7-D2CEEB93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84F4D-542C-4D52-A571-2F0CFD7C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边界提醒｜文采充分但功能点遗漏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DC1453-275D-42BA-960B-21917E13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F2341D-5F23-4703-B958-1188DAD96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DE145-4B4B-4293-A9FA-BF923EB93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函件、演讲、评论、建议和报告。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310382-A06D-4B2C-8525-09C658E6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DF67A9-BA18-461A-B18B-97C3B30C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02A586-E1E3-45E7-A65F-ED3C8A56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5F105D-B352-4A88-A239-B5185F38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Framework、样本题与公开评核资料｜中国语文卷二实用写作·指令核对·原创模考任务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EC849A-1F83-4691-960C-8E8D3C60E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185168-C395-479D-95C4-2DFE63AEF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6040F7-E005-4BD6-A03D-0907C57F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A6BAD5-C83E-467B-ACA8-BA89EAFD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323183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8AFEC1-0F86-4008-AB9B-BE5364D9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2308E-3168-43C9-94BF-DCFD9AE5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7b801b69347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CA4D9-AFD8-432B-9F49-5C984419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6DE263-2F07-4357-A215-634F8A1C1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AFE06A-809A-4AA4-962A-2EC4CD48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能解释“身份、对象、目的、格式四项必须对齐”，并识别一个反例或边界。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06EC1-7B04-4ADF-963C-B8442D4C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A693D6-37DF-4FEA-ABF2-CD0413A7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387710-D454-40D0-8607-674AA05B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【原创训练材料｜参数为训练所设】你是学生会干事，须邀请社区中心为中学生举办防骗讲座，并询问可行日期和设备需要。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哪一段最完整得体？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DED38B-823F-4B4E-9F6C-1AE7540B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高频错因：文采充分但功能点遗漏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B3CDE-57B3-4C56-9B56-058044EE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10453-012F-4D77-A95E-3B9AB37B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D2A9CB-E723-4CB7-864D-EBE87473D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B8906B-1A83-4382-8F6B-D556E9CD6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05DAF5-9A4E-4C8A-B936-2232007F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15C01-DA15-4D97-8D48-A65FB63E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5F8F7B-0D1D-488A-A74F-583B74AD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357929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C9D36E-AF29-4380-B2F1-B94C3245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1D144-40A7-4607-A876-C48E49EA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6788c1dc340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5A271E-3BDB-4588-A677-4A062231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946225-7D5C-4C5C-90BF-F5E9F7A39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F689D-10C0-44A2-83C7-52F33607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527DB-E530-487C-A7E0-CA6E34BE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AE072-3995-4DD2-857B-7F1AF9FA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04439C-52AD-4B27-B0AD-304B3E24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EF0729-B810-418E-B080-D436DE60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3714D4-F8DF-4D17-AA9F-F6F1D8C96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DC77D0-121B-41C1-A5EB-400ABE2A8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【原创训练材料｜参数为训练所设】你是学生会干事，须邀请社区中心为中学生举办防骗讲座，并询问可行日期和设备需要。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哪一段最完整得体？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1F8759-59B4-47A4-8A2B-75594769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807205-7ED1-4DF1-8AC5-DFAD7F3A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8A96A6-460A-42F4-8F0F-C92FB26AC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正确结论：本会拟于下月举办防骗讲座，诚邀贵中心派员主讲。烦请告知可行日期及所需设备，以便校方安排场地。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解析：段落包含邀请、时间、两项查询及合适语气。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126CC3-BF28-4C74-A1FB-4E7FD957E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775F06-A7DD-4C6C-A4F4-4868A210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BD7C4-152F-4ED8-9DC3-81A6F653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99EAA9-13C4-4CBB-B0DD-AF50FF77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559072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339448-1313-44BD-B941-D25338A4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8E8BE-A4AF-4C74-9D92-7ADBE85F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19050e4f744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FE64B-E62B-464D-B89D-4C03CCEF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C6ED1-3885-4456-ACB7-1C366AE0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840A16-1CF8-4994-A132-E3F7591A3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5DD08-1AC3-4FC0-87E8-833D14CC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3DD294-8906-49F7-8C36-ED476199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95E93-A4B0-4F73-AEB2-B566EF46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0A477B-2A82-4AA2-A781-CA0728CA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0C13F0-1C55-45D1-A4C4-55CCD277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44C38C-7B27-470E-A585-555606521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D2357A-C906-486E-8A55-933BC3C8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520B71-25F0-4968-A29B-7E68FF6CE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9AA1B4-0580-4879-AB4E-38136E7D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BB01A9-756A-4B6F-AA51-3557C126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2AE529-4557-4BDB-96F5-FCCB7A219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C3F184-773B-4561-BFC7-02A8E1B4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FE7960-C96D-4A8C-8D57-529F9AED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B45B0D-A57A-4A69-850D-A7C4C3E7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20DBAE-42CD-49FE-823F-4225ACA9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32F56-7B80-4068-8412-11BD7713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789710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B5AD0B-9200-457B-99A9-DBD14A02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EC8A0-EC71-42DA-9539-B88D80BDB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248ab6c7a41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8827F-28B4-4418-84D6-D399A95A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1BC85-73D0-419F-9837-0E9750B9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D6EA6-D888-4ADC-A752-937A5C92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39B3D-C0D0-4D7A-9C33-C0220541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CDA965-7CDD-4859-B5E8-EC75B8ED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5D7C16-8841-481D-92DE-4FEBECFF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EA253-803A-46D4-86BD-4351D7CE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2EB09-F680-4716-965C-4D724913A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E88B01-9213-492A-B7AF-A43FD149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38B311-3C2C-4E9E-A626-FB6D3886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6C6323-32D9-4F1B-B571-B1B4D853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9DE04-CC89-4C38-8722-38DCE77B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ABCA95-9FA8-45F2-8402-635957BB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715140-9DA3-4E36-9B83-EAB80D16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7F1B06-087F-4A32-A794-7088C919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569BC8-91A7-4C43-831D-095C8848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ED17EB-C225-4E25-A76B-D836EE97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025455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08F4D3-F0A4-4B9D-A282-A69F9D67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87C555-A8C1-42C1-9879-87F33CEB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ad5b3819dd4e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DCDBEC-6B5F-4EDB-918E-6BC96742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0A830-45C9-4439-8847-0369FDC2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CEB7FA-763A-4481-B418-666CBCE1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F3E7FB-F541-4B3D-9C42-7625C63B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10AB3E-16F4-48EC-9925-CCB914157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48C738-71F9-48C6-ADDC-995DDF81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DA360B-D1D3-4D33-9B47-4AF3C769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B0F5F6-DFDD-4B92-A738-911B70C2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B78F6-1A9B-43DB-A3F7-B441CFBC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B04B2D-A60A-4C37-99A2-8BBA620C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A1817-9007-48B0-A7E0-2522E8AA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221A30-4BB3-4A91-BA10-2FF65AED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F5944D-BE08-4159-A88C-C5774F68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6D332B-7458-4564-AD5D-95B0A6FB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B41BDA-5553-49A5-8E8D-7E5AA4E9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4D9957-F5CF-44C3-A17F-7D0F51020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F3C51E-B04A-4072-8DF6-2F605A0E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767490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4D7298-A6D8-4769-9EA2-C0BEA136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74F21-088E-483C-932E-28745D02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54e19224d042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2D92D-6DB3-4297-9A5D-8B0D0CB1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E2542E-57C5-4BB2-B613-FC1C71DC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88FD66-E42B-4AB3-BE72-548F677C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93B0F-335D-4C0C-9565-62BEB2BE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中国语文卷二实用写作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ED0834-8C27-40FF-8673-7FDAD5AD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Framework、样本题与公开评核资料｜中国语文卷二实用写作·关键词解释·原创模考任务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106767-CE77-4139-9538-76A01648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95EA8B-896F-4D7E-8C0E-46E828BA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960EAD-563F-4C36-916C-85B6E8C0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50CC1-D54A-4474-BCF6-7B31BCB3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B25FAD-2DFC-4A05-8FBF-93B3898F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4B0219-85DF-40CC-9287-CD3023CC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702993-1D64-4516-8A58-C0FCAE7E9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951A5C-E9EA-48D4-8515-B91C82FD4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B6E470-A1CE-45A7-A583-D740FBC9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8CAE21-0A11-4F61-88F8-D931DBE5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E119A0-40BB-433D-BC75-C38967D9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E0E3D2-79B5-4A4D-B85E-EAC6F31E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C1A3DF-8C70-45A9-BCAB-8DA89FBE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CDB124-974C-4A07-B287-A25C78B0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65493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D84FBB-A71C-4AD8-A03B-7F11BBB9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396772-8AA2-49CD-9D85-523CA63D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9ff11f2b24a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B5007-7E97-497E-BFE4-D1FF6073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F3CF95-9A85-4483-A12B-2E1329AD1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5B559-12F1-43F0-A282-88C8C407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0C199-CFC3-4329-B5F1-4AAA67DEA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8DFA1-261C-431C-92B4-FD97054F6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中国语文卷二实用写作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【原创训练材料｜参数为训练所设】你是学生会干事，须邀请社区中心为中学生举办防骗讲座，并询问可行日期和设备需要。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哪一段最完…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62232-B7B1-4273-9C1D-1871EA29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ABAEB5-8E4A-468F-83D3-9B30E313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34652B-FB29-4D1A-AED3-15183753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D802B-C279-4DED-BFC1-9465B2CB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中国语文卷二实用写作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6A3529-2E39-4D46-8CDE-6E271EF1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D9A7E7-0978-49A5-84BD-3DEBA7D8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49201-588F-4396-AF85-2D3E736C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041994-8E3E-4F9B-9C3E-9FDF7492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中国语文卷二实用写作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43 名轮班工作者的联署。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7D3D6C-5456-4D1C-835F-D1E3E1B9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D494A4-2569-4401-B08B-0E53D64E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DC985-5B48-4E52-9DC0-21383B6E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7D1E79-B729-43FD-8078-9DCF70FB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6228858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35EDCD-6035-4E88-BAF3-E739BFC3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49150-FD46-428C-BF34-EE808F74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4d05cf7f174c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93AB6-FC6B-4711-A967-63D99F5E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2CFAE2-664A-4ADF-BECE-78B30969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86C9D-6A47-4DAA-A801-8CB502C8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D3FFFB-774F-4D38-93F3-30EA8A16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98B6E4-52C0-44A6-BE0F-BA6DFC2C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93A141-AC59-41B7-B148-C52A6356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480B07-E6DC-45F6-82D3-EA1F9F918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19C919-6470-4706-A0ED-A99D5EB4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正确结论：本次收集 57 箱衣物，但分类人手不足导致延误；建议下次增设预先分类指引，并按每小时处理量检讨人手。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解析链：结论用数据、问题和可检验改进形成闭环。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29241F-0445-497F-A53F-9A39F45F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9B4FF8-C4EB-45AB-8A08-DE5CC8D32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CF001-3CD1-4D33-AB7E-8633C1DE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D2525D-7638-44B2-9CDA-1391F520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6474112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981DF5-34F3-43D8-A701-5F263F60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22A1FD-BCAE-4AF9-B79F-AB5DE8D1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b7ceb5f1c049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7DDC1A-430A-42EB-BD58-53C4E499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2CB75C-FF0D-422A-810E-982BA403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754E1D-6D20-4461-8C42-936041D6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48700-A8ED-4872-A252-CE2D6D43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中国语文卷二实用写作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43 名轮班工作者的联署。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7FDA23-7078-4EB8-909B-22699BFA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FD22C2-D33E-47C7-B362-93342C77A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33A13D-5F0F-42F2-B01D-4C1E4076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3CA78F-CBE1-4EE1-B6D8-ECAFEF7B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589A9-7D5F-4986-8031-BB0A6065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BA451-9F0E-4F2F-95DA-E7E75C0B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FBD74F-E611-4C82-82E8-29C7C5B6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7A9CC2-B261-4A91-8077-8E16204F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23482C-A69C-4727-8A6F-BC8BA926C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330689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278303-9265-4D4F-8CC1-02E5204D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455C0-D133-40E9-AE6C-605510DD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e02805eabf42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B5B720-CC74-44DA-A0A3-FD06D247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A9C563-C53C-45E6-8995-19B732FCA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3B18F9-E0BF-4053-8C5A-7B301851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能独立执行“建立任务清单后逐项完成”，并说明每一步理由。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F041F9-C39D-4396-BEB3-8BA71F81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80EBB7-BAEC-480E-9AE5-984CD376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12290-3F35-4434-8BBA-D26CDAEB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【原创训练材料｜参数为训练所设】你要回应图书馆缩短开放时间的咨询，既表达反对，也承认夜间使用量较低。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哪一段最具说服力？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E28328-DC86-4FF4-9754-ECC212FB2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高频错因：文采充分但功能点遗漏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573530-F643-411D-BEF9-CE0C4AC9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EEA9E9-3441-495E-9A33-77B119D4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33E10-71FA-4C43-9C51-2C391AF0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84D2C-4A79-417C-B3CF-42B3AAAD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00C2FC-D40D-4BCD-B85C-01C7099F9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70FE5-6C21-4FBD-B7C3-C6D1CA0F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F6125E-542A-44F4-BEC2-A384AC7F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024992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1FC83E-55D0-4C92-99BB-329DB0C4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522651-5388-4C0B-A3A3-79E74053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6f00950ee745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4CBCE-0249-4193-8B93-4EA57AA5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D2750-9E23-4508-9A5A-7748E0F5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86B03-5814-44AA-9A19-84AAFEFD5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8C5FB-AA74-462B-9C17-2B3C2D02A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9116F4-7AD7-41FB-B668-D1EA809EF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4CD58E-3645-4103-9DB1-03CD23A7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6D21B0-627A-4AEC-AF1B-EDEEF260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E886C2-85D5-4A22-99AB-DAE28115D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8520D4-138F-42DB-93E6-0BEAA6E2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【原创训练材料｜参数为训练所设】你要回应图书馆缩短开放时间的咨询，既表达反对，也承认夜间使用量较低。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哪一段最具说服力？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8A153B-5F7B-4F2C-9E0D-D699B9DC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B908A9-A496-4223-88CD-35767DAC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CFFF3-086F-4DEB-BA8B-68832C78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正确结论：夜间使用量虽较低，但备试学生缺少替代空间；建议先保留每周三天的夜间延长开放时段，并记录入场人数，再决定是否进一步缩短。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解析：回应承认反方资料，同时提出不影响日间开放的限期试行方案。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1D702-FA82-479B-B4A3-2A124111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D35BDB-3420-42BC-A6FB-36B87F9F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F46ED7-59EB-4245-91E7-DAF89723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ECCDAE-5BFA-4A85-8B91-D092A37E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197624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C8BF6E-DB99-4E8C-9436-9751DD8D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74D40-0055-49BA-BFCB-71DD9CFF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bf73e8c2e94d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6D17A5-C2A2-4D2F-BC67-51FFDBD9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310FCE-FB9A-460A-A220-DF2A1EF9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85147-8579-42C0-95E6-54094923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97E9CD-AD24-425B-8583-E78A3C89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57CFE-678E-488B-8351-384D734A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6CEAA-A8EC-4192-9115-B3C8AF6C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64B2FF-BC0B-4A82-A76D-F500D3E0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4AA48-B8A2-4417-9B3E-B0C73D73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10C7D5-3265-406B-8B56-23A5C6CE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CAB5C3-213F-40FD-9FA2-7B18B193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90B3DF-8216-401A-AC3D-0F00FF1B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245698-8BB3-415B-AEDE-19B901BD1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C129B3-D77D-41AF-B683-2C2CEBE48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0DFE78-66A4-4C14-BAEC-1435D042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1409B0-DEC5-4774-9E4D-95D5B6AB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98D7B5-D053-4549-8DC6-FBE1FC380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482B47-B07A-498E-82F3-B9B383304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3060BE-0A30-476A-AA2B-DF315C042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462F70-6F3D-40A2-957B-4150EA58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0390588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65282C-1495-472D-B23F-DF3A1E5D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D1CE6C-FE06-4E44-86D6-A3E0053E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08cc8414ae43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67ED0-ED76-4B23-BCEB-EFD6194A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70F4D-95BF-479B-9922-3D45D20C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7EDB6-12C0-454A-BB47-F804052C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42BC04-E33C-4D57-B584-DCC04D54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FD4BD-2594-42BF-9757-A371F0EE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99B75-254B-4E3E-9040-0A4D579B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398B84-CAAB-4343-9659-5B3F793B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DAB5C6-8C9E-416E-A180-94909DB1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FDD965-DC53-47C0-88E0-376CDEF2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0E4AE1-C231-44CD-831B-7C8A7813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E19BFC-6C35-4DE0-971D-48E40B66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828402-655A-4DD8-8560-72F7B7D9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6DCB98-9C15-49D9-BDA8-9EFE1B6E0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581E8E-D22A-4033-BE66-7770B1F2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039724-2A43-4FF4-954E-706E90A4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5A40F1-A53A-487B-84AA-D723AD89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305969-9838-4083-8AE3-111DF09B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651010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675527-B7D5-4D22-A045-A0020548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3CFEF6-3977-4C11-B54E-3FC9C4CA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0d767ee9b4d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70692-EA6E-4543-BA5F-10373A90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B1553-C2A0-4EC2-81A5-CAE276D2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10356-06CD-4C1E-8A43-03FC0DD7E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898C5-E712-4474-8ECC-0E34061D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C2FFC5-2557-46D4-A600-1B276002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C3EC21-788F-4334-B42F-91EC27A8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15E289-8924-417B-85EF-87B4B3AD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3FC2F-8F7E-4DB5-8944-4E5CCB8A2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283D0-7666-4199-97CF-9104C657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06D5B-1CE9-4B34-856A-90366FD7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4F2B84-7D2B-43C2-AD68-669563BA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6941C-2CE0-49D3-8A98-43E93681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43C86A-FAA2-40AA-87A4-DC115E2A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FB9A20-4997-4537-A621-0BEB2979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144C22-821A-4EBB-8E1C-4D8A6D965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12180D-9376-48C9-B4A9-F8DC533C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575B45-5255-42D0-8973-ECCE64C4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7633035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69D3F8-2E4E-45C5-99E6-A8BE78A0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09F02-5C6B-4D04-BD29-38CEF193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67fdc86c443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893E9-F45A-4E70-8438-42D8DCC1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FB2315-5B2F-4C2A-AF4C-4D88681A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B3D63-B622-4C84-B8A3-E99E5696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A7A014-2E65-4B9C-A714-0B4387ED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中国语文卷二实用写作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44 名轮班工作者的联署。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12AC20-AB89-48D5-BDF5-06EE6B82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Framework、样本题与公开评核资料｜中国语文卷二实用写作·关键词解释·原创模考任务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4A4FB1-E146-411E-AD4A-BB6D175B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BC5568-BCE2-48E8-8CFB-9036DE76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67E19-417C-4ACB-9283-6480B181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649A4-419E-44CB-874B-C944976C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5561F3-43C0-40AC-AC0E-8E5D2493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1A2E18-6BDC-4A0F-8BEE-FCDB4E336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5310C4-6C68-4C0F-8D23-AF28D12D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ACCFCD-3C70-4156-A64E-C4D30E1A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E9D16A-EA0A-46D8-B7B5-F10F1CD5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82173D-BF41-48B7-9561-72247241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85B233-CDE8-4174-95C7-8DEBC944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90CAA-C793-4A12-A73F-2C8779E2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3A27CC-DE6E-45B4-9E11-C58E89AF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31ADC9-01E1-4034-9116-7448C828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7178938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BFC7C4-B5D8-4504-AEF5-60C05A4E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ED2C5-0589-437E-AE01-2C592D0F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ed1fded0ac49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FC544-0CB5-4BA5-8BB7-E8F143E3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8114BF-E3FE-4056-BAF4-45158644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67C3E5-EF75-4A88-8C5E-B17975E0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1BDEF-26CB-44E7-B423-4E8DD0C5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393E3-BFC9-4A78-A8AB-46AAFFD3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2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中国语文卷二实用写作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【原创训练材料｜参数为训练所设】你要回应图书馆缩短开放时间的咨询，既表达反对，也承认夜间使用量较低。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哪一段最具说服力？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04839A-4F25-45DF-8232-93092AD1C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17DA5-2062-4371-BC7F-197786B9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1E2782-AF99-4EBB-A47B-8867A816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8F12DA-2DA9-4730-90C0-CC01760C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中国语文卷二实用写作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【原创训练材料｜参数为训练所设】你代表居民小组向巴士公司反映末班车过早，并附上 44 名轮班工作者的联署。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哪一段最能以证据提出具体请求？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FFA2A-1140-4924-8D7E-D9A81EED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9905A-6015-4C1B-AEDB-D87F96998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8F6061-69C1-4D35-A8B0-A88EEEBC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F1EE30-24C7-4000-8BAD-EFC568CF6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中国语文卷二实用写作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B66AFF-5725-498F-B82E-F15F75C3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DBB32-A7EE-4053-8C34-28281EEA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C6D11-8432-4084-AAFA-0295A2F3B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F927F1-77CF-4467-8222-B61E4ED4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8836699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483C6E-1CD6-416D-96D4-4E6A7D450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CF437-294B-44E3-B3E7-E7319AFE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22418d0d2a45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9C77B-9B23-4688-B319-CA4D92878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C550D2-AE85-4E52-AE3C-3BFB368C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B22C2-36A8-401C-90C9-FCE98761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5B2CAA-9B3E-4690-AFE5-FEA1B7A2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9478B8-F424-4B99-8651-10D95021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B28EC-89F7-4512-958A-E4943D035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215C6-14DD-492A-8CDE-F8B28D1A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E0AA6A-B844-406D-BDB8-6DB7008E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正确结论：联署的 44 名居民多于晚上十一时下班，现有末班车未能配合。敬请试行延后班次一个月，并公开检讨乘客量。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解析链：证据、需要、试行建议和检讨方法完整相连。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CB0BD9-F6E7-48A5-9D9A-D775723D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B4D651-56E3-4482-A038-4199E2E1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7C279E-98C5-40B0-AFD1-84E756847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684A70-C95F-4414-8E6F-7A782DFE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015667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12641B-F53A-4054-81FC-C6576202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99A64A-234C-43FF-B308-DCC0CA79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afd7289ab47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717D1E-2D29-4926-8628-85D85A1F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9955B-34DB-4411-AA05-52B291EE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F39BC0-7FB5-4BBA-9E02-398E07C0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713D8E-6D3A-4384-8224-8F0031AC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中国语文卷二实用写作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FA25F2-080B-442E-B82E-93A04732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3A3033-AC0C-4413-AB8D-32DC17838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6C39D4-B47C-4A55-8246-FF749DAE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3A17A8-71F2-4FEB-A92F-1B55F628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4320E-1FBF-4F96-BCFE-D1E62A2B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75F1D7-C680-4305-8EF0-774171C91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4EFEC8-E291-44F8-B438-94B3E057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376EE6-1055-45C2-BDF4-2602CE0E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42F1E-83B5-464A-AF6D-5AEBC449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482719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9E86EF-1C99-4DFB-BC9B-9C7D5C4B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34ECE0-B52B-449D-AC64-7CA02A7D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855ea556a40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A180D7-FA2E-456E-84E5-EB3C0B1F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01BF6-B403-4448-A731-A02818EC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510057-1D9F-4C6D-9BEF-0F7C8BFC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0DD04-CFAA-4C14-B7C9-2262FE96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023CA4-0BBB-4422-9CE0-241BDDEFE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485DC7-E511-4A64-82F9-CB4A48635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【原创训练材料｜参数为训练所设】学校取消户外运动会，须向家长说明警告信号、替代安排和退款办法。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哪一则通知最符合任务？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D90E53-6495-4C40-BC19-8567B1BC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高频错因：文采充分但功能点遗漏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6392F7-4E02-466E-A42A-4ECB6563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307203-A137-4C1C-AC63-61EF7AA5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807F7A-9D39-4944-9446-E05DBD06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E21DAE-7347-4640-B15C-7F3A856FD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5E93C2-8389-435F-B735-57A34D02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D74263-2F26-4A56-AC98-15AFD7F9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88F5AA-A9D8-4327-AFAB-EFBB83F6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51844458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89EFF1-C0A3-4A3C-A660-1D791494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1F869-480F-4ED0-B1E8-9BC002C3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53d94988fc43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7F285-A8D3-4E37-A309-217C9DF7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4C60D9-CF56-4024-94A9-492A6F41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B07E90-79A7-44B1-9B2C-39255522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FA51D7-38E2-4174-87CB-C95C0A1B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C10C47-4ED6-4F1D-B884-1426B2E6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D63A17-2F3C-4BD3-B6D9-43A6D4F5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把每一步写成可复核的得分点：条件 → 表示 → 运算/论证 → 结论。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FBBE8B-B050-455E-9389-F9508C14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243E9C-0C6D-4A0E-A131-A7F9F13D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3CC10-DBD6-44EC-8A6D-39858AF5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【原创训练材料｜参数为训练所设】学校取消户外运动会，须向家长说明警告信号、替代安排和退款办法。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哪一则通知最符合任务？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5D327D-20E0-4CF2-95A5-08CF56B9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7A152C-B78E-4418-8881-9DAC5123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112C20-DFCC-4DC8-9647-9995A549C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正确结论：因恶劣天气警告，明日户外运动会取消；学生照常回校参加室内活动。已缴交通费将于下周原路退回。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解析：通知优先交代变更，并覆盖三项必须信息。 本题只使用题内材料；情境与数值均为原创训练参数，不代表官方数据。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7DB676-A8B0-4110-8BF1-D0897C5B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9F776B-D087-4DE6-8E9F-4938E983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3BE1F-44E9-4267-BA0F-D01AE8DC4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B29C24-3972-462B-8892-D0E04540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055887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D1C00E-F896-476D-A433-BF35639A9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A22D1-93A2-45C9-A420-9A63BF42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ddbae239064d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997D5-2640-4A5A-B4C8-C6015FF6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4565A-E02C-4EDD-BC83-579A0470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67469-50DE-4BCD-BCBA-572B194C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ACF6C5-586C-4EAD-8CF7-1E13E86B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36C8E2-340F-476A-BD4D-C7E3E457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75ABF-C66A-432B-8990-6DFB8A15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A4CA16-E42A-4AFF-B9B7-353857E0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6C8BE-2FF4-41E9-B599-9DCCFA67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C76B59-8081-4626-8404-8E89BB4DC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3C9263-487F-4395-809F-EF39FDA0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1EC4EE-255F-43F6-A180-7C4C5A50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4958DE-846B-498E-92B1-98E09A45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D52917-70E2-4261-B96F-CBAE5B1D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AF123D-78FF-431D-BEEF-84D588EA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1FEB9-6F70-4D70-949A-29A791D4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8B6A50-EAA6-4B4C-9326-4A4181E0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8FA274-EBEE-4C69-979F-9265EE61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5E6E05-ADC9-4DA1-A18D-78008F2C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933358-0A30-422D-AE7E-AC875348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291653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290C2C-BDE8-4F46-A1F7-D5FB7B0F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AD593F-E4A4-43C3-9535-34D3DD70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6dfa1d0a0542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BD8FE-3FF5-476C-A4AD-5E662E43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46FD3-5430-4878-AD19-E5500C2D9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98D4D-2E99-4661-A26C-A2A6C7CD8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40FD7-6975-45F3-838B-D1D78FAD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实用写作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66F07-C34F-4581-A051-4C315283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E269C-511D-48F2-AC38-1F605354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3734D-4EB3-4D21-871B-926A8D61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80BF6-7F2D-44F3-9ADC-DD058D973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C615C8-1C07-4533-B431-5AF37B8F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3E2116-C409-4C3C-9159-A8BCA1F01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3C3123-1499-4772-B06B-0E990870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27B8B4-8362-4103-870F-B991C4B10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0DC45E-0314-499C-BAB5-DC3BBA1F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3FA81-40A5-4931-8BC4-E4508F68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757DC8-F374-43C6-8AD3-54613AE3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7BC57C-C5FF-43FB-8024-D2A89DAA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40DA39-E70D-4BE7-AB5D-82DBBB2A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6311924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C5683E-F2D3-4D19-AE8E-09416C2C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512958-D69C-48F8-965D-091C7543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5206a9a0ff4e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5F5044-D8B7-4F57-8D56-6811E73FE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6C9F8-DD27-4714-8AB5-DB002616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60FE5-8071-465E-9145-9CA6EB97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0125B9-5305-4FB5-A108-20695E95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【原创训练材料｜参数为训练所设】学校取消…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E9ECF6-6C2A-447F-B13E-0D5323549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F386D9-0E61-4B9F-9EB2-F86A838A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625390-8EA9-4B14-AF96-6BCFE2C0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身份、对象、目的、格式四项必须对齐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6E427A-7C4C-45E1-94BA-06240253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DC697D-E671-4738-9775-A1AF2506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D37483-682E-4B0E-BBDB-B94C3FEB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建立任务清单后逐项完成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BA969-9C2B-4AB5-9EFB-F4BF5864B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B82C90-32B7-4BBD-A621-AC526122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46DA3A-905F-4006-8B7C-145F8F2B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检查：文采充分但功能点遗漏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32EFF-DD42-4ACC-AF06-A0445EE0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24A93-F721-4E8C-98FD-02BFEE11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AB7F57-E731-48C7-9093-361C1302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E4379E-DFAA-4AE1-B8E9-3E565D10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4306175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67940F-A336-4221-9970-5AC522E0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6CA4B9-529A-406D-B085-CBAC0C7A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9e20005b3e40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6F332-A9A6-40EA-927B-DC2902562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1546E-FDA9-422F-86AD-A2BA1B14E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730EBB-1444-4FCF-BBE8-BC720143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88722F-5B44-4BD1-8B80-33F686796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中国语文卷二实用写作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C1C61-B2B2-4288-A764-CFD16D9D6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Framework、样本题与公开评核资料｜中国语文卷二实用写作·关键词解释·原创模考任务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6197B4-B33F-4E14-A604-5048CE971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69A50B-FACC-43C5-9982-6F4BC278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F1E1E-C352-4CB3-87D1-AABA8B18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A6DC4C-0B5C-4B23-BF45-9F16661E4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095FD3-CE3D-4151-A7AA-8044E8DD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45CB58-7A98-47C2-8F14-DBD097EF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CF4FA3-11DC-4D50-8571-F27A8C67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6F3BC6-5BA7-426E-983E-E5FA67B10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275B93-C1D0-4752-825D-24644950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030613-9053-4190-AFC8-EE2F0C99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730FCD-2256-415F-A8A6-3C38B0780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DFDC21-68DE-4B72-93F5-EF7189D3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6C96A7-F6D0-4AA5-A0FD-0ABA66BC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622590-EABF-4AD1-B869-D1DD0FB6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7762188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D6A6AD-984B-4F12-95C2-214896B0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F1C62-0DBF-491F-9D24-10A71D27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faf36588174c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B4EF2-6DB8-4B3C-890E-18FA41BA2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7DCBF7-62F2-4E6B-8841-87D71C21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EA00E-D93B-48DA-9D03-6281187F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E0A0D7-0EDB-43D6-94CD-35A702B4E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1CDB2C-FED0-4493-910D-579DFD56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中国语文卷二实用写作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【原创训练材料｜参数为训练所设】学校取消户外运动会，须向家长说明警告信号、替代安排和退款办法。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哪一则通知最符合任务？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2D012E-E66B-41AE-B8C1-6D294C9C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569846-4009-427B-A77D-36193B54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C5C917-9B66-4264-994D-08280D5D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FB33F9-95FD-4704-B0EA-361C408B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中国语文卷二实用写作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【原创训练材料｜参数为训练所设】你代表家长会写信反映校巴连续三次迟到，须列出记录、说明影响并要求回复改善时间表。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哪一段最完整？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671FC4-0FDC-4760-8D51-D2F96705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204C6A-FECE-4EE1-B13E-7F81C4E4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F83DB2-E5ED-4436-AF86-0A8F3C03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6C1B3F-D089-429F-AF3D-2D393A84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中国语文卷二实用写作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BF1010-08D3-44C6-88B3-4B92DC7A3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B70F61-A48C-4945-95AC-645F848CF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57FB33-9165-4022-9630-C2A3740C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D56F94-8C89-4565-A9A7-1B8D9C58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6716038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B32827-DBE3-49D9-A2E5-E4B7BBC5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B85DD-5ADE-471F-B785-6DD9EDFE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76da3b67bc48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611CD-FE36-4D9B-BCCA-28A98AAA8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66904-0D25-4790-9692-D5E9BEC2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CFA42-0C6D-4663-8158-5C785300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F1224D-589C-4D24-B871-7132FE2D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文采充分但功能点遗漏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0CA335-18BA-4525-8CC2-1DB6E3B0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85B823-9E82-4BE4-B933-D8731013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61EEE-3DF1-4040-B133-66CAE0B92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AC18B-75EA-4DF0-91B9-AC9F7C4B4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正确结论：本月三次校巴分别迟到十五至二十五分钟，令学生错过早读。请贵公司说明原因，并于一周内提供改善班次准时率的时间表。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解析链：段落包含可核对记录、具体影响和明确回复要求。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EF179A-7A5A-4143-9C01-9F50149F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D43600-287C-435C-BFD1-04EB787E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761945-AD32-40A1-8AB2-4A7CC135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6A9DA-E9C7-43CC-990E-15465A32E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7015130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31AAAA-4E31-43EB-9694-56673261B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598413-7690-44E5-9F11-07E17508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3e755b085646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C95F71-4DA3-4A97-B6D8-35175FBB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D07CCC-369C-41DF-AB0C-2B67AE175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2C91D-BDB4-4BF2-B3D1-DA4014D9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B47DC-AF1F-4DF5-AC99-CE694700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中国语文卷二实用写作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【原创训练材料｜参数为训练所设】社团完成旧衣回收活动，要向校方写报告，说明成果、限制和下一步。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哪一段报告结论最可执行？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FE7826-48C0-4685-8788-CAD95F1F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39CD8-CA03-49AA-83F0-DA4BC9B1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063014-0F30-4FEC-95C6-1BB7C82C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7E804-9D34-43DF-9439-3720D29F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A13128-F773-4FAC-8409-C7F1F861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9B38C7-C9FC-4141-8F79-9A46083E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AA406E-9FCF-4711-9735-BAFA465C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631C84-CCE6-4478-BCBE-B7E5CABA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实用写作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315580-9F97-4123-BF47-7B61E2DC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7601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2026-08-19T08:54:19.2950000Z</dcterms:created>
  <dcterms:modified xsi:type="dcterms:W3CDTF">2026-08-19T08:54:19.2950000Z</dcterms:modified>
</coreProperties>
</file>