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0b1c8ef2dc4063" /><Relationship Type="http://schemas.openxmlformats.org/officeDocument/2006/relationships/extended-properties" Target="/docProps/app.xml" Id="R3b99c0e8709a4d09" /><Relationship Type="http://schemas.openxmlformats.org/officeDocument/2006/relationships/officeDocument" Target="/ppt/presentation.xml" Id="Rc9f1f8fa52e84a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42806cb6d84513"/>
  </p:sldMasterIdLst>
  <p:notesMasterIdLst>
    <p:notesMasterId xmlns:r="http://schemas.openxmlformats.org/officeDocument/2006/relationships" r:id="R41fc90341b92427f"/>
  </p:notesMasterIdLst>
  <p:sldIdLst>
    <p:sldId xmlns:r="http://schemas.openxmlformats.org/officeDocument/2006/relationships" id="256" r:id="R8528094b6a424563"/>
    <p:sldId xmlns:r="http://schemas.openxmlformats.org/officeDocument/2006/relationships" id="257" r:id="R7a5cae05971942f6"/>
    <p:sldId xmlns:r="http://schemas.openxmlformats.org/officeDocument/2006/relationships" id="258" r:id="Ree369830d52b4019"/>
    <p:sldId xmlns:r="http://schemas.openxmlformats.org/officeDocument/2006/relationships" id="259" r:id="R54e08abd1cbc44ad"/>
    <p:sldId xmlns:r="http://schemas.openxmlformats.org/officeDocument/2006/relationships" id="260" r:id="Rabc6c02cdb1e4269"/>
    <p:sldId xmlns:r="http://schemas.openxmlformats.org/officeDocument/2006/relationships" id="261" r:id="R6b8ec180b1e44ff0"/>
    <p:sldId xmlns:r="http://schemas.openxmlformats.org/officeDocument/2006/relationships" id="262" r:id="R745269ece8f248ee"/>
    <p:sldId xmlns:r="http://schemas.openxmlformats.org/officeDocument/2006/relationships" id="263" r:id="R4e95ec659cfd47f3"/>
    <p:sldId xmlns:r="http://schemas.openxmlformats.org/officeDocument/2006/relationships" id="264" r:id="R64c5a98276354156"/>
    <p:sldId xmlns:r="http://schemas.openxmlformats.org/officeDocument/2006/relationships" id="265" r:id="R7c1c9954f67446ec"/>
    <p:sldId xmlns:r="http://schemas.openxmlformats.org/officeDocument/2006/relationships" id="266" r:id="R2b383d043c4a43ab"/>
    <p:sldId xmlns:r="http://schemas.openxmlformats.org/officeDocument/2006/relationships" id="267" r:id="Racf96587b4854185"/>
    <p:sldId xmlns:r="http://schemas.openxmlformats.org/officeDocument/2006/relationships" id="268" r:id="Ref36c6fe592c443d"/>
    <p:sldId xmlns:r="http://schemas.openxmlformats.org/officeDocument/2006/relationships" id="269" r:id="R9bce41665f894ab4"/>
    <p:sldId xmlns:r="http://schemas.openxmlformats.org/officeDocument/2006/relationships" id="270" r:id="Re12374cee8d84681"/>
    <p:sldId xmlns:r="http://schemas.openxmlformats.org/officeDocument/2006/relationships" id="271" r:id="Ra3537f8048694aee"/>
    <p:sldId xmlns:r="http://schemas.openxmlformats.org/officeDocument/2006/relationships" id="272" r:id="R3e375e075ba64ef8"/>
    <p:sldId xmlns:r="http://schemas.openxmlformats.org/officeDocument/2006/relationships" id="273" r:id="R727cded91b3d4017"/>
    <p:sldId xmlns:r="http://schemas.openxmlformats.org/officeDocument/2006/relationships" id="274" r:id="R867fa88e319947b9"/>
    <p:sldId xmlns:r="http://schemas.openxmlformats.org/officeDocument/2006/relationships" id="275" r:id="Racca0e6b82e54a3b"/>
    <p:sldId xmlns:r="http://schemas.openxmlformats.org/officeDocument/2006/relationships" id="276" r:id="Rdad7d8d45ef943bf"/>
    <p:sldId xmlns:r="http://schemas.openxmlformats.org/officeDocument/2006/relationships" id="277" r:id="R49dc28654d054e5b"/>
    <p:sldId xmlns:r="http://schemas.openxmlformats.org/officeDocument/2006/relationships" id="278" r:id="Ra374ec9609694760"/>
    <p:sldId xmlns:r="http://schemas.openxmlformats.org/officeDocument/2006/relationships" id="279" r:id="Rd2a254d214634bc1"/>
    <p:sldId xmlns:r="http://schemas.openxmlformats.org/officeDocument/2006/relationships" id="280" r:id="R2ab076e31a1b49f0"/>
    <p:sldId xmlns:r="http://schemas.openxmlformats.org/officeDocument/2006/relationships" id="281" r:id="Rbe8912a1969d49ac"/>
    <p:sldId xmlns:r="http://schemas.openxmlformats.org/officeDocument/2006/relationships" id="282" r:id="Rca1b9b10c18545c5"/>
    <p:sldId xmlns:r="http://schemas.openxmlformats.org/officeDocument/2006/relationships" id="283" r:id="R2119114471d34185"/>
    <p:sldId xmlns:r="http://schemas.openxmlformats.org/officeDocument/2006/relationships" id="284" r:id="R43195fffa7de46a9"/>
    <p:sldId xmlns:r="http://schemas.openxmlformats.org/officeDocument/2006/relationships" id="285" r:id="R9b3ec3024a1d4d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b3cdcfffc4423f" /><Relationship Type="http://schemas.openxmlformats.org/officeDocument/2006/relationships/slideMaster" Target="/ppt/slideMasters/slideMaster1.xml" Id="Rb642806cb6d84513" /><Relationship Type="http://schemas.openxmlformats.org/officeDocument/2006/relationships/notesMaster" Target="/ppt/notesMasters/notesMaster1.xml" Id="R41fc90341b92427f" /><Relationship Type="http://schemas.openxmlformats.org/officeDocument/2006/relationships/presProps" Target="/ppt/presProps.xml" Id="R8e58c7e09c2a4d6d" /><Relationship Type="http://schemas.openxmlformats.org/officeDocument/2006/relationships/tableStyles" Target="/ppt/tableStyles.xml" Id="Raf26ffdea7594f21" /><Relationship Type="http://schemas.openxmlformats.org/officeDocument/2006/relationships/slide" Target="/ppt/slides/slide1.xml" Id="R8528094b6a424563" /><Relationship Type="http://schemas.openxmlformats.org/officeDocument/2006/relationships/slide" Target="/ppt/slides/slide2.xml" Id="R7a5cae05971942f6" /><Relationship Type="http://schemas.openxmlformats.org/officeDocument/2006/relationships/slide" Target="/ppt/slides/slide3.xml" Id="Ree369830d52b4019" /><Relationship Type="http://schemas.openxmlformats.org/officeDocument/2006/relationships/slide" Target="/ppt/slides/slide4.xml" Id="R54e08abd1cbc44ad" /><Relationship Type="http://schemas.openxmlformats.org/officeDocument/2006/relationships/slide" Target="/ppt/slides/slide5.xml" Id="Rabc6c02cdb1e4269" /><Relationship Type="http://schemas.openxmlformats.org/officeDocument/2006/relationships/slide" Target="/ppt/slides/slide6.xml" Id="R6b8ec180b1e44ff0" /><Relationship Type="http://schemas.openxmlformats.org/officeDocument/2006/relationships/slide" Target="/ppt/slides/slide7.xml" Id="R745269ece8f248ee" /><Relationship Type="http://schemas.openxmlformats.org/officeDocument/2006/relationships/slide" Target="/ppt/slides/slide8.xml" Id="R4e95ec659cfd47f3" /><Relationship Type="http://schemas.openxmlformats.org/officeDocument/2006/relationships/slide" Target="/ppt/slides/slide9.xml" Id="R64c5a98276354156" /><Relationship Type="http://schemas.openxmlformats.org/officeDocument/2006/relationships/slide" Target="/ppt/slides/slide10.xml" Id="R7c1c9954f67446ec" /><Relationship Type="http://schemas.openxmlformats.org/officeDocument/2006/relationships/slide" Target="/ppt/slides/slide11.xml" Id="R2b383d043c4a43ab" /><Relationship Type="http://schemas.openxmlformats.org/officeDocument/2006/relationships/slide" Target="/ppt/slides/slide12.xml" Id="Racf96587b4854185" /><Relationship Type="http://schemas.openxmlformats.org/officeDocument/2006/relationships/slide" Target="/ppt/slides/slide13.xml" Id="Ref36c6fe592c443d" /><Relationship Type="http://schemas.openxmlformats.org/officeDocument/2006/relationships/slide" Target="/ppt/slides/slide14.xml" Id="R9bce41665f894ab4" /><Relationship Type="http://schemas.openxmlformats.org/officeDocument/2006/relationships/slide" Target="/ppt/slides/slide15.xml" Id="Re12374cee8d84681" /><Relationship Type="http://schemas.openxmlformats.org/officeDocument/2006/relationships/slide" Target="/ppt/slides/slide16.xml" Id="Ra3537f8048694aee" /><Relationship Type="http://schemas.openxmlformats.org/officeDocument/2006/relationships/slide" Target="/ppt/slides/slide17.xml" Id="R3e375e075ba64ef8" /><Relationship Type="http://schemas.openxmlformats.org/officeDocument/2006/relationships/slide" Target="/ppt/slides/slide18.xml" Id="R727cded91b3d4017" /><Relationship Type="http://schemas.openxmlformats.org/officeDocument/2006/relationships/slide" Target="/ppt/slides/slide19.xml" Id="R867fa88e319947b9" /><Relationship Type="http://schemas.openxmlformats.org/officeDocument/2006/relationships/slide" Target="/ppt/slides/slide20.xml" Id="Racca0e6b82e54a3b" /><Relationship Type="http://schemas.openxmlformats.org/officeDocument/2006/relationships/slide" Target="/ppt/slides/slide21.xml" Id="Rdad7d8d45ef943bf" /><Relationship Type="http://schemas.openxmlformats.org/officeDocument/2006/relationships/slide" Target="/ppt/slides/slide22.xml" Id="R49dc28654d054e5b" /><Relationship Type="http://schemas.openxmlformats.org/officeDocument/2006/relationships/slide" Target="/ppt/slides/slide23.xml" Id="Ra374ec9609694760" /><Relationship Type="http://schemas.openxmlformats.org/officeDocument/2006/relationships/slide" Target="/ppt/slides/slide24.xml" Id="Rd2a254d214634bc1" /><Relationship Type="http://schemas.openxmlformats.org/officeDocument/2006/relationships/slide" Target="/ppt/slides/slide25.xml" Id="R2ab076e31a1b49f0" /><Relationship Type="http://schemas.openxmlformats.org/officeDocument/2006/relationships/slide" Target="/ppt/slides/slide26.xml" Id="Rbe8912a1969d49ac" /><Relationship Type="http://schemas.openxmlformats.org/officeDocument/2006/relationships/slide" Target="/ppt/slides/slide27.xml" Id="Rca1b9b10c18545c5" /><Relationship Type="http://schemas.openxmlformats.org/officeDocument/2006/relationships/slide" Target="/ppt/slides/slide28.xml" Id="R2119114471d34185" /><Relationship Type="http://schemas.openxmlformats.org/officeDocument/2006/relationships/slide" Target="/ppt/slides/slide29.xml" Id="R43195fffa7de46a9" /><Relationship Type="http://schemas.openxmlformats.org/officeDocument/2006/relationships/slide" Target="/ppt/slides/slide30.xml" Id="R9b3ec3024a1d4d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55e81fe6424e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2a492db731409e" /><Relationship Type="http://schemas.openxmlformats.org/officeDocument/2006/relationships/notesMaster" Target="/ppt/notesMasters/notesMaster1.xml" Id="Rba044f3a11d94d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7b0af371fa46b7" /><Relationship Type="http://schemas.openxmlformats.org/officeDocument/2006/relationships/notesMaster" Target="/ppt/notesMasters/notesMaster1.xml" Id="R1a22110e9f294c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6e219fcfb954c7f" /><Relationship Type="http://schemas.openxmlformats.org/officeDocument/2006/relationships/notesMaster" Target="/ppt/notesMasters/notesMaster1.xml" Id="Rbb99cd33e2484e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16712553654946" /><Relationship Type="http://schemas.openxmlformats.org/officeDocument/2006/relationships/notesMaster" Target="/ppt/notesMasters/notesMaster1.xml" Id="R6af98df408b9431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c589c50f10a43d0" /><Relationship Type="http://schemas.openxmlformats.org/officeDocument/2006/relationships/notesMaster" Target="/ppt/notesMasters/notesMaster1.xml" Id="R7e65be6540b742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50b3761d644e83" /><Relationship Type="http://schemas.openxmlformats.org/officeDocument/2006/relationships/notesMaster" Target="/ppt/notesMasters/notesMaster1.xml" Id="Rf86c65c6e6b74b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348639e1d14981" /><Relationship Type="http://schemas.openxmlformats.org/officeDocument/2006/relationships/notesMaster" Target="/ppt/notesMasters/notesMaster1.xml" Id="R74d66859660146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2a39313e4a4a3c" /><Relationship Type="http://schemas.openxmlformats.org/officeDocument/2006/relationships/notesMaster" Target="/ppt/notesMasters/notesMaster1.xml" Id="R73dd220a08904c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188e8c995a4973" /><Relationship Type="http://schemas.openxmlformats.org/officeDocument/2006/relationships/notesMaster" Target="/ppt/notesMasters/notesMaster1.xml" Id="Refb5ce9465224d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4ea57e10ab4a6b" /><Relationship Type="http://schemas.openxmlformats.org/officeDocument/2006/relationships/notesMaster" Target="/ppt/notesMasters/notesMaster1.xml" Id="R88fc9a42d80843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60136ee1ae4f63" /><Relationship Type="http://schemas.openxmlformats.org/officeDocument/2006/relationships/notesMaster" Target="/ppt/notesMasters/notesMaster1.xml" Id="R891449f7d64341f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2661ecff074804" /><Relationship Type="http://schemas.openxmlformats.org/officeDocument/2006/relationships/notesMaster" Target="/ppt/notesMasters/notesMaster1.xml" Id="R498e19efdc37491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e3ee8268bd54b48" /><Relationship Type="http://schemas.openxmlformats.org/officeDocument/2006/relationships/notesMaster" Target="/ppt/notesMasters/notesMaster1.xml" Id="Rb26097abb5bd44f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08e0ed0c26546b3" /><Relationship Type="http://schemas.openxmlformats.org/officeDocument/2006/relationships/notesMaster" Target="/ppt/notesMasters/notesMaster1.xml" Id="R4c514f26f30c4eb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5b0bfd24e024ead" /><Relationship Type="http://schemas.openxmlformats.org/officeDocument/2006/relationships/notesMaster" Target="/ppt/notesMasters/notesMaster1.xml" Id="Rcc09e6eacd334df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e94f70b69044a6b" /><Relationship Type="http://schemas.openxmlformats.org/officeDocument/2006/relationships/notesMaster" Target="/ppt/notesMasters/notesMaster1.xml" Id="Rce29bf9fd3b54d1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ef290724d584d8e" /><Relationship Type="http://schemas.openxmlformats.org/officeDocument/2006/relationships/notesMaster" Target="/ppt/notesMasters/notesMaster1.xml" Id="R75affc6b2e8f43d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9a1d64395e54c95" /><Relationship Type="http://schemas.openxmlformats.org/officeDocument/2006/relationships/notesMaster" Target="/ppt/notesMasters/notesMaster1.xml" Id="Ra68a7435a69c4e9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0583cadf9874577" /><Relationship Type="http://schemas.openxmlformats.org/officeDocument/2006/relationships/notesMaster" Target="/ppt/notesMasters/notesMaster1.xml" Id="Rb4f3af7d8c47423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36d5f8c9b4c4da5" /><Relationship Type="http://schemas.openxmlformats.org/officeDocument/2006/relationships/notesMaster" Target="/ppt/notesMasters/notesMaster1.xml" Id="R7215ba60d75f439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e39b20324994b9f" /><Relationship Type="http://schemas.openxmlformats.org/officeDocument/2006/relationships/notesMaster" Target="/ppt/notesMasters/notesMaster1.xml" Id="Rc1eae89f1838414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6c98220752f4176" /><Relationship Type="http://schemas.openxmlformats.org/officeDocument/2006/relationships/notesMaster" Target="/ppt/notesMasters/notesMaster1.xml" Id="Rdadd82e10fcc48b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ce17cfff19e4a58" /><Relationship Type="http://schemas.openxmlformats.org/officeDocument/2006/relationships/notesMaster" Target="/ppt/notesMasters/notesMaster1.xml" Id="Rd4423fbb7f8b426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9e3e85d6be24a89" /><Relationship Type="http://schemas.openxmlformats.org/officeDocument/2006/relationships/notesMaster" Target="/ppt/notesMasters/notesMaster1.xml" Id="R3ac8299fdf134a5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6b23beff184c5d" /><Relationship Type="http://schemas.openxmlformats.org/officeDocument/2006/relationships/notesMaster" Target="/ppt/notesMasters/notesMaster1.xml" Id="R61e2146bd8e54aa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c8fce8c1dea4208" /><Relationship Type="http://schemas.openxmlformats.org/officeDocument/2006/relationships/notesMaster" Target="/ppt/notesMasters/notesMaster1.xml" Id="Rc05fdd76a0fa482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d70da31782743a3" /><Relationship Type="http://schemas.openxmlformats.org/officeDocument/2006/relationships/notesMaster" Target="/ppt/notesMasters/notesMaster1.xml" Id="R2bca5ce8ffda4cc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ec5e9fc87394b95" /><Relationship Type="http://schemas.openxmlformats.org/officeDocument/2006/relationships/notesMaster" Target="/ppt/notesMasters/notesMaster1.xml" Id="R933a2aae64424a6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a99d516802940f0" /><Relationship Type="http://schemas.openxmlformats.org/officeDocument/2006/relationships/notesMaster" Target="/ppt/notesMasters/notesMaster1.xml" Id="R54e090c6f52a479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e89e1a7e25a42b3" /><Relationship Type="http://schemas.openxmlformats.org/officeDocument/2006/relationships/notesMaster" Target="/ppt/notesMasters/notesMaster1.xml" Id="R14f1b3e7ce714e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的“阅读汇报与口头表达”学习单元。本套课件共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讲稿】明确告诉学生：本单元只训练“阅读汇报与口头表达”。先解释知识范围，再用一句话建立核心判断，最后示范标准方法。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【互动提问】请用自己的话复述“汇报要有个人阅读发现和可追问证据”，并举一个会触发“复述内容而没有观点”的错误例子。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中国语文SBA阅读汇报与答问 · 指令核对
指令焦点：先判断题目要求找、解、析、比、评中的哪一种动作。
【原创训练材料｜参数为训练所设】同学追问：‘主角最后改变决定，是否只是因为害怕受罚？’
哪一回应最适合现场答问？ 选项为 A.我比较两位叙事者隐瞒信息的方式，以及这种选择如何改变读者对责任的判断。；B.你指出了证据范围的限制；我会把它改为早期伏笔，并补引结局中人物归还物件的行动。；C.惩罚是一个因素，但主角随后主动补救的情节显示责任意识也推动了改变。；D.保留最能支持主张的一例，说明它与观点的关系，再用一句话交代其余例子只属补充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惩罚是一个因素，但主角随后主动补救的情节显示责任意识也推动了改变。”怎样由证据推出。完整解析：回应先处理质疑，再以情节限定原观点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Framework、样本题与公开评核资料｜中国语文SBA阅读汇报与答问·指令核对·原创模考任务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中国语文SBA阅读汇报与答问 · 指令核对
指令焦点：先判断题目要求找、解、析、比、评中的哪一种动作。
【原创训练材料｜参数为训练所设】同学问：‘作者没有明说，你的解释会不会过度？’
哪一答法最能显示推论边界？ 选项为 A.两段书评的分歧正好显示评价标准不同；我会比较它们如何使用人物转变的证据，再说明我采用哪一标准。；B.惩罚是一个因素，但主角随后主动补救的情节显示责任意识也推动了改变。；C.这是有条件的解释：反复出现的空椅和人物避谈形成依据，但若没有结尾的回望动作，结论便会较弱。；D.我比较两位叙事者隐瞒信息的方式，以及这种选择如何改变读者对责任的判断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这是有条件的解释：反复出现的空椅和人物避谈形成依据，但若没有结尾的回望动作，结论便会较弱。”怎样由证据推出。完整解析：回应列出证据并说明结论依赖什么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Framework、样本题与公开评核资料｜中国语文SBA阅读汇报与答问·指令核对·原创模考任务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中国语文SBA阅读汇报与答问 · 指令核对
指令焦点：先判断题目要求找、解、析、比、评中的哪一种动作。
【原创训练材料｜参数为训练所设】听众指出你引用的情节发生在故事前半，不能直接证明结局。
哪一现场修正最恰当？ 选项为 A.保留最能支持主张的一例，说明它与观点的关系，再用一句话交代其余例子只属补充。；B.你指出了证据范围的限制；我会把它改为早期伏笔，并补引结局中人物归还物件的行动。；C.这是有条件的解释：反复出现的空椅和人物避谈形成依据，但若没有结尾的回望动作，结论便会较弱。；D.两段书评的分歧正好显示评价标准不同；我会比较它们如何使用人物转变的证据，再说明我采用哪一标准。。讲解时强调：汇报要有个人阅读发现和可追问证据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【预期回答】学生能说出“问题意识—材料比较—口头提纲”中的起始动作，并避开“复述内容而没有观点”。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问题意识—材料比较—口头提纲”，最后说明结论“你指出了证据范围的限制；我会把它改为早期伏笔，并补引结局中人物归还物件的行动。”怎样由证据推出。完整解析：回答承认证据边界，并补充更直接的文本依据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Framework、样本题与公开评核资料｜中国语文SBA阅读汇报与答问·指令核对·原创模考任务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【预期回答】学生能把失分归入“复述内容而没有观点”或更精确的个人错因，并写出可执行检查动作。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讲稿】逐项解释“阅读汇报与口头表达”中的专有名词、符号、对象和单位。特别强调：复述内容而没有观点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讲稿】用“条件—表示—方法—核验”重建本知识点。示范时逐步引用：问题意识—材料比较—口头提纲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讲稿】带学生逐句读取任务，不先求答案。要求指出材料中的有效条件，再按“问题意识—材料比较—口头提纲”作答。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讲稿】先展示错误路径，再用解析链复原第一失分点。禁止只说“粗心”；必须落到“复述内容而没有观点”或更精确的动作。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Framework、样本题与公开评核资料｜中国语文SBA阅读汇报与答问·推论边界·原创模考任务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98a06d8b6c4e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f3cf1c8cb64186" /><Relationship Type="http://schemas.openxmlformats.org/officeDocument/2006/relationships/slideLayout" Target="/ppt/slideLayouts/slideLayout1.xml" Id="Rc58c8458631647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8c8458631647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00dcb0b6e4e3a" /><Relationship Type="http://schemas.openxmlformats.org/officeDocument/2006/relationships/image" Target="/ppt/media/image.png" Id="R0428d606cff940b6" /><Relationship Type="http://schemas.openxmlformats.org/officeDocument/2006/relationships/notesSlide" Target="/ppt/notesSlides/notesSlide1.xml" Id="R31a72b322e3d49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cde076a674991" /><Relationship Type="http://schemas.openxmlformats.org/officeDocument/2006/relationships/image" Target="/ppt/media/image2.png" Id="R96fe953bde5c415c" /><Relationship Type="http://schemas.openxmlformats.org/officeDocument/2006/relationships/notesSlide" Target="/ppt/notesSlides/notesSlide2.xml" Id="R8425b9ec1d354b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f0b988ba94900" /><Relationship Type="http://schemas.openxmlformats.org/officeDocument/2006/relationships/image" Target="/ppt/media/image3.png" Id="R292aba9047bc485b" /><Relationship Type="http://schemas.openxmlformats.org/officeDocument/2006/relationships/notesSlide" Target="/ppt/notesSlides/notesSlide3.xml" Id="R9bd60e593a464c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2ea804a80a42dd" /><Relationship Type="http://schemas.openxmlformats.org/officeDocument/2006/relationships/image" Target="/ppt/media/image4.png" Id="R3a423283d77a4672" /><Relationship Type="http://schemas.openxmlformats.org/officeDocument/2006/relationships/notesSlide" Target="/ppt/notesSlides/notesSlide4.xml" Id="R1fe53afa277c4d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49aaaeee444ae1" /><Relationship Type="http://schemas.openxmlformats.org/officeDocument/2006/relationships/image" Target="/ppt/media/image5.png" Id="R51fa14bd217347dc" /><Relationship Type="http://schemas.openxmlformats.org/officeDocument/2006/relationships/notesSlide" Target="/ppt/notesSlides/notesSlide5.xml" Id="R3fde9cf4d9764b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0b358369b84686" /><Relationship Type="http://schemas.openxmlformats.org/officeDocument/2006/relationships/image" Target="/ppt/media/image6.png" Id="Rb8f87ea8a9b442db" /><Relationship Type="http://schemas.openxmlformats.org/officeDocument/2006/relationships/notesSlide" Target="/ppt/notesSlides/notesSlide6.xml" Id="R7d6e47ae93644c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5c5a1de324132" /><Relationship Type="http://schemas.openxmlformats.org/officeDocument/2006/relationships/image" Target="/ppt/media/image7.png" Id="Rbdee58aa059f4711" /><Relationship Type="http://schemas.openxmlformats.org/officeDocument/2006/relationships/notesSlide" Target="/ppt/notesSlides/notesSlide7.xml" Id="R446b1364dcab47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f2c02f65d4f42" /><Relationship Type="http://schemas.openxmlformats.org/officeDocument/2006/relationships/image" Target="/ppt/media/image8.png" Id="R0108cc8b8f1a436c" /><Relationship Type="http://schemas.openxmlformats.org/officeDocument/2006/relationships/notesSlide" Target="/ppt/notesSlides/notesSlide8.xml" Id="Rb19b6e88de954b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d348cd05ae453e" /><Relationship Type="http://schemas.openxmlformats.org/officeDocument/2006/relationships/image" Target="/ppt/media/image9.png" Id="Rff406e289d934ee5" /><Relationship Type="http://schemas.openxmlformats.org/officeDocument/2006/relationships/notesSlide" Target="/ppt/notesSlides/notesSlide9.xml" Id="Rb5de2f231bc249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f0385f7af4897" /><Relationship Type="http://schemas.openxmlformats.org/officeDocument/2006/relationships/image" Target="/ppt/media/image10.png" Id="R2fc689a97c064911" /><Relationship Type="http://schemas.openxmlformats.org/officeDocument/2006/relationships/notesSlide" Target="/ppt/notesSlides/notesSlide10.xml" Id="Ra1f5f26e60354a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227c7bf4e94c4a" /><Relationship Type="http://schemas.openxmlformats.org/officeDocument/2006/relationships/image" Target="/ppt/media/image11.png" Id="R9c828ef9fc8e43d1" /><Relationship Type="http://schemas.openxmlformats.org/officeDocument/2006/relationships/notesSlide" Target="/ppt/notesSlides/notesSlide11.xml" Id="R0422af8731b649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43e63aacd4eeb" /><Relationship Type="http://schemas.openxmlformats.org/officeDocument/2006/relationships/image" Target="/ppt/media/image12.png" Id="Rd78fe396e515456e" /><Relationship Type="http://schemas.openxmlformats.org/officeDocument/2006/relationships/notesSlide" Target="/ppt/notesSlides/notesSlide12.xml" Id="Rb74c4789a6a94d2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7d568f7054fd3" /><Relationship Type="http://schemas.openxmlformats.org/officeDocument/2006/relationships/image" Target="/ppt/media/image13.png" Id="R71c7083724cb4e6e" /><Relationship Type="http://schemas.openxmlformats.org/officeDocument/2006/relationships/notesSlide" Target="/ppt/notesSlides/notesSlide13.xml" Id="R2948b0cfeb6d4a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35b7ccd854054" /><Relationship Type="http://schemas.openxmlformats.org/officeDocument/2006/relationships/image" Target="/ppt/media/image14.png" Id="Re5fbf7e1a5f743b5" /><Relationship Type="http://schemas.openxmlformats.org/officeDocument/2006/relationships/notesSlide" Target="/ppt/notesSlides/notesSlide14.xml" Id="R945842db37ba4be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20493ed204766" /><Relationship Type="http://schemas.openxmlformats.org/officeDocument/2006/relationships/image" Target="/ppt/media/image15.png" Id="R7ee356849ab14dc7" /><Relationship Type="http://schemas.openxmlformats.org/officeDocument/2006/relationships/notesSlide" Target="/ppt/notesSlides/notesSlide15.xml" Id="R976639e9251f4c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d390fbb9b748c7" /><Relationship Type="http://schemas.openxmlformats.org/officeDocument/2006/relationships/image" Target="/ppt/media/image16.png" Id="R2154e594fe064728" /><Relationship Type="http://schemas.openxmlformats.org/officeDocument/2006/relationships/notesSlide" Target="/ppt/notesSlides/notesSlide16.xml" Id="R7be5510d0f1741d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9c1d678824dda" /><Relationship Type="http://schemas.openxmlformats.org/officeDocument/2006/relationships/image" Target="/ppt/media/image17.png" Id="R23b4cd26f152425d" /><Relationship Type="http://schemas.openxmlformats.org/officeDocument/2006/relationships/notesSlide" Target="/ppt/notesSlides/notesSlide17.xml" Id="Rc9cd0eed703d4ff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b1090a6b6842d1" /><Relationship Type="http://schemas.openxmlformats.org/officeDocument/2006/relationships/image" Target="/ppt/media/image18.png" Id="R041e8328256c4ddf" /><Relationship Type="http://schemas.openxmlformats.org/officeDocument/2006/relationships/notesSlide" Target="/ppt/notesSlides/notesSlide18.xml" Id="Ra6930fda0ab2491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b83a83d834372" /><Relationship Type="http://schemas.openxmlformats.org/officeDocument/2006/relationships/image" Target="/ppt/media/image19.png" Id="R73e0a342f56942b1" /><Relationship Type="http://schemas.openxmlformats.org/officeDocument/2006/relationships/notesSlide" Target="/ppt/notesSlides/notesSlide19.xml" Id="Raff5c96d183744c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33f7fd7c84ce5" /><Relationship Type="http://schemas.openxmlformats.org/officeDocument/2006/relationships/image" Target="/ppt/media/image20.png" Id="R4887666cd34f4758" /><Relationship Type="http://schemas.openxmlformats.org/officeDocument/2006/relationships/notesSlide" Target="/ppt/notesSlides/notesSlide20.xml" Id="R6acf83ae09fa4ef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8d24362b04d9d" /><Relationship Type="http://schemas.openxmlformats.org/officeDocument/2006/relationships/image" Target="/ppt/media/image21.png" Id="Rfa3caa98b09f4456" /><Relationship Type="http://schemas.openxmlformats.org/officeDocument/2006/relationships/notesSlide" Target="/ppt/notesSlides/notesSlide21.xml" Id="R88870f2b3e6a498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b5858e2c684ab2" /><Relationship Type="http://schemas.openxmlformats.org/officeDocument/2006/relationships/image" Target="/ppt/media/image22.png" Id="R4d5d98c0b84b46cc" /><Relationship Type="http://schemas.openxmlformats.org/officeDocument/2006/relationships/notesSlide" Target="/ppt/notesSlides/notesSlide22.xml" Id="R97ad73f3b551421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7d3653d194239" /><Relationship Type="http://schemas.openxmlformats.org/officeDocument/2006/relationships/image" Target="/ppt/media/image23.png" Id="R406de091238b48e6" /><Relationship Type="http://schemas.openxmlformats.org/officeDocument/2006/relationships/notesSlide" Target="/ppt/notesSlides/notesSlide23.xml" Id="Re4b2618895d441c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d7b05d6644cc8" /><Relationship Type="http://schemas.openxmlformats.org/officeDocument/2006/relationships/image" Target="/ppt/media/image24.png" Id="Rd64ca50b870d4c64" /><Relationship Type="http://schemas.openxmlformats.org/officeDocument/2006/relationships/notesSlide" Target="/ppt/notesSlides/notesSlide24.xml" Id="Rb2bb7fabd2984b6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2f490579f64514" /><Relationship Type="http://schemas.openxmlformats.org/officeDocument/2006/relationships/image" Target="/ppt/media/image25.png" Id="Re166ecaa51ab4d85" /><Relationship Type="http://schemas.openxmlformats.org/officeDocument/2006/relationships/notesSlide" Target="/ppt/notesSlides/notesSlide25.xml" Id="Rc5763364c60a44f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22a9c385374887" /><Relationship Type="http://schemas.openxmlformats.org/officeDocument/2006/relationships/image" Target="/ppt/media/image26.png" Id="R983a24fde03148c5" /><Relationship Type="http://schemas.openxmlformats.org/officeDocument/2006/relationships/notesSlide" Target="/ppt/notesSlides/notesSlide26.xml" Id="Raf6d629f5f6d42f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103ce95e4440b" /><Relationship Type="http://schemas.openxmlformats.org/officeDocument/2006/relationships/image" Target="/ppt/media/image27.png" Id="R56e8ae269375423b" /><Relationship Type="http://schemas.openxmlformats.org/officeDocument/2006/relationships/notesSlide" Target="/ppt/notesSlides/notesSlide27.xml" Id="R17e06c41b3624ed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7f91e4ea24e2a" /><Relationship Type="http://schemas.openxmlformats.org/officeDocument/2006/relationships/image" Target="/ppt/media/image28.png" Id="R34ab26aeb5fe4687" /><Relationship Type="http://schemas.openxmlformats.org/officeDocument/2006/relationships/notesSlide" Target="/ppt/notesSlides/notesSlide28.xml" Id="R3a5513c68fe0496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50a4f197b455e" /><Relationship Type="http://schemas.openxmlformats.org/officeDocument/2006/relationships/image" Target="/ppt/media/image29.png" Id="R67a48f0daca849c8" /><Relationship Type="http://schemas.openxmlformats.org/officeDocument/2006/relationships/notesSlide" Target="/ppt/notesSlides/notesSlide29.xml" Id="Red7c1a6242f54c08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b0f0142054df6" /><Relationship Type="http://schemas.openxmlformats.org/officeDocument/2006/relationships/image" Target="/ppt/media/image30.png" Id="R56c9221406b14342" /><Relationship Type="http://schemas.openxmlformats.org/officeDocument/2006/relationships/notesSlide" Target="/ppt/notesSlides/notesSlide30.xml" Id="R5042ce9435e340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6BBA9B-F301-43A0-9C4A-577B78D7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A0F88-7204-46ED-9D29-0532ED25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0BEDD-1735-4352-8A88-6DEA3AE9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F9643-1681-44BE-A1CE-1CE3A306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D24C8-C7EB-4A11-A1AF-752A0BA0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选材、观点组织、问答和口头呈现。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43077-AA5A-4BD4-A846-E5BBB285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8B11FA-3505-4CAE-A608-C280AE4D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6474F-C4DC-4F7B-8FC8-15F0E1DF7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EFED31-16B8-4030-9837-94EF48DF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8d606cff940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82A73C-1ED3-4AB9-BCE8-B094C5DD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76A72-1E05-4946-AD7D-546E77308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A671A8-3E99-4A44-9177-C00CAD87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2292A-5669-43B9-8152-8F4C9DAC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C5A7C-02C5-4787-AC5A-FC60903B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74C989-1486-492D-9915-E8886054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30406-88CE-45CC-B8BB-C35FCF81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16174C-15A2-4070-975C-52FBBF67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C2E39A-224F-4F8E-948E-88207366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7831556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4E3063-3A1E-495A-8162-5854BD78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F397C-CBA8-4C6A-9594-DF007EC6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fe953bde5c41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FA5C59-CB2F-4BA6-8F47-D2A5D354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EAC28-9EFE-414D-A996-3A52C88A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787F4-D2E8-42E8-B5C0-7E2FB807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6C93F3-6582-4469-9ECB-9F695BA0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AC835E-D546-4CCA-BEA1-4271927D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CE7071-0CC0-49A9-AA11-14A6651F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7F14E-EB2B-499E-A526-108ACBE0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D509E0-2CB7-4E8E-9EE4-89B08AD1C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AD584-F520-4BD9-8657-D8FC8D19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7174B-36FB-4618-953D-045DA031D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C20055-9E27-49CE-A313-FDC89090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6E2565-1643-4032-8603-1B6698B0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E75B5-4C7A-4C0D-960C-520B68B11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CABC1-6C73-43CE-AC34-DFA97676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742AC9-A585-49B9-BB62-4AF18A91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EE0A5-44D8-4879-9C8D-88E192CB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9BBDC9-CCD3-4A2C-88D6-6391C720D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成功标准｜汇报要有个人阅读发现和可追问证据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48620D-A5B6-4244-891E-528593053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7C7AAC-F615-4D9C-B04B-B25E131A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325E55-E128-4AE8-9EFD-42AC7856E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660554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19B89E-9956-41D2-BA02-AE6F08E8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0DFB47-393A-45BB-BD73-D3E3B82F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2aba9047bc48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C1C548-71D9-43EB-8AC2-597432D04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1EE089-2C7A-4520-9BE9-DA852913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3CD55-0884-4DCC-ADCE-FFC38F30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39941-B628-409F-AB35-EC50E4FDF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A19AA4-6438-4060-ADBC-D9A355FE8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9D2D86-FB8B-44BF-BB9F-BCE91A3D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边界提醒｜复述内容而没有观点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A1B2F5-3C2C-43C2-A962-1032514B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ABB92-FD8F-4039-93F8-20AC7CA6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936CBF-CEFD-49DE-AC7E-D2950798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选材、观点组织、问答和口头呈现。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C1964-F301-45E1-9E50-4D3D3356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F232E4-103B-4711-B9BC-BC959521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116C58-7CF6-4BCF-B103-0ACE43D20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524BD9-3666-4EC4-8F6D-9FB137F0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Framework、样本题与公开评核资料｜中国语文SBA阅读汇报与答问·指令核对·原创模考任务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14A6A5-615A-4B02-88B4-98D43EFA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62FCF-37BA-4F4C-BCC0-04EE017F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D914B9-7974-4D77-8CB2-EA271E66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2A662F-8113-4B87-92F2-4A580E6D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064682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FDE821-7741-4334-9685-8092A4DB3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D7309A-01A0-4EC6-8ABB-CEA82CD3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423283d77a46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32372-E45F-469C-AC8C-CBEFAC66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F1AAA-8423-4403-8B94-09C336BA2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60DAE-18AD-462D-BF1D-036A4120F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能解释“汇报要有个人阅读发现和可追问证据”，并识别一个反例或边界。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9FD338-F8E3-4CF0-B87D-4A72C89E4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DF0E5-0AE3-4AFC-AD3C-90027DA1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B9E42-CBC3-4A35-9CE4-752514AF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C3911-179E-4872-8B24-9B852726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C150E8-53ED-4855-8F96-363103EC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E46B4-62E7-4863-9469-38C62C23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8EF6E4-F81F-464D-A312-0531B664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706F6F-508E-4D31-B83A-7C25242E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17FDD-DC07-45E4-B923-5F156B00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0A001-7351-40C0-BC16-5471BAA3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9C003-C78E-4CC0-BA42-3F82A017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296300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E007A0-012B-4FF7-8415-10E5819B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A5FBF-71B2-44EA-97FB-C681B22B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a14bd217347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E626D-57D7-4660-A3BD-E9AA5AB2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37D4F-5DF5-4623-9908-E99B7F3C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288AA7-9F56-4290-9642-9887EAB2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1E36D-A140-499A-9D08-6E79E73A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CEBED7-1893-43C8-96D6-16933C0F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C7CD51-D379-4DE8-A984-AE7B608B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AF1BA0-D4B4-4A3E-AD46-AC3C9C61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45DD2-8CB9-4DF0-B5E0-2E804F45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435D9-2A3C-4B26-BF3C-43D2ED46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826C3-D0C8-4174-B688-6C373BE1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CD2CEC-68BF-43E4-823D-BEA0AD77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7EB4BA-0D64-483D-AE69-CD0547F2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C58DA-A8DB-40F9-BDEB-7A3C8F5E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6A587C-0B67-4D02-B769-055B5322D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3B256A-103D-4298-8538-D68121AB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正确结论：惩罚是一个因素，但主角随后主动补救的情节显示责任意识也推动了改变。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解析：回应先处理质疑，再以情节限定原观点。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29E486-3267-4C41-86C3-DD584C2D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8CCDAE-58B9-49E7-844A-5003E8F7C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D3E603-42AB-49EB-9FF0-775CA1FB7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7B7640-7BCC-407F-8C19-49F946BF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856266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1A2732-1CCF-4808-A528-2E594193F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1B5C3-A044-4A16-9E91-094C980E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87ea8a9b442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13BC7-E0EB-4BA3-8B30-3FEEEE022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19F8AC-5813-4F6D-8233-261C9E24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65586-AE00-4B41-BE6E-F80B41E5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15F08F-9994-41F8-8DA1-84D1F107E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2DE2D-DC02-4F0A-BAC2-36D2F40DC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9CF65-62F3-48B4-AB5B-A029EE89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04C6D-7DD5-4F9F-8F27-5E6C859B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861A1B-876F-4A17-A584-69E4DA20A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F5FBB-343D-4F23-AD2B-172D33BB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0805F-928E-4F97-B76B-43FEC5FE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B44A5C-548B-48BF-B6FF-E72E77BF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00A7FC-B331-420B-A3EF-A217DE19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7CC83B-FDCB-43C8-A0E0-19359EBE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929CD2-C8C6-4148-81DC-7964EAC2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120B0-CABF-4475-A2BA-DAB80F86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AC1486-820F-44C3-ABC1-4E1FF087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8513EE-135C-46D6-891C-00B52C25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FC82E3-A9B1-4C46-8CAD-2378A703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ED966A-B5CB-4FCA-B246-8EC47B16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759516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786EE7-56AA-4392-80C8-7B8E62ED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BF157-EF63-4720-9109-D6CCE58F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e58aa059f47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10245-77DF-47EB-B57E-1D41B3AD3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459C0C-BE01-4AE8-8CA7-BD84CBC5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4E98D-6616-44CF-B80A-FDB8C109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6911F-0678-4762-91A8-A4DD547B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89EF1-9418-4C8A-B8D0-D702803F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D44C0-BF23-4EF2-A7DE-1FEA486F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1F98A-B644-4541-9A1A-D710DB32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184B88-8B32-4C44-B0B0-51524678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27EF9E-D990-464D-A036-AEC5AB1E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87F6CF-119C-449E-B6B4-8857101D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33A09B-3B5A-415E-964A-D4484BD2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6016F-DE51-4280-8653-7C461D06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73011E-0480-4F05-8B9C-7AEEF2C6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AF62BE-4F3E-44C7-98B9-C259DDD0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7FF8BE-F52D-4468-A98A-054F1850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FDF0A5-29BE-4C4C-992F-CCCFEC5D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3A9BC2-9E3D-410B-8730-764267463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235991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9BBBB1-05E6-465C-93C2-F78DFE259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81715-7BCC-4187-BD08-9697546E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8cc8b8f1a43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FEA36C-862C-4435-9C58-E2495E39D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23732-D2D1-4241-8F32-8BC9C1A3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E0C867-1BD6-4033-8115-AA465CB4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458BFE-5A13-43F5-999B-D74F66AE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04874-C41D-45C5-897F-42D3C521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36271-C430-4D48-8102-AF07D9DC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57CD6B-5FCD-4BE2-901D-8A2B94AB4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C818FF-5B38-4442-ADA0-A636CE29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C8748D-E3B3-4343-9266-240ABCAFD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A0A887-72BB-4737-9260-CFDD46220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8F29FB-E60B-4406-89B6-E748AE72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CCCB1-AEF3-4DF5-9822-9396781D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D11B21-31EE-4A3E-92D2-51F98243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498F2D-F6C7-407B-B848-1CC636CB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05B259-3746-4D61-AAB1-6BD99EB17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2FE267-AF79-4909-B349-17573257F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980271-DC56-4CB3-8E8D-111519A7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854706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CB517D-D3D5-4A19-B09E-7C16B42D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8B2D8-4E75-4473-B93B-4F89359C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406e289d934ee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9D2422-92B0-4A56-8E75-6F7359D6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11DF7-D912-4145-AFAF-67AB95AEA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CC2C8-B61E-40CB-A6D1-539AEF46A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8A8888-AEFD-46C2-A7F9-EDABB90B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D0B93-D54D-4310-94D3-BF2B3F62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Framework、样本题与公开评核资料｜中国语文SBA阅读汇报与答问·关键词解释·原创模考任务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E223E-C17D-430B-9391-976C9473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142F56-B7F7-4106-9BD7-7A05DB17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DA1FBE-4A66-4BF3-87AA-E6F4EDBA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92BA22-90A1-404B-BCC2-00270BBC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D1C5C-0747-4F6D-84AB-DED930C2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773DAD-9E06-4D2E-A7E1-A3D3DDF8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EB9FF9-A5E0-4B98-AEEF-60FC63D9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5F43A5-1232-4EC5-BDEC-FAF0690C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E320E6-D9EC-4495-8BD9-B28D5924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371277-5CFC-454A-9E57-8BAAAD7D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38A8DF-4333-457D-B658-070CC1A3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B53132-0951-4517-B707-F2EFC7CB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79D80-6B03-4082-A7CD-AC4ED1A4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66023B-21D3-40D4-B936-71978F4F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944295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D50D49-92D7-494F-ABE6-38B6404A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839C4-BEA6-4F1D-9050-6564C321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689a97c0649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60556-CBD6-4B00-87BC-774A56DF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63BC2E-6207-493B-AC32-98703695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64F4F3-784D-4868-96A8-181DCCCF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29109-385A-4839-ADF5-CC3101AF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91847-0391-46EE-A793-BBD63DFD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【原创训练材料｜参数为训练所设】同学追问：‘主角最后改变决定，是否只是因为害怕受罚？’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哪一回应最适合现场答问？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2663D5-04EE-4D27-BF39-4E51F11F8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FDEA7-F330-48E2-B446-C29E381B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E83D1D-1A36-478D-AA96-DC3A2FBF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02E52-10EF-452C-8A30-135DC134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BCA1A-3352-4BB1-8FE8-FE7412C0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4B756-1E6B-4A50-B0E7-53EE7E2F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A235B-9E2C-4389-BD3A-C3DFEBE5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8E765-B453-4DCD-8B73-C80FD99DC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31A3A3-D932-4E4A-AD63-1847B377E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488913-5624-44A9-8B53-2568F645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1088A9-FDBC-42BE-913E-ACBBCFA0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8E144F-7D60-4546-BB6D-303D7EE6B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42477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25344-8125-4F28-A356-D831678B9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0A37E-3A18-4FA5-BE45-62E5CC5A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28ef9fc8e43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5A026-19AD-4818-A16A-04563092E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1102C1-EAB1-4D53-8D04-AD2D7AFA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FF992-2BCF-4CBD-9241-442EB732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F1C95B-8B7C-417C-B84D-A46D7F8EC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41BD1-385F-498A-BE56-70B0CB14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6979D-F5B9-4719-96EA-323C386A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16E293-4753-4685-A4C0-F8E94AD4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DE0946-0420-4C2C-A0A3-E74BCFAA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正确结论：保留最能支持主张的一例，说明它与观点的关系，再用一句话交代其余例子只属补充。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解析链：限时表达应优先完成证据—观点链。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CE7EB-7EC5-4802-B910-87982E416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B92B0-0D5A-4725-8C64-4F0A7CBF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314D6A-C882-4087-A45C-CD0935C8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B51BF7-60AF-49C1-A0A0-98CECD5D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762575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049B6-E1EF-410E-A80C-42CC66D5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04CCF-E4BF-4805-A3C6-8FDAFDA7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fe396e51545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2B67E-0FEC-4763-A351-A450790D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48759-851B-45D1-83E8-4B3DB62A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9914B6-3859-4348-A1D7-EFD15E539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086EBD-FAD6-439C-A69E-FC491654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80589-8A9B-4C55-BD13-907EEA696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233E2E-F49A-4628-ACFD-906C178D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3B941D-05C5-45D4-94CE-441A1335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EF065-E856-4610-89DD-2245C4CF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4FD455-A688-4D18-A428-6EBD3092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D0F16-1BFC-4F18-B841-F1270F4B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3324F-BDE1-406D-A791-B88DD40C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4BE1D3-983E-4723-9E11-63609684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BF4AC-A739-4E84-AACD-66EF571E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044125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444004-1011-4ACE-A7C3-022A7281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1F522C-10B2-4369-9307-79D3C7F4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c7083724cb4e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2F6EE5-6A97-4137-BAB5-9105D42B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12887-78DB-4C25-BA5F-B91225F8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8BD04-8376-47A6-A269-FC6C6C8C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能独立执行“问题意识—材料比较—口头提纲”，并说明每一步理由。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6F887-8B25-451D-8825-E1468A4A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98A2E-8EFB-4B6D-BD65-E3BFA135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C0DF5D-3285-4130-A60B-E2FEE008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7498D-8BC0-45E4-9DFE-1446012E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770C6-B752-4246-8200-2991CA34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5FDB6-6289-4789-9F99-108C17A15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A8167F-63B6-4A10-84B3-B09A81B5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352B5-C369-4264-8521-F100F0AF3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33D83B-B7B7-479D-8632-456CD642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718E78-2E89-4181-B2A4-B442DD9F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F02BD0-9C66-4D39-95FE-C20DFD08D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3450046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91E5B4-A898-48ED-8E51-E70E97479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C9852-7DA8-4BA2-AC23-050BA2F0E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fbf7e1a5f743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A9587-2760-4749-B188-93B489ED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2DC0A-5849-48DE-BEC2-D30A8C80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E27C1-9FEA-421F-882D-E28022B1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45AF6-1FC4-456C-9F08-3BCB9315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BA034-AD5C-4CAB-BB72-A54A8B622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3891D-C383-49F3-8B1B-6D796D45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65BBAC-1C46-437F-9271-A336E9F7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22E63-4D83-440B-8380-61724ACF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83767-A4DD-4E12-BC2C-BB9F02BF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6F3C3-0A16-4736-A371-A2DF6D20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E0528-3306-4C92-BAD4-BBECD51F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E09B5B-E172-4DE3-B4B4-EAB7EE95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26071B-9964-4FBF-88DA-38806C80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0B593E-6F55-4FFF-BBDD-C6F0CD35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B4A258-9835-41AF-B977-C89814F7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正确结论：这是有条件的解释：反复出现的空椅和人物避谈形成依据，但若没有结尾的回望动作，结论便会较弱。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解析：回应列出证据并说明结论依赖什么条件。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EFE21-B3FC-4EA1-B921-01D76940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DFA258-131D-4502-94DE-112ED5C5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B49C36-CDE0-4164-A783-BFEBB414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BA22E4-0F6E-4F5B-BA2F-144D5EAD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276965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8AD4A2-E462-4B6A-AC3C-AA0128B4E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4CA94-FBDD-4A84-AE0B-B26D3E13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e356849ab14d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0484A9-C4F4-4386-B52A-3B8477EF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52998-8313-4651-99B8-BFD37C56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F9257-00F1-45D4-9ACB-50A030C6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E28258-2A82-4827-B26C-894DC063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AF8DC0-CE09-49FB-B37C-98956B26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F9F3F-611A-47BD-B7A1-966668F7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28B9D5-E9AB-4600-9B92-92C2B54F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CBF611-5A1E-432B-A8C0-446769A1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979439-81EF-44AF-AF8B-35B2A65E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D7311-EECA-4105-8392-561DDD370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74EC15-E709-4331-AAE3-43C9CAC8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4246CF-EDC9-4C9B-A7C8-E07F379D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5E59F-586F-44FC-AB29-0B9CD649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ABBD09-F0FF-4875-B125-8EEA89E3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1E2C5E-B761-4A74-9F4D-FE27F050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E4BFA-03FF-411E-BEA5-AA790899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9C3C72-F071-4E26-8C9B-57491270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0A4C28-2118-4BB2-B293-8F719FBF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BBAB53-E3EF-41AC-AFB5-982D43A68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7146597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BF5F09-B820-466C-82FD-76CAD437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4292A-E9E8-4258-9D5C-B88594CB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54e594fe0647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872FE-8F5D-48CE-B82A-0D378B28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3C8BE9-1864-4123-BACF-42206F03E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29877-2F52-4773-80BA-E71FF8FA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E502D-4FD2-4328-B22E-7AFE734F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FF9D4-14B6-4895-9D95-D4DEC592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B8426B-8A72-450B-8301-75BE0EAF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2CA19-7CBB-4CDF-91E5-36EC6AA7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180721-881F-4484-B421-0CE4731D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086D1F-DDCB-48A7-A8B4-9966A560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BF25C9-5FF5-4B0F-AB07-91ECAAD9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384377-6B68-4CFE-BAFA-C8DFC8CC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4417BB-1406-4F45-AA98-EFFE0079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A7D4A-4E5D-4334-A943-09234404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C4567-66C9-428F-B42D-C6E891CB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5DE603-01B6-42F7-B358-A4F2FB06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8DCF3A-21BD-45C7-8B16-B87C703D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B414CE-48F9-4B94-BB12-E84CFBE7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200708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023A68-FBB0-4C26-AB49-04D8406B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111E2B-D8C3-4A03-9BF7-7DDD9AF6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4cd26f15242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1571BE-1B26-4D0A-9AA1-CD299FBAB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945D7-5BE2-42C9-A7A1-A7980EE8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973CD5-EB5E-4481-9E8D-73C8A1E8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168FA-1E1A-4B9E-AF0B-3F4C88CB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3DD1F-2010-4E79-B523-A04C084A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41E20-BA8E-4284-B848-3332FDB1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4E4E25-846E-4129-A812-90671EAD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8D456-F54A-40D2-B6AA-99650268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3BB998-0EDF-4895-948E-889391CD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02D7CA-A1BE-4756-8756-74BCBF96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BF324-A435-4BF2-9A47-980AA555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108EF-6A9C-4D68-A8E4-6DDFE1C1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95C89D-3DA5-4D65-A0DF-1766E043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61002A-B9A2-4705-A4B7-9462458D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26AC0E-2F1D-47A0-B092-07B41036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148B7C-F3FB-4D4F-A7A6-5B2447FF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C346EE-0325-42D4-B952-F0AE59FC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8566073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C65447-4312-4E9F-976E-62CCC986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3D044-51A1-44AA-9B38-E9B18AEA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e8328256c4d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9D8BC0-40D0-49B1-964A-A31D151C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1C2AA-F05B-44CB-AFBA-F0D6338B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EFBDAE-2F30-415E-9722-378BF633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C6673B-230A-48B0-9F47-F0275655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FF0AC-5DDD-483B-9055-67947A7C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Framework、样本题与公开评核资料｜中国语文SBA阅读汇报与答问·关键词解释·原创模考任务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98A203-6EDB-4A64-968D-B08A13615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319B2-88D6-4B96-97A0-2BA208188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363B3-4220-4A06-9C1B-5754E7D7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C28343-397A-49FF-8EF5-25B2BE23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D1EF7-6323-4160-A9F9-DC33FCAE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5C800D-7E3A-4520-8E46-ED99A158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881A6-20FC-47AC-93DD-5C3EFFFA2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12407-EFC8-4C27-A80F-AE0CB944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EE499B-C5B1-44B8-AC18-CA2D80C6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3F34C2-F742-494F-97AF-A316D6630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CFA8EB-FAB3-4085-8C20-8CECEE9E0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586349-B7C0-4DD5-A1F3-C548116A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06C07D-94F9-4DA1-AF90-BB7E317E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52CC2-4753-4959-B829-9E99CCF24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7652185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86D961-921D-4C90-A616-5A5DA1BDD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22989-1FCE-4EC9-A1B8-F4BB86E5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e0a342f56942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6DB70C-AF1A-40DD-9160-84A25673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B9D0C5-B585-4714-9ACB-8831B090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EAB56-E32C-4026-8916-9E022001E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6B5583-B2E8-42F9-9CB5-68C1AF88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AE0C3-9345-4B92-B538-5F7C6A00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【原创训练材料｜参数为训练所设】同学问：‘作者没有明说，你的解释会不会过度？’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哪一答法最能显示推论边界？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A22D0-2303-4B25-B140-0DF46529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FE8D7E-73B8-4F2B-B0B3-28F4BF1B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CDBA3-6490-421D-ADCC-4D21F0099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94470D-72F4-47DA-BF4B-B10CFA36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【原创训练材料｜参数为训练所设】老师问：‘你把两本书并读，比较标准是什么？’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哪一回答最清楚？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5425E-BD2D-4E4C-811C-58085FE1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6AE6B-11E1-4B25-BD24-AC5CBBE4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7AD96D-3344-4344-A34F-B3F461F5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06EC4-FAFA-459C-9D40-E8C7319A7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8A2751-542B-4F29-AB2A-98F93DC1C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BE9222-9DD7-4853-A2EF-D470C7B8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5F5247-BB4F-4711-81F3-6DC7FCDD4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EE62BA-18D7-4152-8DBA-DA320590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2080204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23D13A-981D-41DF-B258-0E65B2D3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5DFFB2-F283-40A6-AE91-F53E0F36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87666cd34f47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DE877-0BC1-48B5-98EE-949FECE8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64547D-D03E-4116-B4A5-AAA2A73F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4B6C3A-0E1C-430F-A548-329DD434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CC8D8-76F7-43FA-85FF-646E7556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850CD-E2EC-4892-872F-83A1DE761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3385D-264A-4D17-AB0D-EC448BDA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23A33-71E6-4A72-B62E-FAD45D6A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D7B75D-3DBC-466B-A286-F65722EF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正确结论：我比较两位叙事者隐瞒信息的方式，以及这种选择如何改变读者对责任的判断。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解析链：回答明确比较对象、标准和效果。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215A17-E443-447B-8145-D0BE2B213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6FD87B-CBAA-4F89-A7FB-3F4D985BE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AED65-BE09-4AE7-B164-C82265D5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47487D-ECAA-4BE3-9191-5AC07DEB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24705344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67DAC7-FE03-4923-88DA-05F58D513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B5EED-C9D0-4C59-9059-9B3BEB0E2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3caa98b09f44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603E3-0BCE-4B58-9E53-5172A74E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15A4CD-B02F-4C80-8D51-50FC2E1F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2E2806-D7BB-495B-BC2F-4689457D4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A6BA9-8F23-4FE0-B765-7EA23355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D98FD-218B-43A2-9877-D38A80CD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5B4BCD-06DA-4ACB-9865-C47BC335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1C530-E600-4290-88FD-D1231B61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97832A-A6B1-4EF5-A1AC-0217AEFD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3FB4C6-35F2-4061-A3E2-652CAB54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D7080-A7A2-4602-936A-E10459E71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CF6AAC-7448-47A8-909B-F2FAF63BA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CB0FF7-02D7-4B7E-B57C-FB42ACB2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D896BB-D90C-46B9-941B-FB5A7E58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4554008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4E9EB-8451-45E6-83DD-49557983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DAA13-6CA3-4CBD-A4F5-460D1AF2A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d98c0b84b46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9A5005-2D0B-4B97-84FF-70E52CBD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E5B60-98E4-44E0-BFE7-984094F23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7D5CE6-B983-4A06-BA10-26B8BC686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091091-2576-4D72-905D-AC5C700E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045802-A011-427E-9D63-8C0C07AC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E204F-D94E-4F1B-ADB5-34D56D9D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3DFC9-9CCA-428F-9CC0-538BA67B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高频错因：复述内容而没有观点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E41750-2708-4974-B61D-DD3B222B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EE717-791A-4A47-B497-FE9F51AB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89008-03E0-4F1F-9DD2-2623492E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E4B97B-6844-4237-AC65-AD72AB05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22836-C4B5-4ADB-A947-99E76D18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354126-324A-4612-BAC9-5E1F262B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710C7-B327-4817-9AE7-EE040D88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469887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FB5742-21FE-42A5-AE49-01368439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5FAC5C-C614-45DA-A134-58109693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de091238b48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415C3E-96F9-49B5-88FA-EE141B84C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FEB3A0-2934-4EFC-A5F1-28A89192E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47145-CCB6-40E4-944B-463D866C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41723-2EBB-4A93-B69C-D3DC7FD4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C012E-4069-4C42-BB27-1FBEDA6D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D746A9-D250-49EF-91F5-19A13CC0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1AF1D-11B5-4C74-AC00-D0717805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材料比较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B89BC-A488-4616-A838-D826D7A6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6C51DE-8498-4617-85ED-8AF875FAC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口头提纲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817814-0758-422E-8B8A-AD940E9C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E5DAD5-AB40-4CD3-BE3C-47B4E50C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7512A8-A46E-4369-871B-AEF4426C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B5C010-F0D7-4DEA-95C8-160B5BD6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447108-DABF-4EEB-AB44-C614D0762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693B3-A2DF-4592-BE11-4631B432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正确结论：你指出了证据范围的限制；我会把它改为早期伏笔，并补引结局中人物归还物件的行动。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解析：回答承认证据边界，并补充更直接的文本依据。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4422E1-0991-4899-9954-F8C2EE67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F9B661-FEEB-4F37-9DD0-E8A7FFC9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C91E91-9779-4919-9FD3-87A1A63D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9DFDD3-0D56-403F-A0A3-99C402A7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603859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0EACD7-1B20-49C9-BBF2-EA3EF329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5EC24-3243-4873-9293-41A6FAF5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4ca50b870d4c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9055A5-62A6-47E9-9376-7A93022A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13989-7B25-4DB1-B263-70E32FBE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80F6EF-75AC-4BE6-A8FC-3B495CE6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239217-F288-472B-BA53-EFBF0398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9CBFC1-EE94-4574-92D1-81B4E10E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FF3933-ACAA-48CF-89A2-F0508D6F7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FC2E7-5255-4D0C-B81D-75C9D1B4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6D17C-3CB0-473E-B891-2B86A9E4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69DA4-D529-4CD2-94A9-DD5B44D4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81C43A-C67D-4BAB-AE8D-8E227B98F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FE56FB-E195-4D9E-BB69-5080715DF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F160BC-BDB3-4688-B778-8256C136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4E9077-8F16-4D6C-B986-6ED236FE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6B60D-E4C6-4A99-905D-6A3E1E7D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7CE22A-70EA-4EB8-B704-C46081A5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72BEB5-F2B2-402E-9422-3FF1C722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7B8987-4358-480C-AE34-A5679E30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6AC221-9392-44FB-A2B8-31C5748F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37BF20-2413-4B4B-AA2F-07175C9F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3320032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496EBE-38D5-4D63-9B1D-FA5F2DCF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43C8C-6C47-4A60-BE5A-11985382F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6ecaa51ab4d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7B518-C2AD-4636-9024-A0AE52394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AD86A-DF25-4D90-A5D6-4AAD1AE7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23AC64-AF1A-41D5-B578-7491BF5C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AFF956-E5DF-478C-AE86-770D7F0F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阅读汇报与口头表达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5E717E-DBAA-4B1F-9D73-72AD0740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28ED92-007E-40EA-B318-8350F45F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0D3C61-108D-40DF-B44C-45099D3D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DC3F70-DD0E-4F16-8E48-F8E209DE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5CD02-B792-441C-A09F-B6019649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63E333-5F48-492B-8021-AEE8A0CA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75813C-80EE-40FD-BED1-367F997DF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97272-B860-47D1-9B4B-EB3E7853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6DF046-A738-44AA-8438-6D82F359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CFB97E-D518-4DD3-BD47-A1D65929E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C4AC0-3920-4C8A-9F28-D6CE15E5E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58E609-F3AE-4030-AC42-247F93F9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03E1C5-1479-4C5B-B8DD-9957C5D6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3378038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E50C07-A921-4262-8DF4-703D1C852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2F949-D985-43C1-B661-A28233D68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a24fde03148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19146-3A69-440F-AB9C-85C770C37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ACA485-6431-4F9E-ABBC-26B5B914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5F9594-9AAC-44C9-9BB2-9740923B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FCE69-5716-4D6B-BC50-C3B1C838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1E9E1-B91B-4DD4-90AE-00B453EED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EE0544-BB8A-4BF0-A80B-7B50D5118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974121-CD91-4393-A9E2-96D17F7A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汇报要有个人阅读发现和可追问证据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670131-C394-4CCB-ADDD-BBEAC598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57B7D3-7B0A-4B4A-8CA1-006B9221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7C92C7-DFF6-4BF5-97F8-2C19C8EF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问题意识—材料比较—口头提纲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F1DE8-D12D-46B2-9C1A-688E6C4E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8B170A-1D9A-4ABD-B9E2-26BED85C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AF7A4-6AB6-4714-A2DC-F3D29AAA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检查：复述内容而没有观点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A3E602-64D5-4787-A464-524F4985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D71785-E240-4F06-8690-E0FCAEB91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AACA36-3CF3-4BD9-931D-AAFF818B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37AA7D-7AAE-49E2-BAB5-51485AB2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596398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681D77-089E-4717-8AA7-F6E84C8B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4AB2F0-21E8-4249-8035-BEB9A7B1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8ae26937542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EBC7B-8529-4836-9D73-04B387975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39CD4-688A-4BAE-99F6-AD9AD8FE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8B2AA-8E64-490B-AAF9-47F30B0B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055BC1-9403-465D-BA8E-098405C5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中国语文SBA阅读汇报与答问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98AF5A-5730-4A8C-8F77-5D7F02AD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Framework、样本题与公开评核资料｜中国语文SBA阅读汇报与答问·关键词解释·原创模考任务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D6CB9-56AD-4462-A6B6-8B052D30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B99C5C-E476-49BC-8863-BE066222C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D61CA-C509-4450-A489-476D0B644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AC59C-D317-44AA-AF2E-DE85D25D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E9A940-FC0C-4D53-ACD0-418BD3CF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BC87BC-1203-47EC-962B-6DDF5E51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FECC3-B995-4B13-A413-5520E341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C1ECFE-945B-46A3-AEE3-E1A2EB8E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377C3-2DE2-480A-9E6A-46AB6EA5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3AE022-3926-444D-89FA-86C768D3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94356-ADBF-4E68-9125-414B1AAF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60C6E4-4DF0-4670-9EF3-8AAEA817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D64A09-D1E7-490E-A357-2AA8B73C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9C2B41-9404-42ED-8317-F3B271CA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5003522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0D6680-4198-42FB-834F-FC6B668D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3B06F-F44D-40EB-843A-4199E3D8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b26aeb5fe46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69DF8-21B2-45F3-9C2E-B0CB231A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28977-B1C2-4B10-9E88-D105C0B0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6DC8E0-4DA1-4462-AFD5-950F84EE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2DB55-5A08-483C-B648-175B8970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CD236-5DAC-41EA-AC36-FA29F062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中国语文SBA阅读汇报与答问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【原创训练材料｜参数为训练所设】听众指出你引用的情节发生在故事前半，不能直接证明结局。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哪一现场修正最恰当？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4956CB-8419-4AEE-9D0B-82BD73187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4678C-47C5-41E0-A0BE-4547F8CE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17453B-0822-4D1C-80C1-7C2B0DC35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39DAD5-6A21-4C68-8EF2-3911D9A6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中国语文SBA阅读汇报与答问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【原创训练材料｜参数为训练所设】听众问：‘你引用两段相反的书评，是不是无法得出结论？’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哪一项回应最能展示比较阅读？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9C835-A65C-4F3C-B020-E1C39409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F0743C-110E-49C1-9794-A218E629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214E1-5282-441A-8202-1D316261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98C2A7-5C69-4828-9299-CDE6AFC7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中国语文SBA阅读汇报与答问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69C02A-BA03-4993-8059-CA87F4CD7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008566-C33A-4FEA-AA36-A7A3F918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6B0EBA-C8AF-4AB3-B556-E10B5060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4B25F6-A3AD-4EC3-A06A-81B37195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77992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9C01B3-8F5C-47E9-8CB1-B5B96E627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70347-8024-4D46-A5FD-02511FE02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a48f0daca849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3E4AC-3847-4F31-AF06-84FB9579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2D61A-777D-4F94-8539-53AC99CE6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916911-D550-4ED0-94ED-8C493035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4757A-F079-40B8-858E-BA39FA2C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复述内容而没有观点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D6DD97-AF80-4AFC-9CBA-8475AD43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247439-74CC-493C-B460-27D0C74E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D9E9B-A8D5-4867-870E-731315B8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7BB22-EB3D-4802-A87D-4E7B6ABB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正确结论：两段书评的分歧正好显示评价标准不同；我会比较它们如何使用人物转变的证据，再说明我采用哪一标准。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解析链：回应把分歧转化为比较对象，并交代证据和判断标准。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9F58C6-0395-43CE-A909-A5F55C7C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A553BF-7984-41FF-BEE1-D799B835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E8DCA-D84A-43CB-9A46-3E49AA6D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2C1DB3-CE68-43B3-BB9E-78BD2445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6904625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A86D2-D2A3-42C8-BD7E-8545185C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4F90F-B9DB-4620-AA68-2EF24474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9221406b1434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317E0-9BD9-4907-92A4-87479FCF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AD4E5-248A-45BC-9C9C-A3637C6B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30E27-CC53-4991-B799-B4C9F79B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8B2161-4CF6-4B9D-A074-C0683E4E5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中国语文SBA阅读汇报与答问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【原创训练材料｜参数为训练所设】汇报还剩一分钟，但你有三个例子未讲。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哪一处理最有效？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3FCFA-01A3-489A-89D4-6F30F352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25A1B-73B8-462A-A0D6-FB5C1C2E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529BD6-EBE0-4FF1-B270-6529E80A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72649-ACD5-42E7-B39F-A5955AC98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94C18-F90B-4331-B5D2-C92B7412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C95F05-8841-4441-8603-0B1CAF47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21241-E0FD-4446-AF6A-394C14BF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AF44A7-BA44-4AD2-8002-3EDF70AE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阅读汇报与口头表达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3CA1A5-378B-462E-B043-3797B22A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85941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2026-08-19T08:54:53.9800000Z</dcterms:created>
  <dcterms:modified xsi:type="dcterms:W3CDTF">2026-08-19T08:54:53.9800000Z</dcterms:modified>
</coreProperties>
</file>