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a762d5f94e0464a" /><Relationship Type="http://schemas.openxmlformats.org/officeDocument/2006/relationships/extended-properties" Target="/docProps/app.xml" Id="R2154b55c13f2474c" /><Relationship Type="http://schemas.openxmlformats.org/officeDocument/2006/relationships/officeDocument" Target="/ppt/presentation.xml" Id="Rf53f4da4ddb24ba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c991797ed7e4fff"/>
  </p:sldMasterIdLst>
  <p:notesMasterIdLst>
    <p:notesMasterId xmlns:r="http://schemas.openxmlformats.org/officeDocument/2006/relationships" r:id="R7d6050c9137540fb"/>
  </p:notesMasterIdLst>
  <p:sldIdLst>
    <p:sldId xmlns:r="http://schemas.openxmlformats.org/officeDocument/2006/relationships" id="256" r:id="Re003b2a24dbd41bf"/>
    <p:sldId xmlns:r="http://schemas.openxmlformats.org/officeDocument/2006/relationships" id="257" r:id="R31a243ac02b848d5"/>
    <p:sldId xmlns:r="http://schemas.openxmlformats.org/officeDocument/2006/relationships" id="258" r:id="R59bccc3d9e0c4216"/>
    <p:sldId xmlns:r="http://schemas.openxmlformats.org/officeDocument/2006/relationships" id="259" r:id="R844c04ae116143bb"/>
    <p:sldId xmlns:r="http://schemas.openxmlformats.org/officeDocument/2006/relationships" id="260" r:id="R973aacec4e8f4f2b"/>
    <p:sldId xmlns:r="http://schemas.openxmlformats.org/officeDocument/2006/relationships" id="261" r:id="Rae8474c13886418b"/>
    <p:sldId xmlns:r="http://schemas.openxmlformats.org/officeDocument/2006/relationships" id="262" r:id="R13f9ebdab066431b"/>
    <p:sldId xmlns:r="http://schemas.openxmlformats.org/officeDocument/2006/relationships" id="263" r:id="R25cbf00c3aa04f5a"/>
    <p:sldId xmlns:r="http://schemas.openxmlformats.org/officeDocument/2006/relationships" id="264" r:id="Raa74f8f001394cc6"/>
    <p:sldId xmlns:r="http://schemas.openxmlformats.org/officeDocument/2006/relationships" id="265" r:id="R61f4f29bf6d248b2"/>
    <p:sldId xmlns:r="http://schemas.openxmlformats.org/officeDocument/2006/relationships" id="266" r:id="Rffd57e88fe774ca8"/>
    <p:sldId xmlns:r="http://schemas.openxmlformats.org/officeDocument/2006/relationships" id="267" r:id="Rab20de43f16c45bd"/>
    <p:sldId xmlns:r="http://schemas.openxmlformats.org/officeDocument/2006/relationships" id="268" r:id="Ra187477d503d4124"/>
    <p:sldId xmlns:r="http://schemas.openxmlformats.org/officeDocument/2006/relationships" id="269" r:id="R0691ffab36a14502"/>
    <p:sldId xmlns:r="http://schemas.openxmlformats.org/officeDocument/2006/relationships" id="270" r:id="R43f379d9ed0b4476"/>
    <p:sldId xmlns:r="http://schemas.openxmlformats.org/officeDocument/2006/relationships" id="271" r:id="R11e5fec62a8d4c1b"/>
    <p:sldId xmlns:r="http://schemas.openxmlformats.org/officeDocument/2006/relationships" id="272" r:id="R94de8c3952ea4f99"/>
    <p:sldId xmlns:r="http://schemas.openxmlformats.org/officeDocument/2006/relationships" id="273" r:id="R6c8b00620d4d4cbc"/>
    <p:sldId xmlns:r="http://schemas.openxmlformats.org/officeDocument/2006/relationships" id="274" r:id="R53fa47412183445e"/>
    <p:sldId xmlns:r="http://schemas.openxmlformats.org/officeDocument/2006/relationships" id="275" r:id="R280337696d7d4eef"/>
    <p:sldId xmlns:r="http://schemas.openxmlformats.org/officeDocument/2006/relationships" id="276" r:id="R04692d3260f3467b"/>
    <p:sldId xmlns:r="http://schemas.openxmlformats.org/officeDocument/2006/relationships" id="277" r:id="Re0bfcd4b18fb4723"/>
    <p:sldId xmlns:r="http://schemas.openxmlformats.org/officeDocument/2006/relationships" id="278" r:id="Racdacad797824eff"/>
    <p:sldId xmlns:r="http://schemas.openxmlformats.org/officeDocument/2006/relationships" id="279" r:id="R6bc46ecd0c1a498b"/>
    <p:sldId xmlns:r="http://schemas.openxmlformats.org/officeDocument/2006/relationships" id="280" r:id="Rdb44018e83d44b2e"/>
    <p:sldId xmlns:r="http://schemas.openxmlformats.org/officeDocument/2006/relationships" id="281" r:id="R93c953951b9047b9"/>
    <p:sldId xmlns:r="http://schemas.openxmlformats.org/officeDocument/2006/relationships" id="282" r:id="Rb6ab133d629240a7"/>
    <p:sldId xmlns:r="http://schemas.openxmlformats.org/officeDocument/2006/relationships" id="283" r:id="R4e1c5f1c559148f2"/>
    <p:sldId xmlns:r="http://schemas.openxmlformats.org/officeDocument/2006/relationships" id="284" r:id="Re4db28b11ed24039"/>
    <p:sldId xmlns:r="http://schemas.openxmlformats.org/officeDocument/2006/relationships" id="285" r:id="R7a31e15f763a415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fdd999f90084d72" /><Relationship Type="http://schemas.openxmlformats.org/officeDocument/2006/relationships/slideMaster" Target="/ppt/slideMasters/slideMaster1.xml" Id="Rec991797ed7e4fff" /><Relationship Type="http://schemas.openxmlformats.org/officeDocument/2006/relationships/notesMaster" Target="/ppt/notesMasters/notesMaster1.xml" Id="R7d6050c9137540fb" /><Relationship Type="http://schemas.openxmlformats.org/officeDocument/2006/relationships/presProps" Target="/ppt/presProps.xml" Id="R377e61f395344fe3" /><Relationship Type="http://schemas.openxmlformats.org/officeDocument/2006/relationships/tableStyles" Target="/ppt/tableStyles.xml" Id="R54de1c93f1e541a8" /><Relationship Type="http://schemas.openxmlformats.org/officeDocument/2006/relationships/slide" Target="/ppt/slides/slide1.xml" Id="Re003b2a24dbd41bf" /><Relationship Type="http://schemas.openxmlformats.org/officeDocument/2006/relationships/slide" Target="/ppt/slides/slide2.xml" Id="R31a243ac02b848d5" /><Relationship Type="http://schemas.openxmlformats.org/officeDocument/2006/relationships/slide" Target="/ppt/slides/slide3.xml" Id="R59bccc3d9e0c4216" /><Relationship Type="http://schemas.openxmlformats.org/officeDocument/2006/relationships/slide" Target="/ppt/slides/slide4.xml" Id="R844c04ae116143bb" /><Relationship Type="http://schemas.openxmlformats.org/officeDocument/2006/relationships/slide" Target="/ppt/slides/slide5.xml" Id="R973aacec4e8f4f2b" /><Relationship Type="http://schemas.openxmlformats.org/officeDocument/2006/relationships/slide" Target="/ppt/slides/slide6.xml" Id="Rae8474c13886418b" /><Relationship Type="http://schemas.openxmlformats.org/officeDocument/2006/relationships/slide" Target="/ppt/slides/slide7.xml" Id="R13f9ebdab066431b" /><Relationship Type="http://schemas.openxmlformats.org/officeDocument/2006/relationships/slide" Target="/ppt/slides/slide8.xml" Id="R25cbf00c3aa04f5a" /><Relationship Type="http://schemas.openxmlformats.org/officeDocument/2006/relationships/slide" Target="/ppt/slides/slide9.xml" Id="Raa74f8f001394cc6" /><Relationship Type="http://schemas.openxmlformats.org/officeDocument/2006/relationships/slide" Target="/ppt/slides/slide10.xml" Id="R61f4f29bf6d248b2" /><Relationship Type="http://schemas.openxmlformats.org/officeDocument/2006/relationships/slide" Target="/ppt/slides/slide11.xml" Id="Rffd57e88fe774ca8" /><Relationship Type="http://schemas.openxmlformats.org/officeDocument/2006/relationships/slide" Target="/ppt/slides/slide12.xml" Id="Rab20de43f16c45bd" /><Relationship Type="http://schemas.openxmlformats.org/officeDocument/2006/relationships/slide" Target="/ppt/slides/slide13.xml" Id="Ra187477d503d4124" /><Relationship Type="http://schemas.openxmlformats.org/officeDocument/2006/relationships/slide" Target="/ppt/slides/slide14.xml" Id="R0691ffab36a14502" /><Relationship Type="http://schemas.openxmlformats.org/officeDocument/2006/relationships/slide" Target="/ppt/slides/slide15.xml" Id="R43f379d9ed0b4476" /><Relationship Type="http://schemas.openxmlformats.org/officeDocument/2006/relationships/slide" Target="/ppt/slides/slide16.xml" Id="R11e5fec62a8d4c1b" /><Relationship Type="http://schemas.openxmlformats.org/officeDocument/2006/relationships/slide" Target="/ppt/slides/slide17.xml" Id="R94de8c3952ea4f99" /><Relationship Type="http://schemas.openxmlformats.org/officeDocument/2006/relationships/slide" Target="/ppt/slides/slide18.xml" Id="R6c8b00620d4d4cbc" /><Relationship Type="http://schemas.openxmlformats.org/officeDocument/2006/relationships/slide" Target="/ppt/slides/slide19.xml" Id="R53fa47412183445e" /><Relationship Type="http://schemas.openxmlformats.org/officeDocument/2006/relationships/slide" Target="/ppt/slides/slide20.xml" Id="R280337696d7d4eef" /><Relationship Type="http://schemas.openxmlformats.org/officeDocument/2006/relationships/slide" Target="/ppt/slides/slide21.xml" Id="R04692d3260f3467b" /><Relationship Type="http://schemas.openxmlformats.org/officeDocument/2006/relationships/slide" Target="/ppt/slides/slide22.xml" Id="Re0bfcd4b18fb4723" /><Relationship Type="http://schemas.openxmlformats.org/officeDocument/2006/relationships/slide" Target="/ppt/slides/slide23.xml" Id="Racdacad797824eff" /><Relationship Type="http://schemas.openxmlformats.org/officeDocument/2006/relationships/slide" Target="/ppt/slides/slide24.xml" Id="R6bc46ecd0c1a498b" /><Relationship Type="http://schemas.openxmlformats.org/officeDocument/2006/relationships/slide" Target="/ppt/slides/slide25.xml" Id="Rdb44018e83d44b2e" /><Relationship Type="http://schemas.openxmlformats.org/officeDocument/2006/relationships/slide" Target="/ppt/slides/slide26.xml" Id="R93c953951b9047b9" /><Relationship Type="http://schemas.openxmlformats.org/officeDocument/2006/relationships/slide" Target="/ppt/slides/slide27.xml" Id="Rb6ab133d629240a7" /><Relationship Type="http://schemas.openxmlformats.org/officeDocument/2006/relationships/slide" Target="/ppt/slides/slide28.xml" Id="R4e1c5f1c559148f2" /><Relationship Type="http://schemas.openxmlformats.org/officeDocument/2006/relationships/slide" Target="/ppt/slides/slide29.xml" Id="Re4db28b11ed24039" /><Relationship Type="http://schemas.openxmlformats.org/officeDocument/2006/relationships/slide" Target="/ppt/slides/slide30.xml" Id="R7a31e15f763a415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0bc8b58704e45a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edbc8784eb14eee" /><Relationship Type="http://schemas.openxmlformats.org/officeDocument/2006/relationships/notesMaster" Target="/ppt/notesMasters/notesMaster1.xml" Id="Rb0a9f55fb43a408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65233fb71874c7a" /><Relationship Type="http://schemas.openxmlformats.org/officeDocument/2006/relationships/notesMaster" Target="/ppt/notesMasters/notesMaster1.xml" Id="R0e7eb683a6f1475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6514e9a69294e22" /><Relationship Type="http://schemas.openxmlformats.org/officeDocument/2006/relationships/notesMaster" Target="/ppt/notesMasters/notesMaster1.xml" Id="Rc2de9698332c48e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c8ff3cdbc2142ea" /><Relationship Type="http://schemas.openxmlformats.org/officeDocument/2006/relationships/notesMaster" Target="/ppt/notesMasters/notesMaster1.xml" Id="Rbb3e5b0c14ae476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bc49866ea1a44b9" /><Relationship Type="http://schemas.openxmlformats.org/officeDocument/2006/relationships/notesMaster" Target="/ppt/notesMasters/notesMaster1.xml" Id="R5d119466f09f4c6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7c5927b419b420b" /><Relationship Type="http://schemas.openxmlformats.org/officeDocument/2006/relationships/notesMaster" Target="/ppt/notesMasters/notesMaster1.xml" Id="R79dd8a4aa4ef4a6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03c3e9eb8544db0" /><Relationship Type="http://schemas.openxmlformats.org/officeDocument/2006/relationships/notesMaster" Target="/ppt/notesMasters/notesMaster1.xml" Id="R98a85a9a169340e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87bca7a18c848aa" /><Relationship Type="http://schemas.openxmlformats.org/officeDocument/2006/relationships/notesMaster" Target="/ppt/notesMasters/notesMaster1.xml" Id="R72967359658142f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8eacc6879bd4171" /><Relationship Type="http://schemas.openxmlformats.org/officeDocument/2006/relationships/notesMaster" Target="/ppt/notesMasters/notesMaster1.xml" Id="R90579bce912f46b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0f4f5ed16264a59" /><Relationship Type="http://schemas.openxmlformats.org/officeDocument/2006/relationships/notesMaster" Target="/ppt/notesMasters/notesMaster1.xml" Id="R650be2368de3426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c4d36dcbdb94d34" /><Relationship Type="http://schemas.openxmlformats.org/officeDocument/2006/relationships/notesMaster" Target="/ppt/notesMasters/notesMaster1.xml" Id="R634410dd3fc8478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d7ad7456b3b4e0b" /><Relationship Type="http://schemas.openxmlformats.org/officeDocument/2006/relationships/notesMaster" Target="/ppt/notesMasters/notesMaster1.xml" Id="Rf669db862c11415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c9ee0838a174eff" /><Relationship Type="http://schemas.openxmlformats.org/officeDocument/2006/relationships/notesMaster" Target="/ppt/notesMasters/notesMaster1.xml" Id="R4fcd8f3f74b64b2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c2dfc1e9ed841d3" /><Relationship Type="http://schemas.openxmlformats.org/officeDocument/2006/relationships/notesMaster" Target="/ppt/notesMasters/notesMaster1.xml" Id="R97d110d867484be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fdaf54b15c6444d" /><Relationship Type="http://schemas.openxmlformats.org/officeDocument/2006/relationships/notesMaster" Target="/ppt/notesMasters/notesMaster1.xml" Id="Rd4749dfd5ebe4cf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8429240cc214564" /><Relationship Type="http://schemas.openxmlformats.org/officeDocument/2006/relationships/notesMaster" Target="/ppt/notesMasters/notesMaster1.xml" Id="R6929f205db3a45d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8bf31609dc945bb" /><Relationship Type="http://schemas.openxmlformats.org/officeDocument/2006/relationships/notesMaster" Target="/ppt/notesMasters/notesMaster1.xml" Id="R8f7bf2d4f6f0449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62b77a5a97d48db" /><Relationship Type="http://schemas.openxmlformats.org/officeDocument/2006/relationships/notesMaster" Target="/ppt/notesMasters/notesMaster1.xml" Id="R94cd31c322af42a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e0abd7db1bb4716" /><Relationship Type="http://schemas.openxmlformats.org/officeDocument/2006/relationships/notesMaster" Target="/ppt/notesMasters/notesMaster1.xml" Id="R3f125c4ee169404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1cc87e1f5f043cd" /><Relationship Type="http://schemas.openxmlformats.org/officeDocument/2006/relationships/notesMaster" Target="/ppt/notesMasters/notesMaster1.xml" Id="R80cb00e6425d4c4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c00db1190c714a07" /><Relationship Type="http://schemas.openxmlformats.org/officeDocument/2006/relationships/notesMaster" Target="/ppt/notesMasters/notesMaster1.xml" Id="R4dc7882d77d44d5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2dd64f71b834e3c" /><Relationship Type="http://schemas.openxmlformats.org/officeDocument/2006/relationships/notesMaster" Target="/ppt/notesMasters/notesMaster1.xml" Id="R77d10e981c39415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f12bb6eaf8c44bf" /><Relationship Type="http://schemas.openxmlformats.org/officeDocument/2006/relationships/notesMaster" Target="/ppt/notesMasters/notesMaster1.xml" Id="R70fc66cf31a84f8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44ee4cb037b4a60" /><Relationship Type="http://schemas.openxmlformats.org/officeDocument/2006/relationships/notesMaster" Target="/ppt/notesMasters/notesMaster1.xml" Id="Reac0806aef334456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6dd873ee6b9a442c" /><Relationship Type="http://schemas.openxmlformats.org/officeDocument/2006/relationships/notesMaster" Target="/ppt/notesMasters/notesMaster1.xml" Id="R515c23bfb03f440e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11756f3d44f4da6" /><Relationship Type="http://schemas.openxmlformats.org/officeDocument/2006/relationships/notesMaster" Target="/ppt/notesMasters/notesMaster1.xml" Id="Rc9526224f78c420f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a2334832f035460b" /><Relationship Type="http://schemas.openxmlformats.org/officeDocument/2006/relationships/notesMaster" Target="/ppt/notesMasters/notesMaster1.xml" Id="R3d55a3b0ef56427e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a0db8fd9b15140ea" /><Relationship Type="http://schemas.openxmlformats.org/officeDocument/2006/relationships/notesMaster" Target="/ppt/notesMasters/notesMaster1.xml" Id="R85f2c70459fa4e80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085bfb1ad4d44c8b" /><Relationship Type="http://schemas.openxmlformats.org/officeDocument/2006/relationships/notesMaster" Target="/ppt/notesMasters/notesMaster1.xml" Id="R79801ad8852f45ac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5ef509c258eb4f7c" /><Relationship Type="http://schemas.openxmlformats.org/officeDocument/2006/relationships/notesMaster" Target="/ppt/notesMasters/notesMaster1.xml" Id="Rf6df4a704e1a46d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公民与社会发展 的“资料回应与论证”学习单元。本套课件共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讲稿】明确告诉学生：本单元只训练“资料回应与论证”。先解释知识范围，再用一句话建立核心判断，最后示范标准方法。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【互动提问】请用自己的话复述“每个判断都要标明资料依据与限制”，并举一个会触发“抄资料没有分析”的错误例子。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CSD data-response skill adapted to MCQ · 证据定位
指令焦点：先判断题目要求找、解、析、比、评中的哪一种动作。
【原创训练材料｜参数为训练所设】Source A reports a 12% rise in programme participation. Source B shows no measured improvement for one low-access group; neither source identifies a single cause.
Which conclusion is supported by all the stated evidence? 选项为 A.Evidence-led response: Overall participation rose, but benefits were uneven and causation remains unproven.；B.Overall participation rose, but benefits were uneven and causation remains unproven.；C.Revise the claim to: Overall participation rose, but benefits were uneven and causation remains unproven.；D.Cite both sources, identify the affected group and state what additional comparison is needed.。讲解时强调：每个判断都要标明资料依据与限制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【预期回答】学生能说出“读题词—分资料—搭证据链—复核”中的起始动作，并避开“抄资料没有分析”。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分步讲评：先重述题目条件，再逐步示范“读题词—分资料—搭证据链—复核”，最后给出正确结论“Overall participation rose, but benefits were uneven and causation remains unproven.”。完整解析：The conclusion uses the observed result and keeps the stated boundary.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公民与社会发展 2024 公开试题、Sample Paper、资料册与评核框架｜CSD data-response skill adapted to MCQ·证据定位·原创模考任务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【预期回答】学生能把失分归入“抄资料没有分析”或更精确的个人错因，并写出可执行检查动作。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讲稿】逐项解释“资料回应与论证”中的专有名词、符号、对象和单位。特别强调：抄资料没有分析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讲稿】用“条件—表示—方法—核验”重建本知识点。示范时逐步引用：读题词—分资料—搭证据链—复核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讲稿】带学生逐句读取任务，不先求答案。要求指出材料中的有效条件，再按“读题词—分资料—搭证据链—复核”作答。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讲稿】先展示错误路径，再用解析链复原第一失分点。禁止只说“粗心”；必须落到“抄资料没有分析”或更精确的动作。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CSD data-response skill adapted to MCQ · 证据定位
指令焦点：先判断题目要求找、解、析、比、评中的哪一种动作。
【原创训练材料｜参数为训练所设】Source A reports a 12% rise in programme participation. Source B shows no measured improvement for one low-access group; neither source identifies a single cause.
Which limitation must remain in the final evaluation? 选项为 A.Repeat the evaluation after this step: Cite both sources, identify the affected group and state what additional comparison is needed.；B.The sources do not justify equal-benefit or single-cause claims.；C.Overall participation rose, but benefits were uneven and causation remains unproven.；D.Evidence-led response: Overall participation rose, but benefits were uneven and causation remains unproven.。讲解时强调：每个判断都要标明资料依据与限制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【预期回答】学生能说出“读题词—分资料—搭证据链—复核”中的起始动作，并避开“抄资料没有分析”。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分步讲评：先重述题目条件，再逐步示范“读题词—分资料—搭证据链—复核”，最后给出正确结论“The sources do not justify equal-benefit or single-cause claims.”。完整解析：The limitation prevents the result from being generalised beyond the supplied evidence.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公民与社会发展 2024 公开试题、Sample Paper、资料册与评核框架｜CSD data-response skill adapted to MCQ·证据定位·原创模考任务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【预期回答】学生能把失分归入“抄资料没有分析”或更精确的个人错因，并写出可执行检查动作。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讲稿】逐项解释“资料回应与论证”中的专有名词、符号、对象和单位。特别强调：抄资料没有分析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讲稿】用“条件—表示—方法—核验”重建本知识点。示范时逐步引用：读题词—分资料—搭证据链—复核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讲稿】带学生逐句读取任务，不先求答案。要求指出材料中的有效条件，再按“读题词—分资料—搭证据链—复核”作答。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讲稿】先展示错误路径，再用解析链复原第一失分点。禁止只说“粗心”；必须落到“抄资料没有分析”或更精确的动作。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CSD data-response skill adapted to MCQ · 证据定位
指令焦点：先判断题目要求找、解、析、比、评中的哪一种动作。
【原创训练材料｜参数为训练所设】Source A reports a 12% rise in programme participation. Source B shows no measured improvement for one low-access group; neither source identifies a single cause.
A draft makes an absolute claim. Which revision is defensible? 选项为 A.Cite both sources, identify the affected group and state what additional comparison is needed.；B.The sources do not justify equal-benefit or single-cause claims.；C.Revise the claim to: Overall participation rose, but benefits were uneven and causation remains unproven.；D.Repeat the evaluation after this step: Cite both sources, identify the affected group and state what additional comparison is needed.。讲解时强调：每个判断都要标明资料依据与限制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【预期回答】学生能说出“读题词—分资料—搭证据链—复核”中的起始动作，并避开“抄资料没有分析”。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分步讲评：先重述题目条件，再逐步示范“读题词—分资料—搭证据链—复核”，最后给出正确结论“Revise the claim to: Overall participation rose, but benefits were uneven and causation remains unproven.”。完整解析：The revision removes the unsupported absolute and restores the condition shown by the material.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公民与社会发展 2024 公开试题、Sample Paper、资料册与评核框架｜CSD data-response skill adapted to MCQ·证据定位·原创模考任务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【预期回答】学生能把失分归入“抄资料没有分析”或更精确的个人错因，并写出可执行检查动作。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讲稿】逐项解释“资料回应与论证”中的专有名词、符号、对象和单位。特别强调：抄资料没有分析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讲稿】用“条件—表示—方法—核验”重建本知识点。示范时逐步引用：读题词—分资料—搭证据链—复核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讲稿】带学生逐句读取任务，不先求答案。要求指出材料中的有效条件，再按“读题词—分资料—搭证据链—复核”作答。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讲稿】先展示错误路径，再用解析链复原第一失分点。禁止只说“粗心”；必须落到“抄资料没有分析”或更精确的动作。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0429c257f9f4a5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eddbe6d8dcc4784" /><Relationship Type="http://schemas.openxmlformats.org/officeDocument/2006/relationships/slideLayout" Target="/ppt/slideLayouts/slideLayout1.xml" Id="R1e63fee4452d479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e63fee4452d479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4a058c4c5a4b86" /><Relationship Type="http://schemas.openxmlformats.org/officeDocument/2006/relationships/image" Target="/ppt/media/image.png" Id="R087d80fcefbf4818" /><Relationship Type="http://schemas.openxmlformats.org/officeDocument/2006/relationships/notesSlide" Target="/ppt/notesSlides/notesSlide1.xml" Id="R7ad91e143131464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f156215a8d4b3a" /><Relationship Type="http://schemas.openxmlformats.org/officeDocument/2006/relationships/image" Target="/ppt/media/image2.png" Id="R683f19753b294c17" /><Relationship Type="http://schemas.openxmlformats.org/officeDocument/2006/relationships/notesSlide" Target="/ppt/notesSlides/notesSlide2.xml" Id="R4e7039c0bda744a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90f12cfb2f466a" /><Relationship Type="http://schemas.openxmlformats.org/officeDocument/2006/relationships/image" Target="/ppt/media/image3.png" Id="R0b0217bd1da84a91" /><Relationship Type="http://schemas.openxmlformats.org/officeDocument/2006/relationships/notesSlide" Target="/ppt/notesSlides/notesSlide3.xml" Id="R1bee1d79a70745a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b6854572d74b85" /><Relationship Type="http://schemas.openxmlformats.org/officeDocument/2006/relationships/image" Target="/ppt/media/image4.png" Id="R2e05e1a5b04f4b01" /><Relationship Type="http://schemas.openxmlformats.org/officeDocument/2006/relationships/notesSlide" Target="/ppt/notesSlides/notesSlide4.xml" Id="R8df9ba2cf3664d2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5532fb0d084478" /><Relationship Type="http://schemas.openxmlformats.org/officeDocument/2006/relationships/image" Target="/ppt/media/image5.png" Id="R5ed9e2c31c5940e8" /><Relationship Type="http://schemas.openxmlformats.org/officeDocument/2006/relationships/notesSlide" Target="/ppt/notesSlides/notesSlide5.xml" Id="R12334ba729df4c9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1c3e3c31ab41f0" /><Relationship Type="http://schemas.openxmlformats.org/officeDocument/2006/relationships/image" Target="/ppt/media/image6.png" Id="R8a725f0df37b4cca" /><Relationship Type="http://schemas.openxmlformats.org/officeDocument/2006/relationships/notesSlide" Target="/ppt/notesSlides/notesSlide6.xml" Id="Rce03f52a330d4ee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5399cf94d94610" /><Relationship Type="http://schemas.openxmlformats.org/officeDocument/2006/relationships/image" Target="/ppt/media/image7.png" Id="R487da1d5f4314275" /><Relationship Type="http://schemas.openxmlformats.org/officeDocument/2006/relationships/notesSlide" Target="/ppt/notesSlides/notesSlide7.xml" Id="Re072964b6be44b6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daa3eafcc54dd6" /><Relationship Type="http://schemas.openxmlformats.org/officeDocument/2006/relationships/image" Target="/ppt/media/image8.png" Id="R56a8cb64bfdb4ca5" /><Relationship Type="http://schemas.openxmlformats.org/officeDocument/2006/relationships/notesSlide" Target="/ppt/notesSlides/notesSlide8.xml" Id="R994eab4d8d8e4db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df8132e166477f" /><Relationship Type="http://schemas.openxmlformats.org/officeDocument/2006/relationships/image" Target="/ppt/media/image9.png" Id="R11b648c2a19348ed" /><Relationship Type="http://schemas.openxmlformats.org/officeDocument/2006/relationships/notesSlide" Target="/ppt/notesSlides/notesSlide9.xml" Id="R74250069b2b8406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a4a09a44c2448c" /><Relationship Type="http://schemas.openxmlformats.org/officeDocument/2006/relationships/image" Target="/ppt/media/image10.png" Id="Rd4b2cf57967f4b0b" /><Relationship Type="http://schemas.openxmlformats.org/officeDocument/2006/relationships/notesSlide" Target="/ppt/notesSlides/notesSlide10.xml" Id="R73ab42f2784f472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24dc51683345d9" /><Relationship Type="http://schemas.openxmlformats.org/officeDocument/2006/relationships/image" Target="/ppt/media/image11.png" Id="Re8f0050870cc4c57" /><Relationship Type="http://schemas.openxmlformats.org/officeDocument/2006/relationships/notesSlide" Target="/ppt/notesSlides/notesSlide11.xml" Id="Rb6122c6d18aa4e4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b7278abb094a31" /><Relationship Type="http://schemas.openxmlformats.org/officeDocument/2006/relationships/image" Target="/ppt/media/image12.png" Id="R19120a4d4e93473c" /><Relationship Type="http://schemas.openxmlformats.org/officeDocument/2006/relationships/notesSlide" Target="/ppt/notesSlides/notesSlide12.xml" Id="R8b6f0ced9193441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b3a774e38c4022" /><Relationship Type="http://schemas.openxmlformats.org/officeDocument/2006/relationships/image" Target="/ppt/media/image13.png" Id="R1bde02c41ef64e68" /><Relationship Type="http://schemas.openxmlformats.org/officeDocument/2006/relationships/notesSlide" Target="/ppt/notesSlides/notesSlide13.xml" Id="R99b2c45cc7be4b1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b0f82dc0c6442f" /><Relationship Type="http://schemas.openxmlformats.org/officeDocument/2006/relationships/image" Target="/ppt/media/image14.png" Id="R2e89ce4bae104be9" /><Relationship Type="http://schemas.openxmlformats.org/officeDocument/2006/relationships/notesSlide" Target="/ppt/notesSlides/notesSlide14.xml" Id="Rb48e0cbd9570475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7a567ad77f46e8" /><Relationship Type="http://schemas.openxmlformats.org/officeDocument/2006/relationships/image" Target="/ppt/media/image15.png" Id="Raeff8f3a7f254c38" /><Relationship Type="http://schemas.openxmlformats.org/officeDocument/2006/relationships/notesSlide" Target="/ppt/notesSlides/notesSlide15.xml" Id="R0887df8e5877475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1e96214a8e4d6a" /><Relationship Type="http://schemas.openxmlformats.org/officeDocument/2006/relationships/image" Target="/ppt/media/image16.png" Id="R69e4463933704b02" /><Relationship Type="http://schemas.openxmlformats.org/officeDocument/2006/relationships/notesSlide" Target="/ppt/notesSlides/notesSlide16.xml" Id="R748e4b55045b4a5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d84aa9750d4045" /><Relationship Type="http://schemas.openxmlformats.org/officeDocument/2006/relationships/image" Target="/ppt/media/image17.png" Id="R76be0d9d82f144cf" /><Relationship Type="http://schemas.openxmlformats.org/officeDocument/2006/relationships/notesSlide" Target="/ppt/notesSlides/notesSlide17.xml" Id="R7f4ca66f99cb450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2edeab18e34438" /><Relationship Type="http://schemas.openxmlformats.org/officeDocument/2006/relationships/image" Target="/ppt/media/image18.png" Id="R09973b32687c4d17" /><Relationship Type="http://schemas.openxmlformats.org/officeDocument/2006/relationships/notesSlide" Target="/ppt/notesSlides/notesSlide18.xml" Id="R797bcc76f3cb42c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f4fcad2e544af5" /><Relationship Type="http://schemas.openxmlformats.org/officeDocument/2006/relationships/image" Target="/ppt/media/image19.png" Id="Rcac1fd2d30ea4db2" /><Relationship Type="http://schemas.openxmlformats.org/officeDocument/2006/relationships/notesSlide" Target="/ppt/notesSlides/notesSlide19.xml" Id="R0261a343240c409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082943ea4f4dc4" /><Relationship Type="http://schemas.openxmlformats.org/officeDocument/2006/relationships/image" Target="/ppt/media/image20.png" Id="R7c3b059e7f3147b8" /><Relationship Type="http://schemas.openxmlformats.org/officeDocument/2006/relationships/notesSlide" Target="/ppt/notesSlides/notesSlide20.xml" Id="Rb3f80abd90bb448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54115924d64244" /><Relationship Type="http://schemas.openxmlformats.org/officeDocument/2006/relationships/image" Target="/ppt/media/image21.png" Id="R7cd82d4e9ac84ca4" /><Relationship Type="http://schemas.openxmlformats.org/officeDocument/2006/relationships/notesSlide" Target="/ppt/notesSlides/notesSlide21.xml" Id="R6763b3922d5a4da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fd9967042a47e1" /><Relationship Type="http://schemas.openxmlformats.org/officeDocument/2006/relationships/image" Target="/ppt/media/image22.png" Id="R105ecaeaa6e34626" /><Relationship Type="http://schemas.openxmlformats.org/officeDocument/2006/relationships/notesSlide" Target="/ppt/notesSlides/notesSlide22.xml" Id="R42851e44bbcd447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a141e056774a50" /><Relationship Type="http://schemas.openxmlformats.org/officeDocument/2006/relationships/image" Target="/ppt/media/image23.png" Id="R8ced22bd1cc24a72" /><Relationship Type="http://schemas.openxmlformats.org/officeDocument/2006/relationships/notesSlide" Target="/ppt/notesSlides/notesSlide23.xml" Id="R77473f338ca34407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55fb15e674435f" /><Relationship Type="http://schemas.openxmlformats.org/officeDocument/2006/relationships/image" Target="/ppt/media/image24.png" Id="R0be45191e6c740fd" /><Relationship Type="http://schemas.openxmlformats.org/officeDocument/2006/relationships/notesSlide" Target="/ppt/notesSlides/notesSlide24.xml" Id="Rac3c8da923c94c7a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12e77ce0d04845" /><Relationship Type="http://schemas.openxmlformats.org/officeDocument/2006/relationships/image" Target="/ppt/media/image25.png" Id="Rada9820b9e184488" /><Relationship Type="http://schemas.openxmlformats.org/officeDocument/2006/relationships/notesSlide" Target="/ppt/notesSlides/notesSlide25.xml" Id="Rc162ddac67f94afb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8e678dadff48fb" /><Relationship Type="http://schemas.openxmlformats.org/officeDocument/2006/relationships/image" Target="/ppt/media/image26.png" Id="Rbf89885e178c406a" /><Relationship Type="http://schemas.openxmlformats.org/officeDocument/2006/relationships/notesSlide" Target="/ppt/notesSlides/notesSlide26.xml" Id="Rcfb898b9f8b8460d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5ca3de2dcc419f" /><Relationship Type="http://schemas.openxmlformats.org/officeDocument/2006/relationships/image" Target="/ppt/media/image27.png" Id="R428c4dc9a79445bd" /><Relationship Type="http://schemas.openxmlformats.org/officeDocument/2006/relationships/notesSlide" Target="/ppt/notesSlides/notesSlide27.xml" Id="Rd4cc8cb6ea7e4dd7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68bb4cef9844fe" /><Relationship Type="http://schemas.openxmlformats.org/officeDocument/2006/relationships/image" Target="/ppt/media/image28.png" Id="R0ebcfa9fba6347de" /><Relationship Type="http://schemas.openxmlformats.org/officeDocument/2006/relationships/notesSlide" Target="/ppt/notesSlides/notesSlide28.xml" Id="Re912738fbb5b4bfa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20d56cc1994333" /><Relationship Type="http://schemas.openxmlformats.org/officeDocument/2006/relationships/image" Target="/ppt/media/image29.png" Id="Re061e74398f849e8" /><Relationship Type="http://schemas.openxmlformats.org/officeDocument/2006/relationships/notesSlide" Target="/ppt/notesSlides/notesSlide29.xml" Id="R6c3430ff0dd54c24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418a0438e04b35" /><Relationship Type="http://schemas.openxmlformats.org/officeDocument/2006/relationships/image" Target="/ppt/media/image30.png" Id="R6d1a5852a5ef4234" /><Relationship Type="http://schemas.openxmlformats.org/officeDocument/2006/relationships/notesSlide" Target="/ppt/notesSlides/notesSlide30.xml" Id="Rfba77b8bf4d24ca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810BFD-B90D-4EB1-BE95-578BB1217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DA3B23-589A-49CC-BD53-23D2D07BC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C8C0C1-50B3-46CD-BB04-216314C9D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CSD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768ACE-893F-414B-93B7-5C5AFD102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资料回应与论证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B636AF-4D81-4183-83EF-57669181B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图表、新闻、立场、证据和多角度结论。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667755-AE30-469A-B8F8-80AC387C9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E38CB3-6B8F-4124-80BA-3CC04D096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5912AE-262A-4837-A6D3-440F87143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FDEC2B-FF73-49C6-9647-5DF7D8B3C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7d80fcefbf481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633492-D238-49B9-A73F-BB116D385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A0F760-ADAA-4BF2-9F00-4DCDA52CC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428BB2-23CA-4ADD-ACCA-12CD35528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A35EA6-02F2-4D2E-A49D-5D8FF98C0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EA476B-6337-478F-B542-D3DBA9443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DC7718-288C-46E4-A756-578B929D9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B39947-358C-42EB-93D5-0AAAA1E12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BD0571-C447-486E-83C8-69C8885E7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资料回应与论证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C1D025-50F4-4686-8CC5-4DD49B644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204894415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2DDB8BA-E35A-431A-844C-5DF3DE9AF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8E8ADF-0AE1-402C-B3C3-944A67ADA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3f19753b294c1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83CDD3-261F-4385-9EB9-2C51FCAB7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B21F17-9287-4A70-8B07-E066E82C7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D3EF0B-CE64-42C7-AC6F-E4E8FA87C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B4ABDB-F874-462A-B7D8-F339257B5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9E501C-672F-4BF8-9ECF-0A7C1860C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7F5C9C-307F-4000-9C67-BCDCF112F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66D9EC-CD83-43FA-A370-7E8C4791C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6F15AA-3DCD-418B-B8A3-89C61F4A7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072B35-3091-4551-B04E-464321754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AA5008-3658-4913-8691-8E0DE2742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3A5558-45DD-4DC2-A8EA-86994C527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D08B7D-004E-4127-BCB0-3589B9CBF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D5EA1C-0FC1-47D3-A0C1-DE655DBCC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2B18C4-CB79-482E-9BC3-3D3CBA00A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889F22-2133-4D95-AD61-9117257E3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35F22F-5607-4290-A639-F469A3256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EE4969-FA42-4FDB-BC99-12C9015E1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成功标准｜每个判断都要标明资料依据与限制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6C8A60-A3E7-4BBE-953D-3C50AFDE2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3A9552A-4B24-4FA9-809B-9A641E17D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资料回应与论证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516D032-39C3-40FC-A692-A2578B768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55829921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D72209-6B53-48D6-AEFE-BA1401507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FCBF1F-C713-4A20-AC58-D27D2D97F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0217bd1da84a9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F30212-E928-4278-822A-962220E39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资料回应与论证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1E23E6-761E-41C6-BE18-98A6D0002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159164-C5C1-4B60-BA57-A58CA88B5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D32056-6D78-44BC-8E64-0271F6116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26D959-BA8E-4905-8A84-51D5B26D7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每个判断都要标明资料依据与限制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244CBF-A0BE-4723-AF8C-5D71B8B2F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边界提醒｜抄资料没有分析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DED3FA-21F7-40CB-B301-BDD3E5133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DAD240-B7A8-4290-A264-1FC2A22DC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6EC263-B555-40BE-92C2-1AB0E5F6D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图表、新闻、立场、证据和多角度结论。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0F8EAB-9470-45FC-807A-46F0AFA67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64F01A-2E19-4C34-AC65-AE2C4506A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5E9568-3EBC-4947-B1EE-9B623352C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读题词—分资料—搭证据链—复核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CFE4DF-D391-489B-8CA2-C3044A2F7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公民与社会发展 2024 公开试题、Sample Paper、资料册与评核框架｜CSD data-response skill adapted to MCQ·证据定位·原创模考任务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3691DF-B412-43AD-9F6F-FE09FAF61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08EB0F-3FC8-41B5-A36F-1D2DAD2FC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6904C8-A726-4898-947F-2B38A37EE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资料回应与论证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088D1B8-D10B-4F5D-B424-C0CEDA097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60554240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1F91DD-7238-4CE5-A72C-5DB364DF2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15A4B9-4B31-44F4-8C5A-7F469E812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05e1a5b04f4b0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4A808B-51A9-4862-90BF-4D7B43CFB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5DEE2B-E0D2-46E5-BABD-B7CB2953B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175458-79CB-4EB3-924E-BD3A59E7E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能解释“每个判断都要标明资料依据与限制”，并识别一个反例或边界。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A64CD8-91D6-4BAD-80F8-AEDC4AF04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0E6716-25E1-4C77-B75F-A200DA3D5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7A6BB8-E74B-46C2-BAA3-1F13CFBB4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 a 12% rise in progra…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7D8469-2F98-49F3-82D5-592AF06F1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高频错因：抄资料没有分析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DE2AAA-FEFA-43A3-9EB4-55A5A0A9B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B44844-DB04-4AFE-B4FF-92EB15221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B6BC5B-7D11-4B69-BF5C-1DEFF0423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每个判断都要标明资料依据与限制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169529-58E8-47AC-B5A9-4F576534B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0FEB0E-9B67-48BB-9280-BE94B00C6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BB78A5-91EB-4FCE-82D4-B9E2F84E5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资料回应与论证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842534-0911-4DDF-ABB6-00099CEF5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97343490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E87F1C0-A370-4711-8B04-4EC9059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8285C7-837C-4C6F-AE28-8FD56D082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d9e2c31c5940e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F83D0A-8CDE-4D5A-AC01-A8DDA61BA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079D56-FD53-4331-9F83-9A8783D16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9D3F66-F998-43F2-AB0F-3FBC78C06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840CF5-0DBE-4308-828C-639D8B494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82C709-2443-4DBF-BD0A-3F8774C90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读题词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9393B8-7118-4F95-A923-F8AECA2B5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E9BFA6-1D5C-4B95-81FF-249514C43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分资料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D5843A-D7F3-4B98-B6F5-9C04ED9C4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0EFEC4-7281-4CBD-AAEA-CC599A7BB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搭证据链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B71702-E80D-436E-B03E-A7A99972E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C726EB-141D-4F67-998D-557DB65A5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复核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087E3E-7E24-402D-80D0-03752C2E9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990441-9A80-48CA-B7EC-BC1FD0F33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C8C902-E1E2-4976-AB26-5F63CF3B9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0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 a 12% rise in programme partic…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AB8BCF-FE0D-431F-88D7-4D39AEEDC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6BF201-0524-4DAD-A545-8BD55030B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BF295C-95F4-4CFA-A755-661A5068C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正确结论：Overall participation rose, but benefits were uneven and causation re…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conclusion uses the observed result and keeps the stated boundary.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58FE4C-C7D1-458E-8295-F8FFF9A45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11BE52A-CA62-41C4-B18C-E5CA1D389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7483D80-D958-4DA7-A0E2-982309FE5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资料回应与论证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3D3CD22-8A20-427B-8696-C0D418F3F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69612516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106E0AB-5636-40F1-A4FB-83641B9EE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20708D-16EE-4403-99A3-B75A1BD64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725f0df37b4cc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C702CE-BC6F-4359-B23B-8321BF948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19D057-099F-4D38-9E6C-0D057E96E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77E8F2-C109-41F3-8F6D-75936763B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1C42AF-7307-4C16-9681-E09BC9E31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2B4470-DFB9-4870-AB43-E11DCFA37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CBE14A-2BA6-423C-90CF-C31CE78E7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97A4FF-87B0-49BA-9A2D-ECDC07105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307D07-6722-4CEE-8ABD-24F9B2E9B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B09486-EAF6-4BEC-AEB1-8F7FB586C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B917B0-6064-4AE2-B9AB-9E874CD68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92284E-0A81-4265-BA6E-0C96F2ABC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08521C-6F3A-4A79-925E-732CCD1E8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F04003-52EF-45C2-B747-3F1483B3C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抄资料没有分析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4019B3-E6D8-4FBB-BB6C-7ED51F41A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4BC087-E9D4-41FA-AC04-03576134A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F6202F-3A64-4E8D-89FB-03F842E8B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0B5E84-668C-4D05-A1AD-D2B2AA4BA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7AF9BB-91B1-4E92-ADE1-D7F7B7957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资料回应与论证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29A4D5F-649C-4C4F-A7D3-7BAF2DBB8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82301794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525A07-B51A-46D7-B8B6-5A4D128E9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9D4FD2-BFC3-4025-9360-0043D51CA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7da1d5f431427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DCE16D-5F31-4C42-8297-CA638CEF7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5DB280-A2D2-487D-A2DA-8AF3FBF4A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F66234-4BE0-4069-A77C-86C0BFB50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74EBB7-2AC5-4D69-A040-2A7B05858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资料回应与论证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49619B-2BD3-425B-8C88-96CEE18C2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B27782-2B19-45F5-A323-350243ED8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0A7E8D-6F91-4C92-8F57-D888328F8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每个判断都要标明资料依据与限制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A75C61-21B9-470B-B1EF-521BB0D83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49CF36-8977-4972-946F-0F5FA6DA1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6D1DBA-36C7-4066-A9DF-C93A0547E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读题词—分资料—搭证据链—复核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AEC123-1D9A-4AD7-ACFF-3F4AD3ABE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296C04-CD80-43FB-AD0F-D9B3E6C48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33E0AE-924D-4A09-AE21-0FB0786B3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抄资料没有分析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A8639A-FD3F-41C9-948E-4249E4B8F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27FDD7-83EE-4CA6-8261-AC6209515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3E44AC-D6D1-4BF8-993C-F87D3521B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资料回应与论证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348349-3DFF-4898-B93F-E15EF584E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212540513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ABCE1E-DC85-48AC-B66E-565327123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C6DE30-2485-4F8C-83FD-973598A88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a8cb64bfdb4ca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3913B5-3B54-4135-A191-E1EFA7B69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12F5B6-7337-49BF-BC41-94A216347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D7F074-2E41-4010-ACCA-481C214C2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583476-7FFB-4C91-AFED-58379D599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0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CSD data-response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0267B2-E75D-4A87-B128-B9D3D3A14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694B72-7CD5-4BA2-8DE7-07D855DA0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98E696-7FDC-4428-81E9-D6551639E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每个判断都要标明资料依据与限制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3AE790-C070-4DAD-B35A-F31CEE507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855ED0-E3D0-4965-AFEE-A37DF7D88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3F290D-9608-44C8-BF9E-AC8420B18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读题词—分资料—搭证据链—复核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B53480-A233-40F3-8032-30C4E5D09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261444-DF8C-45A7-9FBA-20FECBFE9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02DAD2-DDB4-407B-88B2-339D1FD00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检查：抄资料没有分析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F9CD27-5677-435D-949A-CC9A48FED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55F800-5368-4AAF-AA88-A48D08037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429572-EFFC-4122-9461-4BD725033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资料回应与论证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3C653F-9134-47D5-B05F-D866744AA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210629718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E953501-23E9-498B-98E8-C49EBD985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436678-4E74-47BB-B25A-767C3D83A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b648c2a19348e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9B2AB4-496F-42B5-BFCD-B66867006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DB0046-2A73-483D-BE0F-DAA87B351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311188-6B56-47B3-B14E-2CFACE2E5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9D8821-211C-4BE9-ADAB-4490AA1DE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AD-4 · CSD data-response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 a 12% rise in programme participation. Source B shows no measured improvement for one low-access group; neither so…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7F328B-33F9-4D43-B4BA-D8D9F4987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公民与社会发展 2024 公开试题、Sample Paper、资料册与评核框架｜CSD data-response skill adapted to MCQ·错项排除·原创模考任务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05D671-6D9E-42C7-BEA5-F3175403C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D84D8D-CE9E-4711-B549-0B0C13F72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2E449D-1524-4AE8-A276-12E3C288D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840069-D4F1-4C3B-97EF-47620A7A4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32A6D5-198B-483F-BE7D-37EACB7AC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4A2249-3308-4642-B19D-4E1A8E9FE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67E560-AE77-418E-9F3A-8EE2FFA7C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E5EA85-336E-490E-89FD-9764583AE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0E040A-6FC6-436F-AADA-615793DF4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DE5F7E-1E55-4666-ABD2-6EE34FB29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5BF9E6-2884-41D3-B900-0443370D0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429C3F-6652-43DD-9AEF-C254372D9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53578A-A243-44EB-A2CE-188E2AC3B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资料回应与论证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DCD8B2B-91D5-4D82-9327-3D48B116E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4237263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0592E6-EE02-45F9-A2C5-CE47BC9AD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B4C42B-960F-45B4-AD42-D83B1E9AD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b2cf57967f4b0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95B6BA-AB3F-4DFB-BF56-0D9F6C546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FAE971-5754-4F93-A83F-7919A6491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E0C1C1-D904-49FE-868F-EEA334028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E01C1E-B17F-44E5-8353-4C91862BF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00B85B-66DD-47E7-8B58-1D13AF6A9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AA-1 · CSD data-response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D834F3-8A4B-402A-AF97-F0E36627B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606922-BEF3-413F-AE09-E71735972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4C73EA-9761-4D44-B2A7-0D9FB2B97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09F839-53D2-462D-8395-A5AB27124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AD-4 · CSD data-response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 a 12% ris…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F57FE9-4F17-4EE1-8C14-3EF606D34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7FAD9B-300D-48F1-B41E-FC707B7B1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05C562-1F2F-4170-9873-ADEE41BAB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153F64-320D-4A73-AE45-D90F76B5A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CSD data-response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 a 12% ris…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CDCD51-19A9-4DC2-8398-FC11DE5DB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A0B0FF-412D-40BB-B5A9-A0B6EEBA1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BFD990-2865-40E8-B1AA-9779B6B4F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资料回应与论证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A69526-1894-45C5-A58B-E36328EA0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67825232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4836E4-891E-46E1-AC87-B10413E85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5E82AC-7E45-4628-B97F-C7C604C30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f0050870cc4c5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BA1480-FFD8-4253-B45C-D7EB9E407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4182CB-D70A-4A99-B294-C966CD016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3969ED-85CE-4AA4-B4AC-44743D259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3B1938-2557-42F8-80E3-209D84815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抄资料没有分析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14BE92-9E7D-43F4-99A8-AB3AE9802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D7591A-3741-4F87-96B0-F371CB185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2CE2A4-F874-42BB-8505-3D1C4CB5C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A79CDF-01B1-4DE2-9DA1-0F0903FA9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正确结论：Cite both sources, identify the affected group and state what additional compar…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解析链：The action targets the mechanism or failure shown in the material.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50A8CD-846E-4C34-9097-608BA4DD3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4FB6B9-4B48-47CD-9A75-D2980C20A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FC7E3B-0441-4868-8033-4C64982F8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资料回应与论证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E805A6-C54B-40B5-A3BD-170CB7A2C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97550878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30D07B-6F36-4E1D-A264-99197AE02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F78FDF-27FD-461E-82ED-3EA8E7B4F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120a4d4e93473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365DB1-9FE9-48E8-BA2C-A28D1B6C5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C9B030-110B-416B-8402-9248E0805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8D5B44-B23A-4B1A-BB19-13D86A223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92916A-DFEA-483E-83D1-9B5F3E8F2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33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AH-8 · CSD data-response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 a 12% rise in programme participation. Source B shows no measured improvement for one low-access group; neither source identifies a si…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45A071-1EC5-4801-BCE0-9A68B5D8C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9FA8A1-E8B0-4A0A-9230-3589F005F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F5E687-8D1E-4307-A000-095B621EE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0BFA7D-3942-4A31-92D7-3BD9957A2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FB58A8-C838-47E4-B2C1-7824342DE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88B349-D513-483C-906F-71491E435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F46E29-BAD9-4B7D-A8B8-0409EA12B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2A7947-A25B-45AF-93B8-98339EDCB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资料回应与论证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CA938D-8BBE-4004-99DA-1985B652D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32632627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9E9BB8-8E3A-4FEE-8804-27FB8BECE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59C909-A749-4545-B5B3-10D65CD75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de02c41ef64e6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BC373D-CAFF-4730-8D8D-0526A4068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9039C5-CDE1-46A3-B1B7-99AED4980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6FCB7C-F474-44EE-A108-65B74E285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能独立执行“读题词—分资料—搭证据链—复核”，并说明每一步理由。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917A8B-08F0-4D2A-A8EF-14AAC7BFC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F30041-115F-4947-BE19-EC47111DC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C50526-0D70-4168-9C46-FB7670B77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 a 12% rise in progr…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24268B-8032-46DA-A76E-D76B827E5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高频错因：抄资料没有分析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2CCCF3-1097-4216-9014-7314B2E96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636D04-2F8B-4B1D-8ADE-DB68E2C3F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C4489D-3CB9-4337-937A-5926E1F19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每个判断都要标明资料依据与限制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F3ED42-FFB3-4F60-8AC1-F78C2C8E9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9D3F9E-E63D-4EDF-B4A3-A28CC2692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F3BCA0-A3DF-48A4-824D-054468549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资料回应与论证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8E1406-E799-4263-87BF-DB3ADFC9F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61318848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3040F18-DE18-4C38-874C-CF06D7778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D43980-C52C-4106-BBCA-F45EEA633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89ce4bae104be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3BC53A-6774-484A-9D5E-6219BD1BC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01C356-DE60-4794-859E-C19CF9835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25645C-F3FE-4658-976F-7D7A53B89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8BA708-47A2-4981-8383-2E96A76C1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60C146-1381-42A8-9F28-4CC9B7ECD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读题词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C36673-0420-4CB4-BA97-0CEA539AD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AE99A6-6E2E-436C-925C-6D407CF60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分资料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C8A89D-D8A5-45C7-A76F-07BF63DF5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B83CF3-B769-4034-90DC-F6E8B35DE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搭证据链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D3375E-37A6-4984-AA5C-4F4A1407B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992B65-B683-42CC-A222-280C8CE88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复核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F64F40-378C-441D-850C-EF358E136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25179E-D04E-4FB5-8F11-635326659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19927F-1BDA-4CFB-8155-A4FC02E1E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 a 12% rise in programme parti…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F47043-B8D7-4317-A860-8CDC1CB2D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C208A4-73D2-48D7-825F-FD277B1E6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553E37-C0D7-465E-A921-AE03BCFF1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正确结论：The sources do not justify equal-benefit or single-cause claims.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limitation prevents the result from being generalised beyond the supplied evidence.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559BAEF-FFB8-4D60-8A98-27C706B03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62A6996-119F-43D3-A8C9-43382ACF6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BE4F6DD-919C-41EB-88E8-A76802C4F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资料回应与论证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DD80A59-3076-479F-9B66-62C7AD2F9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28562303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A2C4092-8FA1-445F-AB95-555EBAB12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08E824-67D8-40E1-946D-C5D0BD189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ff8f3a7f254c3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DBBDF4-2968-4976-A556-526390621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8E40CC-50BE-4F17-922E-BE2F7CC23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2475F3-374A-4902-9D2E-BC2540BEF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9F7D2D-4D15-4F61-A62D-5FC4A59A5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1C0840-FCF7-42B8-B55C-52C20A206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7A998B-FC16-4CE7-9452-859F9F076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0F4D16-4225-4729-BB99-3590E354D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4D7E4D-509A-4BFF-B935-4EE8F60F6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38CD6F-D079-4154-9A8A-69179C06D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A59EED-80C2-419C-A945-CAED0D4BC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F9FE0F-F236-4FF6-A024-6BDE02DEF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711E60-78E2-4435-A46A-392E3E87F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EE647E-54E0-43D2-8B76-529C2D98A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抄资料没有分析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417451-138E-4D10-9D75-9B10AAB36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5C53C2-7613-4C37-B388-0803F1013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C48A3C-DAB7-4128-9651-8F9F602F4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C28FC4-4CD1-4550-968C-561868E6D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43874F-3A1E-46ED-93AA-B98D100E9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资料回应与论证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B8AF67-BF07-4E13-98C1-29218804E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29316359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1CDBEA-E7B4-4414-B808-BF0F3441C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C68C98-8E48-4107-8DB7-08269931E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e4463933704b0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400C09-C4CA-4820-B34B-DC2424CCD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97AE3A-0F71-4A1A-A966-6D29B7E09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75EB5F-9981-4332-92CB-0D6B7A2EE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58536D-49B7-47F5-A586-D307B38ED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资料回应与论证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914348-22B8-4459-9D5B-4A00BCC98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A62BFE-FBD8-4E90-AC59-83076E60C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10AAE8-1C93-4005-A493-344B2E476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每个判断都要标明资料依据与限制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0883DF-6491-403D-B547-DE222972A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CA96DE-9341-442A-925F-F9EA0095E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206432-2912-4E01-830F-A2E194AD8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读题词—分资料—搭证据链—复核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401D98-02CE-47C6-9524-DAE569E77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C04CAC-6CF6-43F5-8035-C34C5E414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C6CC1E-4E00-4A8F-AE6B-B83677B01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抄资料没有分析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FF68D8-F0A9-4562-952A-B286B1298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C53F25-F747-42DE-BDCA-12F3DFC08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BCCE0C-9978-4C11-92A2-0983AE645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资料回应与论证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EA6B4A-7D1E-4DB2-AD60-72A772992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2574054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D54C9D-CFA6-40E2-90CB-FADADDC7C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6CCAF8-90DC-414C-9AA7-8177A4D35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be0d9d82f144c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865225-49D3-48F4-9054-4EE7F8559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0042EF-5CF9-4658-B62F-A6F4E7431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71383E-5F3C-4096-9CAE-FBCBE757A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3780D9-2330-43B6-936C-02E6FFBBC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0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CSD data-response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63DB13-418D-456F-823B-98731DDC8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58B318-BA7E-4513-AFEC-08F25804C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D72058-DC34-49DA-8148-5649E77C2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每个判断都要标明资料依据与限制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953591-30B1-4DC6-96CC-0E2721557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122CA1-8FE7-4972-957C-D406A23F4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CC7704-5305-4BAA-AFA7-4F703C0C8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读题词—分资料—搭证据链—复核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17C255-1480-44D3-B4D5-5C77EE07B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61F549-2E30-414D-9A1C-908587698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8C404C-904A-4983-95AB-B1AB9F7B4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检查：抄资料没有分析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7699C4-AA55-4201-B224-6BE4D9CF5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6A7553-4484-454E-8B7A-CC7C56C7D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333FBE-2426-4AAF-ABBB-65C50AF36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资料回应与论证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6D4057-D3A8-4193-A05C-EAD7ED45E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9454604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096C3B0-2949-4EFB-987C-A50944E66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0CFAA6-DCAF-4183-9A98-A77BB6F77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973b32687c4d1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8CC7B9-39AF-4B5E-AC29-AF1624298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292FC5-43E6-455C-AF51-5B0BEE669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286928-B173-49B9-8FCD-912D28720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CEECFD-F0A0-4725-B721-2BDB06CA6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AN-14 · CSD data-response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 a 12% rise in programme participation. Source B shows no measured improvement for one low-access group; neither s…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67F2FF-C3D6-46F9-890B-DA11AA4F0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公民与社会发展 2024 公开试题、Sample Paper、资料册与评核框架｜CSD data-response skill adapted to MCQ·错项排除·原创模考任务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B53CF2-86BA-4CB5-9963-E823F1B64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D1D861-A964-47F4-AB8C-AB50B395B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45A0AC-913D-445A-8DE0-B5116C4A6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B8685F-F1D0-46E0-8BB3-EB41E7F5F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C05549-C794-47A0-9642-97914ECAE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A5CBE9-2D58-4DD5-89B9-026DCCED1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16FC2C-2AC8-451B-94DF-79E704E72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35623A-28B7-4CA3-BE03-6004EC9E2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85D5F1-3E04-48D5-AF5E-558778912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80747C-5E8F-40FD-A2EA-FD88B3B10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7F68C6-217A-4EF3-87A4-0EF38FB03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19248C-9234-4AE2-A7E4-F1243D18F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FB5987-80B8-4696-B3EF-6FBAA994E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资料回应与论证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FCBADB-6534-4D9B-951F-B7F5C72F1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68939589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A148E5-FB2E-4C39-9453-F78A9B2B2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65B97C-F0D0-4B82-BEBB-2F7F007D3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c1fd2d30ea4db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C48842-0877-4293-8827-A762C59C2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F0BF2A-3552-4689-BCBC-7701BE6DA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F3F49E-DE60-42D9-BCB9-6041AEE05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0B3419-5C04-4AE4-91D0-93987E155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651025-BFBA-4FE8-AB29-257D17FC9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AK-11 · CSD data-response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369A6D-3286-4805-88B4-CDBBB13C7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40FD09-751C-4F65-842B-1DD525194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9ED00F-12DA-41D0-9D9F-A5D66E235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BC4077-C019-4FD6-9F69-10DC0C3A6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AN-14 · CSD data-response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 a 12% ri…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89C8A2-644B-45FD-993D-9BA1CDE88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5220E9-09CC-495B-B8A0-D7E0ACD06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DBDBBE-9E6E-47D4-A5A6-FA81A8C43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7184DE-ACE5-488C-B520-ACB1A150E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CSD data-response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 a 12% ri…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5442A6-F5F9-49EC-AC32-50BA3D0C6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1BBC0A-165A-4BA7-9F7B-F3F7EC9AA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35F127-81DA-4961-A6B6-F18F0C1EC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资料回应与论证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C09E76-3327-44FA-9CEA-A4DD6DA39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770898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2097A2-78B5-4D2E-8A27-EC35B03DC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73D3F7-5297-44E4-95DE-746DEF2A8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3b059e7f3147b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447A31-5E10-4ADF-8755-97D382577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B855BB-9F18-45DD-B4E3-012933307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AC15F3-E9AF-46F2-A1F9-166B23A63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663241-9891-44B3-B658-E00C80401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抄资料没有分析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94C0CB-863D-4B5B-BC0F-1EEBB84CD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5663AF-F4D9-48D6-88FE-1947003DC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872510-BBA9-4B05-BBFF-826AE440B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3A3898-E160-4214-83DF-2A5E4E0A1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正确结论：Evidence-led response: Overall participation rose, but benefits were uneven and…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DSE response must use the supplied evidence rather than repeat a topic label.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922337-3094-41DB-A39B-EDDF204A9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D1B4C9-783F-43A8-B836-33EB9F457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A96B0F-4C4F-4055-BAB0-C7BAE607F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资料回应与论证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6D170A-C075-4D3E-978D-D585C9BE6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4833044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B6B361-751A-4797-998A-60DAB4653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D232A8-AA78-47C3-9673-F9B72039A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d82d4e9ac84ca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D08EBB-DCB0-4ED1-9BA2-5FE6526DD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78D515-E2D5-4B45-89E4-61A3B2F81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4DD159-703A-4A13-9DF4-FA085406A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3C2567-625A-443D-AB17-F9B30561D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33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AR-18 · CSD data-response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 a 12% rise in programme participation. Source B shows no measured improvement for one low-access group; neither source identifies a s…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B65E1E-8E44-4B40-83E5-A7A9A7C14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E9B794-BE85-4A1C-8129-9D1D5CB7C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17C349-2521-4355-8ED8-638E1B595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BEEA58-BCCA-445E-A143-4AD7F8A49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8A559F-62F4-4DD8-87B1-1D68C22D7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DD0C97-C6A9-4D18-9E81-787D7655F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4747C8-4149-466F-B1BD-352FC6BFC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7754DA-82C5-484A-B871-6A0DE4661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资料回应与论证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7113A0-5BFD-461D-80E7-B4D4DEA9D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70126395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9DDDE8-6E13-4C36-A8E9-61DF78806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60D4EC-3E98-462E-999C-42B1C68F7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5ecaeaa6e3462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0D9256-C49A-4166-BB13-7EA381FE5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735284-C678-4D44-BD5D-BA686967C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64F6E3-F62A-42B4-B34F-7FB03E95D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67861F-AF01-4100-92D0-5119DEA85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D0A6EA-A39E-4C33-A162-9AEE73D7F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28078A-79B9-4608-8668-339337129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 a 12% rise in progr…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C047A9-5FEE-4BD4-B02B-5C8E84BBF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高频错因：抄资料没有分析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97617C-F2EC-4DAF-A94F-403997A7D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D30C65-B1EF-45DE-96E9-5FDE9A219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D1175B-9EDF-4306-B716-04B7E2A9F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每个判断都要标明资料依据与限制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9F44FE-0E92-4822-B0E3-8AEE0AA91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2DE69C-46AB-4120-B9A1-C457610F0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B73D08-92F8-493C-8855-A636A44D8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资料回应与论证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564852-C893-4BD8-871F-8F62801D3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23951700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D8315E4-8E06-4A2E-BF1B-F67411386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A16945-9B71-45E2-9186-E020D5062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ed22bd1cc24a7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A7EEAD-6560-4BDE-A4DF-25A99DA14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F3C8E8-35EB-4409-970A-371A67BCB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B2043C-73F6-40AF-848B-7745881A2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DFF3C5-7D0E-48E4-AB9C-6EDB8B618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F0C24B-E4F4-4941-BA3F-C260577E8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读题词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655DE5-F2FC-46FD-B151-9C8BFB73A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A211C0-72E9-49B4-ADE8-A7779AE5C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分资料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D51E82-B8CA-4BC0-8ED0-D72A4AD2E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55049E-C1C3-4C43-8580-43D2B6923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搭证据链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4FC14A-13A4-46EE-98D6-93B042F76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CFF903-7A85-40B3-B47C-2719B50C8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复核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32BA76-043E-404A-B935-B7ECF87F7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E41A7A-09F0-49FF-A2D5-EE136704E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AF541F-E4FD-4758-9D8C-0DAD73628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 a 12% rise in programme parti…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094C95-1C1F-4DA9-8923-5A4D17AA4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7E79B0-1D0E-49A2-9C76-347A7EBBC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2BD7296-041F-45A4-B841-4808AD46A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正确结论：Revise the claim to: Overall participation rose, but benefits were un…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revision removes the unsupported absolute and restores the condition shown by the material. 本题只使用题内材料；情境与数值均为原创训练参数，不代表官…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857BAC-9AA2-4160-8F2E-E8FB0EFCF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24AA77C-4D76-4073-9566-9267CF251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0AAC1BA-CB45-4ACB-B879-77D4F8747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资料回应与论证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D3BDC2B-D406-46E9-B078-B37875037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60351895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180E323-30F2-46AD-93D4-B95E9424A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77CEDC-F6B0-4549-8AEC-D810FCAB0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e45191e6c740f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73EEAD-193A-43D7-8D01-062BA3FC6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B8A643-194B-4E97-ACBE-20DF8B3BD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2BFAEA-284F-4B3A-A41D-DCA9FEE48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11AF1C-8ACA-44C7-A94C-1BEFBE82F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E114B6-76BF-4A3A-94A5-076F981AC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C863AD-6D2B-42C9-B288-68977FFEE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45F113-7149-44F7-ABC4-A43D8EE35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FEB3A7-9684-44B0-9594-A32FAF5FC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779185-EAEE-4FD3-9001-520BE414D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86DB37-B42E-4908-8C87-74CB91AD4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1A1A1A-331B-4B78-B62E-154A45084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845701-F475-46BB-9D3A-562AEE420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05614E-23A0-4556-88A6-4D8BF17C9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抄资料没有分析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7F88B7-6375-437F-8016-7FA4312E8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2A0806-323D-40A1-809E-6B6B6A2B1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87F1D9-FBAE-4900-922C-9D3D863E6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BF5C95-8FE3-4618-BE62-36390F786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8E3550-DE08-482F-9E1C-CFAA1DE51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资料回应与论证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8FB8C0C-AD8E-4A4D-B632-12C0349BD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708046071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F356BC-EC9C-4069-BE92-1D5AB5851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525A1D-6761-4045-BA27-BB5451817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a9820b9e18448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FE31F9-4D1B-4D4A-8909-0948127AD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DA62B4-1839-42F0-AEFA-2B9E47304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E84715-BA8A-44E8-ADE0-6693E157D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A83131-0CF5-4D9C-A49A-259B62D6C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资料回应与论证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E9952A-FB83-4520-A2BC-78D57122B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C6B13E-DC2E-46B6-B2D9-4BC7FF914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FD3D88-0FB6-4424-B728-F91CDF530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每个判断都要标明资料依据与限制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0F7077-491E-40F9-A1FC-2705906B7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C128E0-3A41-4AF6-AA63-9CFF4C189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6F6741-F71A-455F-AC21-C25E0172A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读题词—分资料—搭证据链—复核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EEE0C3-F67B-4251-BB8D-9E28D7A0F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47A2C6-6864-4F6B-8E0A-0BC9D9038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7CAE73-2022-4844-9087-4CAA94F4C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抄资料没有分析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3E6064-1679-4D2A-B0EB-BFA6B41A2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37BD8B-01CB-4608-90AE-172143C6E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E234CE-50A2-45DD-87FB-0E0899303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资料回应与论证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BA42F7-ADA8-427C-A10A-B9488DCF1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93049510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DE184B-7A45-4FF3-8BEA-B16209F82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E45F32-7F71-4F19-9037-6ED015991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89885e178c406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349F0C-E580-410A-82D1-4EC82B231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EC8E0F-08E6-4B25-B7B2-3086A6416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F25BB7-2409-4027-B387-2D52E758B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61BBCA-DC1A-4329-BEA6-0510EE53F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0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CSD data-response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845CFF-CD9A-4299-BA28-1BD17FAFB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8EBDBB-B1FC-4F9C-82DA-7ECC04B2A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9AA7AC-3027-4D50-B7F0-12A4949DB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每个判断都要标明资料依据与限制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51100F-A650-4D2C-AAAE-D09349287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53E261-06E4-47DC-B796-56F715A87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25EE01-8406-4085-8931-16BC7628D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读题词—分资料—搭证据链—复核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D90370-40A6-4DF1-B9C0-8CD28ED70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F99645-0A7E-4658-9EC3-212CEE7AB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3C783D-FAB2-4F6B-B41F-5C9E8E9F4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检查：抄资料没有分析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2F8125-F285-4EF1-B3F6-79E556175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43F721-8C9E-4157-B7E0-1C661D987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21BFA0-E258-481F-A982-90CCBD605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资料回应与论证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9B924D-64D7-4005-841C-80C0FE73A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0010552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CA4C0AA-016F-4C09-9666-1BB3CC8B2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97D9BC-B7AA-4FED-8E02-B20E94C6F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8c4dc9a79445b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03C666-4FFD-4F21-B397-D2BF4EBC9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C96998-E32C-4EEB-A8BA-08F1A4A2E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34BA49-7CA9-431B-8ACA-B1FD65935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887F15-AF62-4392-966C-7A1B3DBCB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AX-24 · CSD data-response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 a 12% rise in programme participation. Source B shows no measured improvement for one low-access group; neither s…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3D20BD-2A33-42F5-AE41-07E006D42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公民与社会发展 2024 公开试题、Sample Paper、资料册与评核框架｜CSD data-response skill adapted to MCQ·错项排除·原创模考任务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933562-CA43-4F46-BC67-5BFB418CF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D4AEFF-61B1-4930-868E-45DB90EF2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A28CC5-27E2-43FC-BF9E-F266E1EE2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38972E-95D3-4176-8433-9E339BE4B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F7C8DE-0B7D-4FE4-B101-38FED17C2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D649CF-C656-413F-99E0-5D044537A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DAB338-A765-49AC-A419-CB3C09842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FCA2FE-9875-409A-9520-F29736902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DDA72B-3B52-4B43-9AC4-4D4E4674E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8EABA3-BAB2-4066-9D3D-42866103D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7EB105-8446-42FD-8E67-66E647AB4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F3B5FE-21A9-43AD-90EB-AFB9A1973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0E13D1-45D0-4E69-9C0B-1F8C5ABB6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资料回应与论证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C345D14-4E94-445F-AC68-FF365D737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646036128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4010DD-68D4-49CC-A5AC-B5A3FDF55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A8F463-BEEA-40AB-858D-FEE7F620A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bcfa9fba6347d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C31DA7-1DBC-40FE-89E3-FC10B5E27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7B47FE-5F4B-464C-AB2E-150E04551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DFDCB4-AA13-44F9-AACD-670B347D9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EF5391-452F-4BA5-ACB3-2D37726FA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8D54F4-1A0E-48B7-99EA-7D07FA6C2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AU-21 · CSD data-response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45E6B7-F4EA-4C8E-8CF7-A006B7CE3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2E9206-87D2-444E-88E4-8B9E127CD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48FF7A-DA7D-4A9B-ADCE-4B2C275D3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481451-E6C6-4713-8E3B-A3E3BC66F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AX-24 · CSD data-response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 a 12% ri…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674917-338E-43CA-95BD-A79D4D7B2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DF664D-6528-4A70-98BD-0722BE198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C57DB5-2C94-4900-ABB2-4762BE010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9A39F3-B2E4-4D99-831F-32EBDA930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CSD data-response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 a 12% ri…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4F8971-163B-4358-A0FC-8E4887387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DEE57D-329B-4C9B-816C-E27197D9A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E9846C-57D4-4CCA-A551-8BFB55780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资料回应与论证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475253-27B1-41DD-A112-2E1E26AC6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76061494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26E401-721D-42BE-9926-379749069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4F774D-252E-473F-8E71-F95D8D636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61e74398f849e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DA565F-D0EA-4E89-9D67-98C92D2EB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8D78DF-35AE-439F-83BA-53EBA63FA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534D45-EEAD-43BB-825C-0B4671529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5734C6-F62F-45C5-9806-BD73F5C76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抄资料没有分析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2565E9-9A27-4433-9E07-56737105D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F2F71B-4140-43E0-997A-7B836E9B2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02DE4F-32C0-49BC-BBD0-13BF7E203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198982-2F58-4266-97C3-AC1B7A9BF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正确结论：Repeat the evaluation after this step: Cite both sources, identify the affected…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second check changes or verifies the relevant condition instead of merely rewording the first answer.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0D6DAA-8001-4465-BF16-B4733636E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C50F1D-F681-42E9-AB83-048FE3BBC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8D4F0E-F0CE-4A81-ACB0-4481B3A2B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资料回应与论证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883C0A-83CC-4A8C-9EB3-92C81BFE8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983375456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6DF7E7-17AC-42EF-A5AC-5754D921B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F1EC6C-D974-4F47-8193-5FF4BDF54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1a5852a5ef423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CC2620-3998-4BCC-9A95-1AB57298C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769872-7C12-4E96-AD1A-27225007B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6D04D5-202C-41FA-BC38-5AD84415E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A535A6-EA63-4BF9-A906-679D28400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33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AB-28 · CSD data-response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【原创训练材料｜参数为训练所设】Source A reports a 12% rise in programme participation. Source B shows no measured improvement for one low-access group; neither source identifies a s…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9C98ED-F2AF-43A5-8C67-95328A2E1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A2EB19-CC3B-4E97-A381-37C904D54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EBBB3E-5F8A-4CE0-823E-EF0172C98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4B3FFA-8463-45A9-AD92-F922D36BC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3DA8B8-476A-40AC-9FB8-4FE9EF816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C6AE70-0ABA-42A7-9F26-E4207F15E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25FAD5-A1E0-4857-B233-D33B6DAA8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245746-6859-4C82-BB78-4E762DE56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资料回应与论证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8DF30E-FD93-419B-BAB5-46609CC3C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80442444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2026-08-19T09:08:59.3980000Z</dcterms:created>
  <dcterms:modified xsi:type="dcterms:W3CDTF">2026-08-19T09:08:59.3980000Z</dcterms:modified>
</coreProperties>
</file>