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fffaf1ac894770" /><Relationship Type="http://schemas.openxmlformats.org/officeDocument/2006/relationships/extended-properties" Target="/docProps/app.xml" Id="Radb9d5bc8ed64f76" /><Relationship Type="http://schemas.openxmlformats.org/officeDocument/2006/relationships/officeDocument" Target="/ppt/presentation.xml" Id="Rc8ba33a1e469482b" /></Relationships>
</file>

<file path=ppt/presentation.xml><?xml version="1.0" encoding="utf-8"?>
<p:presentation xmlns:p="http://schemas.openxmlformats.org/presentationml/2006/main">
  <p:sldMasterIdLst>
    <p:sldMasterId xmlns:r="http://schemas.openxmlformats.org/officeDocument/2006/relationships" id="2147483648" r:id="R916f1cb96b2740ae"/>
  </p:sldMasterIdLst>
  <p:notesMasterIdLst>
    <p:notesMasterId xmlns:r="http://schemas.openxmlformats.org/officeDocument/2006/relationships" r:id="R5a6d0e553ede4f1c"/>
  </p:notesMasterIdLst>
  <p:sldIdLst>
    <p:sldId xmlns:r="http://schemas.openxmlformats.org/officeDocument/2006/relationships" id="256" r:id="R84dc272d233445a6"/>
    <p:sldId xmlns:r="http://schemas.openxmlformats.org/officeDocument/2006/relationships" id="257" r:id="Re8eefb2c5c9b4401"/>
    <p:sldId xmlns:r="http://schemas.openxmlformats.org/officeDocument/2006/relationships" id="258" r:id="R70ae3e82c89c42c8"/>
    <p:sldId xmlns:r="http://schemas.openxmlformats.org/officeDocument/2006/relationships" id="259" r:id="R0a50bc719fc148db"/>
    <p:sldId xmlns:r="http://schemas.openxmlformats.org/officeDocument/2006/relationships" id="260" r:id="R598022f03ecc4300"/>
    <p:sldId xmlns:r="http://schemas.openxmlformats.org/officeDocument/2006/relationships" id="261" r:id="R969feb1d288b47d9"/>
    <p:sldId xmlns:r="http://schemas.openxmlformats.org/officeDocument/2006/relationships" id="262" r:id="Radef24cc5b8b4be4"/>
    <p:sldId xmlns:r="http://schemas.openxmlformats.org/officeDocument/2006/relationships" id="263" r:id="Rca52701680ac479e"/>
    <p:sldId xmlns:r="http://schemas.openxmlformats.org/officeDocument/2006/relationships" id="264" r:id="Re11f1cb21d374946"/>
    <p:sldId xmlns:r="http://schemas.openxmlformats.org/officeDocument/2006/relationships" id="265" r:id="Raa5a33bbbfca43b4"/>
    <p:sldId xmlns:r="http://schemas.openxmlformats.org/officeDocument/2006/relationships" id="266" r:id="R43924c88030f4995"/>
    <p:sldId xmlns:r="http://schemas.openxmlformats.org/officeDocument/2006/relationships" id="267" r:id="R66729647f94243d0"/>
    <p:sldId xmlns:r="http://schemas.openxmlformats.org/officeDocument/2006/relationships" id="268" r:id="R4a3f1d6c8ea34658"/>
    <p:sldId xmlns:r="http://schemas.openxmlformats.org/officeDocument/2006/relationships" id="269" r:id="R875afca101784485"/>
    <p:sldId xmlns:r="http://schemas.openxmlformats.org/officeDocument/2006/relationships" id="270" r:id="Rf8a320bfc9054cd6"/>
    <p:sldId xmlns:r="http://schemas.openxmlformats.org/officeDocument/2006/relationships" id="271" r:id="R0ff162054f66432f"/>
    <p:sldId xmlns:r="http://schemas.openxmlformats.org/officeDocument/2006/relationships" id="272" r:id="R3033809a66694530"/>
    <p:sldId xmlns:r="http://schemas.openxmlformats.org/officeDocument/2006/relationships" id="273" r:id="Rc96f01c0b20d4895"/>
    <p:sldId xmlns:r="http://schemas.openxmlformats.org/officeDocument/2006/relationships" id="274" r:id="Rc4cb4627df5f413b"/>
    <p:sldId xmlns:r="http://schemas.openxmlformats.org/officeDocument/2006/relationships" id="275" r:id="R8ca0676c229f4087"/>
    <p:sldId xmlns:r="http://schemas.openxmlformats.org/officeDocument/2006/relationships" id="276" r:id="R44c60910576b4b68"/>
    <p:sldId xmlns:r="http://schemas.openxmlformats.org/officeDocument/2006/relationships" id="277" r:id="R4c687be669ca4ee7"/>
    <p:sldId xmlns:r="http://schemas.openxmlformats.org/officeDocument/2006/relationships" id="278" r:id="Rd85c95180b5c4d87"/>
    <p:sldId xmlns:r="http://schemas.openxmlformats.org/officeDocument/2006/relationships" id="279" r:id="Rc3a5f687b6fb42aa"/>
    <p:sldId xmlns:r="http://schemas.openxmlformats.org/officeDocument/2006/relationships" id="280" r:id="Re30842d8fa2047db"/>
    <p:sldId xmlns:r="http://schemas.openxmlformats.org/officeDocument/2006/relationships" id="281" r:id="R5a18a141c33f42b5"/>
    <p:sldId xmlns:r="http://schemas.openxmlformats.org/officeDocument/2006/relationships" id="282" r:id="R23d41252561b4e18"/>
    <p:sldId xmlns:r="http://schemas.openxmlformats.org/officeDocument/2006/relationships" id="283" r:id="R5d201ca81adb4b8d"/>
    <p:sldId xmlns:r="http://schemas.openxmlformats.org/officeDocument/2006/relationships" id="284" r:id="Re24dee001c164265"/>
    <p:sldId xmlns:r="http://schemas.openxmlformats.org/officeDocument/2006/relationships" id="285" r:id="R0dfa2d7b87fd46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5c8a5d06ee4ad3" /><Relationship Type="http://schemas.openxmlformats.org/officeDocument/2006/relationships/slideMaster" Target="/ppt/slideMasters/slideMaster1.xml" Id="R916f1cb96b2740ae" /><Relationship Type="http://schemas.openxmlformats.org/officeDocument/2006/relationships/notesMaster" Target="/ppt/notesMasters/notesMaster1.xml" Id="R5a6d0e553ede4f1c" /><Relationship Type="http://schemas.openxmlformats.org/officeDocument/2006/relationships/presProps" Target="/ppt/presProps.xml" Id="Re355b51ac7d94764" /><Relationship Type="http://schemas.openxmlformats.org/officeDocument/2006/relationships/tableStyles" Target="/ppt/tableStyles.xml" Id="R8676ab7ea16d492f" /><Relationship Type="http://schemas.openxmlformats.org/officeDocument/2006/relationships/slide" Target="/ppt/slides/slide1.xml" Id="R84dc272d233445a6" /><Relationship Type="http://schemas.openxmlformats.org/officeDocument/2006/relationships/slide" Target="/ppt/slides/slide2.xml" Id="Re8eefb2c5c9b4401" /><Relationship Type="http://schemas.openxmlformats.org/officeDocument/2006/relationships/slide" Target="/ppt/slides/slide3.xml" Id="R70ae3e82c89c42c8" /><Relationship Type="http://schemas.openxmlformats.org/officeDocument/2006/relationships/slide" Target="/ppt/slides/slide4.xml" Id="R0a50bc719fc148db" /><Relationship Type="http://schemas.openxmlformats.org/officeDocument/2006/relationships/slide" Target="/ppt/slides/slide5.xml" Id="R598022f03ecc4300" /><Relationship Type="http://schemas.openxmlformats.org/officeDocument/2006/relationships/slide" Target="/ppt/slides/slide6.xml" Id="R969feb1d288b47d9" /><Relationship Type="http://schemas.openxmlformats.org/officeDocument/2006/relationships/slide" Target="/ppt/slides/slide7.xml" Id="Radef24cc5b8b4be4" /><Relationship Type="http://schemas.openxmlformats.org/officeDocument/2006/relationships/slide" Target="/ppt/slides/slide8.xml" Id="Rca52701680ac479e" /><Relationship Type="http://schemas.openxmlformats.org/officeDocument/2006/relationships/slide" Target="/ppt/slides/slide9.xml" Id="Re11f1cb21d374946" /><Relationship Type="http://schemas.openxmlformats.org/officeDocument/2006/relationships/slide" Target="/ppt/slides/slide10.xml" Id="Raa5a33bbbfca43b4" /><Relationship Type="http://schemas.openxmlformats.org/officeDocument/2006/relationships/slide" Target="/ppt/slides/slide11.xml" Id="R43924c88030f4995" /><Relationship Type="http://schemas.openxmlformats.org/officeDocument/2006/relationships/slide" Target="/ppt/slides/slide12.xml" Id="R66729647f94243d0" /><Relationship Type="http://schemas.openxmlformats.org/officeDocument/2006/relationships/slide" Target="/ppt/slides/slide13.xml" Id="R4a3f1d6c8ea34658" /><Relationship Type="http://schemas.openxmlformats.org/officeDocument/2006/relationships/slide" Target="/ppt/slides/slide14.xml" Id="R875afca101784485" /><Relationship Type="http://schemas.openxmlformats.org/officeDocument/2006/relationships/slide" Target="/ppt/slides/slide15.xml" Id="Rf8a320bfc9054cd6" /><Relationship Type="http://schemas.openxmlformats.org/officeDocument/2006/relationships/slide" Target="/ppt/slides/slide16.xml" Id="R0ff162054f66432f" /><Relationship Type="http://schemas.openxmlformats.org/officeDocument/2006/relationships/slide" Target="/ppt/slides/slide17.xml" Id="R3033809a66694530" /><Relationship Type="http://schemas.openxmlformats.org/officeDocument/2006/relationships/slide" Target="/ppt/slides/slide18.xml" Id="Rc96f01c0b20d4895" /><Relationship Type="http://schemas.openxmlformats.org/officeDocument/2006/relationships/slide" Target="/ppt/slides/slide19.xml" Id="Rc4cb4627df5f413b" /><Relationship Type="http://schemas.openxmlformats.org/officeDocument/2006/relationships/slide" Target="/ppt/slides/slide20.xml" Id="R8ca0676c229f4087" /><Relationship Type="http://schemas.openxmlformats.org/officeDocument/2006/relationships/slide" Target="/ppt/slides/slide21.xml" Id="R44c60910576b4b68" /><Relationship Type="http://schemas.openxmlformats.org/officeDocument/2006/relationships/slide" Target="/ppt/slides/slide22.xml" Id="R4c687be669ca4ee7" /><Relationship Type="http://schemas.openxmlformats.org/officeDocument/2006/relationships/slide" Target="/ppt/slides/slide23.xml" Id="Rd85c95180b5c4d87" /><Relationship Type="http://schemas.openxmlformats.org/officeDocument/2006/relationships/slide" Target="/ppt/slides/slide24.xml" Id="Rc3a5f687b6fb42aa" /><Relationship Type="http://schemas.openxmlformats.org/officeDocument/2006/relationships/slide" Target="/ppt/slides/slide25.xml" Id="Re30842d8fa2047db" /><Relationship Type="http://schemas.openxmlformats.org/officeDocument/2006/relationships/slide" Target="/ppt/slides/slide26.xml" Id="R5a18a141c33f42b5" /><Relationship Type="http://schemas.openxmlformats.org/officeDocument/2006/relationships/slide" Target="/ppt/slides/slide27.xml" Id="R23d41252561b4e18" /><Relationship Type="http://schemas.openxmlformats.org/officeDocument/2006/relationships/slide" Target="/ppt/slides/slide28.xml" Id="R5d201ca81adb4b8d" /><Relationship Type="http://schemas.openxmlformats.org/officeDocument/2006/relationships/slide" Target="/ppt/slides/slide29.xml" Id="Re24dee001c164265" /><Relationship Type="http://schemas.openxmlformats.org/officeDocument/2006/relationships/slide" Target="/ppt/slides/slide30.xml" Id="R0dfa2d7b87fd46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f7cdbbedfc402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d338d962314e17" /><Relationship Type="http://schemas.openxmlformats.org/officeDocument/2006/relationships/notesMaster" Target="/ppt/notesMasters/notesMaster1.xml" Id="R936b71391f9c4a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07dc53e0294785" /><Relationship Type="http://schemas.openxmlformats.org/officeDocument/2006/relationships/notesMaster" Target="/ppt/notesMasters/notesMaster1.xml" Id="R3c51d435550647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fd693e129824a10" /><Relationship Type="http://schemas.openxmlformats.org/officeDocument/2006/relationships/notesMaster" Target="/ppt/notesMasters/notesMaster1.xml" Id="R7aaffbb6b13e4c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b32b2f0406443a" /><Relationship Type="http://schemas.openxmlformats.org/officeDocument/2006/relationships/notesMaster" Target="/ppt/notesMasters/notesMaster1.xml" Id="R6cce59cdf34a40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46846322d14852" /><Relationship Type="http://schemas.openxmlformats.org/officeDocument/2006/relationships/notesMaster" Target="/ppt/notesMasters/notesMaster1.xml" Id="Rb693ec0d03e44c0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9e060e9f6c4cf7" /><Relationship Type="http://schemas.openxmlformats.org/officeDocument/2006/relationships/notesMaster" Target="/ppt/notesMasters/notesMaster1.xml" Id="Ra1dea91b02224d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cf892b852c4cb9" /><Relationship Type="http://schemas.openxmlformats.org/officeDocument/2006/relationships/notesMaster" Target="/ppt/notesMasters/notesMaster1.xml" Id="R491158c5f28c4d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cea6ed0a56b94a5c" /><Relationship Type="http://schemas.openxmlformats.org/officeDocument/2006/relationships/notesMaster" Target="/ppt/notesMasters/notesMaster1.xml" Id="R0bafab1d6d4b45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fac50ed60d74c02" /><Relationship Type="http://schemas.openxmlformats.org/officeDocument/2006/relationships/notesMaster" Target="/ppt/notesMasters/notesMaster1.xml" Id="Rc325b253a35b4e9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f603000be224199" /><Relationship Type="http://schemas.openxmlformats.org/officeDocument/2006/relationships/notesMaster" Target="/ppt/notesMasters/notesMaster1.xml" Id="R27608c6029b74d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c666d6a7b974a5e" /><Relationship Type="http://schemas.openxmlformats.org/officeDocument/2006/relationships/notesMaster" Target="/ppt/notesMasters/notesMaster1.xml" Id="R16744a6ab4bd481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c7f28f931be4a58" /><Relationship Type="http://schemas.openxmlformats.org/officeDocument/2006/relationships/notesMaster" Target="/ppt/notesMasters/notesMaster1.xml" Id="R106dbb4660084c3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6713b7dd31e4770" /><Relationship Type="http://schemas.openxmlformats.org/officeDocument/2006/relationships/notesMaster" Target="/ppt/notesMasters/notesMaster1.xml" Id="Re8673d596dfb4b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0db1ca67f54181" /><Relationship Type="http://schemas.openxmlformats.org/officeDocument/2006/relationships/notesMaster" Target="/ppt/notesMasters/notesMaster1.xml" Id="Rc3457aa3cf314cd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546eb8ae9a48b7" /><Relationship Type="http://schemas.openxmlformats.org/officeDocument/2006/relationships/notesMaster" Target="/ppt/notesMasters/notesMaster1.xml" Id="Rb7f0466ee4c1404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14050e4ee1343f2" /><Relationship Type="http://schemas.openxmlformats.org/officeDocument/2006/relationships/notesMaster" Target="/ppt/notesMasters/notesMaster1.xml" Id="Rc543ca0d4be74e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0b0633eec14675" /><Relationship Type="http://schemas.openxmlformats.org/officeDocument/2006/relationships/notesMaster" Target="/ppt/notesMasters/notesMaster1.xml" Id="R0bebdd17a27045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256d2030a254502" /><Relationship Type="http://schemas.openxmlformats.org/officeDocument/2006/relationships/notesMaster" Target="/ppt/notesMasters/notesMaster1.xml" Id="R210b938b53314f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23920ee6f7e44dc" /><Relationship Type="http://schemas.openxmlformats.org/officeDocument/2006/relationships/notesMaster" Target="/ppt/notesMasters/notesMaster1.xml" Id="Rb9096276d874412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62ac1089e5f4611" /><Relationship Type="http://schemas.openxmlformats.org/officeDocument/2006/relationships/notesMaster" Target="/ppt/notesMasters/notesMaster1.xml" Id="R726ad2338c964cb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89911de382b4568" /><Relationship Type="http://schemas.openxmlformats.org/officeDocument/2006/relationships/notesMaster" Target="/ppt/notesMasters/notesMaster1.xml" Id="Rabdc7765b2144d2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c6b42f5d14b4381" /><Relationship Type="http://schemas.openxmlformats.org/officeDocument/2006/relationships/notesMaster" Target="/ppt/notesMasters/notesMaster1.xml" Id="R42338080808c472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68fcc360869470d" /><Relationship Type="http://schemas.openxmlformats.org/officeDocument/2006/relationships/notesMaster" Target="/ppt/notesMasters/notesMaster1.xml" Id="R3085f7090e9d425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7036437055b4371" /><Relationship Type="http://schemas.openxmlformats.org/officeDocument/2006/relationships/notesMaster" Target="/ppt/notesMasters/notesMaster1.xml" Id="R61c4d8d2a70f4ef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087b0a5842b4da4" /><Relationship Type="http://schemas.openxmlformats.org/officeDocument/2006/relationships/notesMaster" Target="/ppt/notesMasters/notesMaster1.xml" Id="R41fada8d0d08405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a93d2aaa6a44537" /><Relationship Type="http://schemas.openxmlformats.org/officeDocument/2006/relationships/notesMaster" Target="/ppt/notesMasters/notesMaster1.xml" Id="R0908b502fb014bc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09c80a2925a452e" /><Relationship Type="http://schemas.openxmlformats.org/officeDocument/2006/relationships/notesMaster" Target="/ppt/notesMasters/notesMaster1.xml" Id="R35840e352e6543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5f26650ca74930" /><Relationship Type="http://schemas.openxmlformats.org/officeDocument/2006/relationships/notesMaster" Target="/ppt/notesMasters/notesMaster1.xml" Id="Rb06da798503142a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5a6670d10644a9a" /><Relationship Type="http://schemas.openxmlformats.org/officeDocument/2006/relationships/notesMaster" Target="/ppt/notesMasters/notesMaster1.xml" Id="R83e00419d273453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c6d10079e444668" /><Relationship Type="http://schemas.openxmlformats.org/officeDocument/2006/relationships/notesMaster" Target="/ppt/notesMasters/notesMaster1.xml" Id="R700bab26cc944f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的“全球化与相互依存”学习单元。本套课件共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讲稿】明确告诉学生：本单元只训练“全球化与相互依存”。先解释知识范围，再用一句话建立核心判断，最后示范标准方法。</a:t>
            </a:r>
          </a:p>
          <a:p xmlns:a="http://schemas.openxmlformats.org/drawingml/2006/main">
            <a:r>
              <a:t>【互动提问】请用自己的话复述“全球联系同时产生收益、脆弱性与分配效应”，并举一个会触发“只写全球化好或坏”的错误例子。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【原创训练材料｜参数为训练所设】An international supply chain lowers unit cost, but a port closure delays one key component and stops production elsewhere.
Which conclusion is supported by all the stated evidence? 选项为 A.Evidence-led response: The same interdependence can transmit efficiency gains and disruption across locations.；B.The same interdependence can transmit efficiency gains and disruption across locations.；C.Revise the claim to: The same interdependence can transmit efficiency gains and disruption across locations.；D.Map the dependency and compare diversification or buffer options against their cost.。讲解时强调：全球联系同时产生收益、脆弱性与分配效应</a:t>
            </a:r>
          </a:p>
          <a:p xmlns:a="http://schemas.openxmlformats.org/drawingml/2006/main">
            <a:r>
              <a:t>【互动提问】你的第一步是什么？这个步骤依赖哪一个条件？</a:t>
            </a:r>
          </a:p>
          <a:p xmlns:a="http://schemas.openxmlformats.org/drawingml/2006/main">
            <a:r>
              <a:t>【预期回答】学生能说出“画因果链—分短长期—列群体”中的起始动作，并避开“只写全球化好或坏”。</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分步讲评：先重述题目条件，再逐步示范“画因果链—分短长期—列群体”，最后给出正确结论“The same interdependence can transmit efficiency gains and disruption across locations.”。完整解析：The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【预期回答】学生能把失分归入“只写全球化好或坏”或更精确的个人错因，并写出可执行检查动作。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讲稿】逐项解释“全球化与相互依存”中的专有名词、符号、对象和单位。特别强调：只写全球化好或坏</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讲稿】用“条件—表示—方法—核验”重建本知识点。示范时逐步引用：画因果链—分短长期—列群体</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讲稿】带学生逐句读取任务，不先求答案。要求指出材料中的有效条件，再按“画因果链—分短长期—列群体”作答。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讲稿】先展示错误路径，再用解析链复原第一失分点。禁止只说“粗心”；必须落到“只写全球化好或坏”或更精确的动作。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【原创训练材料｜参数为训练所设】An international supply chain lowers unit cost, but a port closure delays one key component and stops production elsewhere.
Which limitation must remain in the final evaluation? 选项为 A.Repeat the evaluation after this step: Map the dependency and compare diversification or buffer options against their cost.；B.One disruption does not prove all global links are harmful in every period.；C.The same interdependence can transmit efficiency gains and disruption across locations.；D.Evidence-led response: The same interdependence can transmit efficiency gains and disruption across locations.。讲解时强调：全球联系同时产生收益、脆弱性与分配效应</a:t>
            </a:r>
          </a:p>
          <a:p xmlns:a="http://schemas.openxmlformats.org/drawingml/2006/main">
            <a:r>
              <a:t>【互动提问】你的第一步是什么？这个步骤依赖哪一个条件？</a:t>
            </a:r>
          </a:p>
          <a:p xmlns:a="http://schemas.openxmlformats.org/drawingml/2006/main">
            <a:r>
              <a:t>【预期回答】学生能说出“画因果链—分短长期—列群体”中的起始动作，并避开“只写全球化好或坏”。</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分步讲评：先重述题目条件，再逐步示范“画因果链—分短长期—列群体”，最后给出正确结论“One disruption does not prove all global links are harmful in every period.”。完整解析：The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【预期回答】学生能把失分归入“只写全球化好或坏”或更精确的个人错因，并写出可执行检查动作。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讲稿】逐项解释“全球化与相互依存”中的专有名词、符号、对象和单位。特别强调：只写全球化好或坏</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讲稿】用“条件—表示—方法—核验”重建本知识点。示范时逐步引用：画因果链—分短长期—列群体</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讲稿】带学生逐句读取任务，不先求答案。要求指出材料中的有效条件，再按“画因果链—分短长期—列群体”作答。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讲稿】先展示错误路径，再用解析链复原第一失分点。禁止只说“粗心”；必须落到“只写全球化好或坏”或更精确的动作。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【原创训练材料｜参数为训练所设】An international supply chain lowers unit cost, but a port closure delays one key component and stops production elsewhere.
A draft makes an absolute claim. Which revision is defensible? 选项为 A.Map the dependency and compare diversification or buffer options against their cost.；B.One disruption does not prove all global links are harmful in every period.；C.Revise the claim to: The same interdependence can transmit efficiency gains and disruption across locations.；D.Repeat the evaluation after this step: Map the dependency and compare diversification or buffer options against their cost.。讲解时强调：全球联系同时产生收益、脆弱性与分配效应</a:t>
            </a:r>
          </a:p>
          <a:p xmlns:a="http://schemas.openxmlformats.org/drawingml/2006/main">
            <a:r>
              <a:t>【互动提问】你的第一步是什么？这个步骤依赖哪一个条件？</a:t>
            </a:r>
          </a:p>
          <a:p xmlns:a="http://schemas.openxmlformats.org/drawingml/2006/main">
            <a:r>
              <a:t>【预期回答】学生能说出“画因果链—分短长期—列群体”中的起始动作，并避开“只写全球化好或坏”。</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分步讲评：先重述题目条件，再逐步示范“画因果链—分短长期—列群体”，最后给出正确结论“Revise the claim to: The same interdependence can transmit efficiency gains and disruption across locations.”。完整解析：The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【预期回答】学生能把失分归入“只写全球化好或坏”或更精确的个人错因，并写出可执行检查动作。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讲稿】逐项解释“全球化与相互依存”中的专有名词、符号、对象和单位。特别强调：只写全球化好或坏</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讲稿】用“条件—表示—方法—核验”重建本知识点。示范时逐步引用：画因果链—分短长期—列群体</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讲稿】带学生逐句读取任务，不先求答案。要求指出材料中的有效条件，再按“画因果链—分短长期—列群体”作答。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讲稿】先展示错误路径，再用解析链复原第一失分点。禁止只说“粗心”；必须落到“只写全球化好或坏”或更精确的动作。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6f1903a6f14b6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31ff5494fb4429" /><Relationship Type="http://schemas.openxmlformats.org/officeDocument/2006/relationships/slideLayout" Target="/ppt/slideLayouts/slideLayout1.xml" Id="Rcc397083407c4af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397083407c4af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1087de770df41dd" /><Relationship Type="http://schemas.openxmlformats.org/officeDocument/2006/relationships/image" Target="/ppt/media/image.png" Id="R09942e58d32646c9" /><Relationship Type="http://schemas.openxmlformats.org/officeDocument/2006/relationships/notesSlide" Target="/ppt/notesSlides/notesSlide1.xml" Id="R4952aa0bf0064b0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65f511ae72c4743" /><Relationship Type="http://schemas.openxmlformats.org/officeDocument/2006/relationships/image" Target="/ppt/media/image2.png" Id="R10574161208e47ec" /><Relationship Type="http://schemas.openxmlformats.org/officeDocument/2006/relationships/notesSlide" Target="/ppt/notesSlides/notesSlide2.xml" Id="Rd07ae2b35908462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a8b8d84193e4551" /><Relationship Type="http://schemas.openxmlformats.org/officeDocument/2006/relationships/image" Target="/ppt/media/image3.png" Id="R7d4a87c46f004c1a" /><Relationship Type="http://schemas.openxmlformats.org/officeDocument/2006/relationships/notesSlide" Target="/ppt/notesSlides/notesSlide3.xml" Id="R81dc2e58737741b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2f41f56d0f04f41" /><Relationship Type="http://schemas.openxmlformats.org/officeDocument/2006/relationships/image" Target="/ppt/media/image4.png" Id="R63a678a264164d52" /><Relationship Type="http://schemas.openxmlformats.org/officeDocument/2006/relationships/notesSlide" Target="/ppt/notesSlides/notesSlide4.xml" Id="Rd5f3e68e1d164d4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252c4e32b734077" /><Relationship Type="http://schemas.openxmlformats.org/officeDocument/2006/relationships/image" Target="/ppt/media/image5.png" Id="R9af24f093be146e7" /><Relationship Type="http://schemas.openxmlformats.org/officeDocument/2006/relationships/notesSlide" Target="/ppt/notesSlides/notesSlide5.xml" Id="R0219ac8079be4b7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d915ad443a24c2e" /><Relationship Type="http://schemas.openxmlformats.org/officeDocument/2006/relationships/image" Target="/ppt/media/image6.png" Id="R06668a5567aa4c3f" /><Relationship Type="http://schemas.openxmlformats.org/officeDocument/2006/relationships/notesSlide" Target="/ppt/notesSlides/notesSlide6.xml" Id="Re866a2aa35d4458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858b10becf44cda" /><Relationship Type="http://schemas.openxmlformats.org/officeDocument/2006/relationships/image" Target="/ppt/media/image7.png" Id="Rf45ced09d7a94766" /><Relationship Type="http://schemas.openxmlformats.org/officeDocument/2006/relationships/notesSlide" Target="/ppt/notesSlides/notesSlide7.xml" Id="Re09a9250b8cf4c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c983243248f4683" /><Relationship Type="http://schemas.openxmlformats.org/officeDocument/2006/relationships/image" Target="/ppt/media/image8.png" Id="R9106f4aa3e9b4782" /><Relationship Type="http://schemas.openxmlformats.org/officeDocument/2006/relationships/notesSlide" Target="/ppt/notesSlides/notesSlide8.xml" Id="R0396ebe7f6cf415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96128c3f96e4b33" /><Relationship Type="http://schemas.openxmlformats.org/officeDocument/2006/relationships/image" Target="/ppt/media/image9.png" Id="Rf365005a43134d50" /><Relationship Type="http://schemas.openxmlformats.org/officeDocument/2006/relationships/notesSlide" Target="/ppt/notesSlides/notesSlide9.xml" Id="Rde4ae91d48d247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0c739247f384bcb" /><Relationship Type="http://schemas.openxmlformats.org/officeDocument/2006/relationships/image" Target="/ppt/media/image10.png" Id="R65799d09eb824725" /><Relationship Type="http://schemas.openxmlformats.org/officeDocument/2006/relationships/notesSlide" Target="/ppt/notesSlides/notesSlide10.xml" Id="R1291ccef556043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7a590e489e14993" /><Relationship Type="http://schemas.openxmlformats.org/officeDocument/2006/relationships/image" Target="/ppt/media/image11.png" Id="Ra0237452138c4b66" /><Relationship Type="http://schemas.openxmlformats.org/officeDocument/2006/relationships/notesSlide" Target="/ppt/notesSlides/notesSlide11.xml" Id="Rd06fa24fce654ab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c4a054f15114517" /><Relationship Type="http://schemas.openxmlformats.org/officeDocument/2006/relationships/image" Target="/ppt/media/image12.png" Id="Rb10b3c022c084469" /><Relationship Type="http://schemas.openxmlformats.org/officeDocument/2006/relationships/notesSlide" Target="/ppt/notesSlides/notesSlide12.xml" Id="Rb1dd94338d8b4a9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e67118909c149fe" /><Relationship Type="http://schemas.openxmlformats.org/officeDocument/2006/relationships/image" Target="/ppt/media/image13.png" Id="R9370483bd91a4e59" /><Relationship Type="http://schemas.openxmlformats.org/officeDocument/2006/relationships/notesSlide" Target="/ppt/notesSlides/notesSlide13.xml" Id="R4e922e2a8b5d4f3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0fa8eaf1f634253" /><Relationship Type="http://schemas.openxmlformats.org/officeDocument/2006/relationships/image" Target="/ppt/media/image14.png" Id="R2754d06540f442b9" /><Relationship Type="http://schemas.openxmlformats.org/officeDocument/2006/relationships/notesSlide" Target="/ppt/notesSlides/notesSlide14.xml" Id="R45ea5406458845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98f991bffcf4254" /><Relationship Type="http://schemas.openxmlformats.org/officeDocument/2006/relationships/image" Target="/ppt/media/image15.png" Id="Raa6160dda5e444d0" /><Relationship Type="http://schemas.openxmlformats.org/officeDocument/2006/relationships/notesSlide" Target="/ppt/notesSlides/notesSlide15.xml" Id="Rd8b9f397545b4ac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3b77b12d6c34eee" /><Relationship Type="http://schemas.openxmlformats.org/officeDocument/2006/relationships/image" Target="/ppt/media/image16.png" Id="Ra6bbe41ce1ad4ea7" /><Relationship Type="http://schemas.openxmlformats.org/officeDocument/2006/relationships/notesSlide" Target="/ppt/notesSlides/notesSlide16.xml" Id="Rc30a069dd5fd4a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5053257e16b4112" /><Relationship Type="http://schemas.openxmlformats.org/officeDocument/2006/relationships/image" Target="/ppt/media/image17.png" Id="R1e4ae2b75e674530" /><Relationship Type="http://schemas.openxmlformats.org/officeDocument/2006/relationships/notesSlide" Target="/ppt/notesSlides/notesSlide17.xml" Id="Rb3f9e8de837b4f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4bc0beea1284dc6" /><Relationship Type="http://schemas.openxmlformats.org/officeDocument/2006/relationships/image" Target="/ppt/media/image18.png" Id="R997276d344864a3e" /><Relationship Type="http://schemas.openxmlformats.org/officeDocument/2006/relationships/notesSlide" Target="/ppt/notesSlides/notesSlide18.xml" Id="Rc72d7734ff2d48f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0b4cd7de736404f" /><Relationship Type="http://schemas.openxmlformats.org/officeDocument/2006/relationships/image" Target="/ppt/media/image19.png" Id="R2f052f5d03654797" /><Relationship Type="http://schemas.openxmlformats.org/officeDocument/2006/relationships/notesSlide" Target="/ppt/notesSlides/notesSlide19.xml" Id="Rcb1220c4ba9842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1dde818835745e7" /><Relationship Type="http://schemas.openxmlformats.org/officeDocument/2006/relationships/image" Target="/ppt/media/image20.png" Id="R908691a965344960" /><Relationship Type="http://schemas.openxmlformats.org/officeDocument/2006/relationships/notesSlide" Target="/ppt/notesSlides/notesSlide20.xml" Id="Reb85f26dc9c5489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a61587b72dc4833" /><Relationship Type="http://schemas.openxmlformats.org/officeDocument/2006/relationships/image" Target="/ppt/media/image21.png" Id="R3c5896ae43f345d9" /><Relationship Type="http://schemas.openxmlformats.org/officeDocument/2006/relationships/notesSlide" Target="/ppt/notesSlides/notesSlide21.xml" Id="Rfd83e5baead2442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14659da13c449a9" /><Relationship Type="http://schemas.openxmlformats.org/officeDocument/2006/relationships/image" Target="/ppt/media/image22.png" Id="R8579a57e08004c21" /><Relationship Type="http://schemas.openxmlformats.org/officeDocument/2006/relationships/notesSlide" Target="/ppt/notesSlides/notesSlide22.xml" Id="Rde2de04db166488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df70662e2e34867" /><Relationship Type="http://schemas.openxmlformats.org/officeDocument/2006/relationships/image" Target="/ppt/media/image23.png" Id="Rfc70c7e5a2da4f12" /><Relationship Type="http://schemas.openxmlformats.org/officeDocument/2006/relationships/notesSlide" Target="/ppt/notesSlides/notesSlide23.xml" Id="R4a60cf459cd243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1b6d34f2c304e93" /><Relationship Type="http://schemas.openxmlformats.org/officeDocument/2006/relationships/image" Target="/ppt/media/image24.png" Id="R7ae8d0f855ed4dd8" /><Relationship Type="http://schemas.openxmlformats.org/officeDocument/2006/relationships/notesSlide" Target="/ppt/notesSlides/notesSlide24.xml" Id="R4dcb606718cb490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8876a73cdd9456c" /><Relationship Type="http://schemas.openxmlformats.org/officeDocument/2006/relationships/image" Target="/ppt/media/image25.png" Id="R07b96ca8e4324a8e" /><Relationship Type="http://schemas.openxmlformats.org/officeDocument/2006/relationships/notesSlide" Target="/ppt/notesSlides/notesSlide25.xml" Id="R026f6342effa4bf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c74c9494da5c43dd" /><Relationship Type="http://schemas.openxmlformats.org/officeDocument/2006/relationships/image" Target="/ppt/media/image26.png" Id="R74f4e4979a1a4be9" /><Relationship Type="http://schemas.openxmlformats.org/officeDocument/2006/relationships/notesSlide" Target="/ppt/notesSlides/notesSlide26.xml" Id="R79d5c7c8cb5a415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698b6bc1bb58465c" /><Relationship Type="http://schemas.openxmlformats.org/officeDocument/2006/relationships/image" Target="/ppt/media/image27.png" Id="R4fddfb48fc9b4fc1" /><Relationship Type="http://schemas.openxmlformats.org/officeDocument/2006/relationships/notesSlide" Target="/ppt/notesSlides/notesSlide27.xml" Id="R0d51ef85f23d450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854e13cc0494800" /><Relationship Type="http://schemas.openxmlformats.org/officeDocument/2006/relationships/image" Target="/ppt/media/image28.png" Id="Rbe29d6876c8c41b4" /><Relationship Type="http://schemas.openxmlformats.org/officeDocument/2006/relationships/notesSlide" Target="/ppt/notesSlides/notesSlide28.xml" Id="Rd6018fcba7264c7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775c5db5e4947f0" /><Relationship Type="http://schemas.openxmlformats.org/officeDocument/2006/relationships/image" Target="/ppt/media/image29.png" Id="Rbdfbebb1d0954614" /><Relationship Type="http://schemas.openxmlformats.org/officeDocument/2006/relationships/notesSlide" Target="/ppt/notesSlides/notesSlide29.xml" Id="R633d233e05454c6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51bb5ff1cd84724" /><Relationship Type="http://schemas.openxmlformats.org/officeDocument/2006/relationships/image" Target="/ppt/media/image30.png" Id="R9613be943e8e4ac6" /><Relationship Type="http://schemas.openxmlformats.org/officeDocument/2006/relationships/notesSlide" Target="/ppt/notesSlides/notesSlide30.xml" Id="R53253569378240aa"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EFAD62C-D639-48BE-94EF-64E89F1BB4A0}"/>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70DDE9-98A3-4C5C-A2CD-44877FC959B9}"/>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E0D70062-D259-40D0-94BE-0FE89D305539}"/>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EA377D50-F2F8-49FA-85FD-A3A451FD32C0}"/>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全球化与相互依存</a:t>
            </a:r>
          </a:p>
        </p:txBody>
      </p:sp>
      <p:sp>
        <p:nvSpPr>
          <p:cNvPr id="5" name="">
            <a:extLst xmlns:a="http://schemas.openxmlformats.org/drawingml/2006/main">
              <a:ext uri="{FF2B5EF4-FFF2-40B4-BE49-F238E27FC236}">
                <a16:creationId xmlns:a16="http://schemas.microsoft.com/office/drawing/2014/main" id="{BFE1F287-5CC5-427B-8A5E-F5A6245FAA3D}"/>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贸易、文化、人口流动、供应链和治理。</a:t>
            </a:r>
          </a:p>
        </p:txBody>
      </p:sp>
      <p:sp>
        <p:nvSpPr>
          <p:cNvPr id="6" name="">
            <a:extLst xmlns:a="http://schemas.openxmlformats.org/drawingml/2006/main">
              <a:ext uri="{FF2B5EF4-FFF2-40B4-BE49-F238E27FC236}">
                <a16:creationId xmlns:a16="http://schemas.microsoft.com/office/drawing/2014/main" id="{25EDD93A-824C-4201-A4B0-D6918F04730E}"/>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EACADB9C-663A-4375-AB19-BE88420AE22F}"/>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AB848065-703D-4552-8CAC-E802DDBA405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5D9A553-B23A-406C-B89C-FDE849814F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09942e58d32646c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E72DD1FA-C3AE-4D5F-9026-4455F4E0016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32F801B-342C-4574-A3DE-E969D2DC45CA}"/>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B3B5F135-D6FF-4EB3-825D-46EA8D8BCCDD}"/>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0197C847-067C-4247-ABEC-E7CA52024117}"/>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37CF022B-50B8-4AD0-AE17-708F58540741}"/>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BF63C3E8-DF5F-42A5-AE55-A95818255B29}"/>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E673F090-D117-4053-9085-3EB94A393A5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6585392-B228-4E77-97D9-CA082F81B02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9" name="">
            <a:extLst xmlns:a="http://schemas.openxmlformats.org/drawingml/2006/main">
              <a:ext uri="{FF2B5EF4-FFF2-40B4-BE49-F238E27FC236}">
                <a16:creationId xmlns:a16="http://schemas.microsoft.com/office/drawing/2014/main" id="{4B1EFF05-08B6-488E-8A01-97094C1DBE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94131754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2407D6CB-FDC2-4C1F-B5A8-60F37F0DAC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A473BDEB-E1E7-4B40-9164-266F48130A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0574161208e47e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35FE68-C605-42E6-9852-EE9DB5B1A9F9}"/>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51CFDF01-D866-41E0-A68C-A2C68B2A6488}"/>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B75FE29-685C-44DB-BC6E-71B51012C393}"/>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4AF667DE-F828-45EA-A4CB-CEDBEC18A3FB}"/>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B730009C-494E-451A-BF1A-BDA66ECF713A}"/>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C174A46-2166-46BF-938D-9F9A11F51E6C}"/>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62E5D3F4-C0F6-4AF7-AD55-F79FD4E9D7AF}"/>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46201E43-398D-47DC-AF2A-CD9FB2D64FBB}"/>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686EEF0-3D1D-4A2C-87B0-146DB20BEE3C}"/>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6C89355E-9145-4BF3-BCB5-DE298C7E8713}"/>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6A19482B-1063-4891-8F42-81189E5058D5}"/>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FF7E60FD-C8DB-47B5-8196-4CBF17027579}"/>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3370017E-DB82-4CF9-92C9-0BD6B6DD0FEB}"/>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91337681-009D-4DD1-9B49-2E3CDD0CCC2F}"/>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6F7D8247-3BB3-4CBB-8117-B5D1784F42DA}"/>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ACD37BB0-C98D-4835-B541-8E13143DCD7E}"/>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D6B55944-4011-4F01-AFFC-F66723AB9539}"/>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成功标准｜全球联系同时产生收益、脆弱性与分配效应</a:t>
            </a:r>
          </a:p>
        </p:txBody>
      </p:sp>
      <p:sp>
        <p:nvSpPr>
          <p:cNvPr id="21" name="">
            <a:extLst xmlns:a="http://schemas.openxmlformats.org/drawingml/2006/main">
              <a:ext uri="{FF2B5EF4-FFF2-40B4-BE49-F238E27FC236}">
                <a16:creationId xmlns:a16="http://schemas.microsoft.com/office/drawing/2014/main" id="{39FD322C-BAA9-4EC0-831C-3DE5D527A7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29C8B701-3CDF-4F77-B639-F7E302C487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3" name="">
            <a:extLst xmlns:a="http://schemas.openxmlformats.org/drawingml/2006/main">
              <a:ext uri="{FF2B5EF4-FFF2-40B4-BE49-F238E27FC236}">
                <a16:creationId xmlns:a16="http://schemas.microsoft.com/office/drawing/2014/main" id="{4211F5F3-D866-40AB-9276-B850B8D3FEC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27108495"/>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D5EEDF1-CE75-42AE-96B1-AE54EA6A645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12C48BC4-3B50-4E03-A27B-E7A51E7815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d4a87c46f004c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820F476-E60A-483D-BCA2-C8425E6322A3}"/>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全球化与相互依存</a:t>
            </a:r>
          </a:p>
        </p:txBody>
      </p:sp>
      <p:sp>
        <p:nvSpPr>
          <p:cNvPr id="5" name="">
            <a:extLst xmlns:a="http://schemas.openxmlformats.org/drawingml/2006/main">
              <a:ext uri="{FF2B5EF4-FFF2-40B4-BE49-F238E27FC236}">
                <a16:creationId xmlns:a16="http://schemas.microsoft.com/office/drawing/2014/main" id="{A905DCDF-B87E-4DA9-96B9-F7D6A43C43F8}"/>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231A39E4-6341-46D8-B725-5245FD9F7A8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7F230B4-0498-4B81-AA22-A5EFA91F50AA}"/>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FE9A1106-5CF7-44E6-98D3-1BBA931E276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全球联系同时产生收益、脆弱性与分配效应</a:t>
            </a:r>
          </a:p>
        </p:txBody>
      </p:sp>
      <p:sp>
        <p:nvSpPr>
          <p:cNvPr id="9" name="">
            <a:extLst xmlns:a="http://schemas.openxmlformats.org/drawingml/2006/main">
              <a:ext uri="{FF2B5EF4-FFF2-40B4-BE49-F238E27FC236}">
                <a16:creationId xmlns:a16="http://schemas.microsoft.com/office/drawing/2014/main" id="{03E964C3-0328-4282-9DB4-4EAB5F1BE69C}"/>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边界提醒｜只写全球化好或坏</a:t>
            </a:r>
          </a:p>
        </p:txBody>
      </p:sp>
      <p:sp>
        <p:nvSpPr>
          <p:cNvPr id="10" name="">
            <a:extLst xmlns:a="http://schemas.openxmlformats.org/drawingml/2006/main">
              <a:ext uri="{FF2B5EF4-FFF2-40B4-BE49-F238E27FC236}">
                <a16:creationId xmlns:a16="http://schemas.microsoft.com/office/drawing/2014/main" id="{C4352E70-ACF1-4573-8BD9-3BB19823EF6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887DFA56-4EE4-4855-A09F-B656244F266D}"/>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13E27A4-9C5F-4BBF-A00D-819E31ED2037}"/>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贸易、文化、人口流动、供应链和治理。</a:t>
            </a:r>
          </a:p>
        </p:txBody>
      </p:sp>
      <p:sp>
        <p:nvSpPr>
          <p:cNvPr id="13" name="">
            <a:extLst xmlns:a="http://schemas.openxmlformats.org/drawingml/2006/main">
              <a:ext uri="{FF2B5EF4-FFF2-40B4-BE49-F238E27FC236}">
                <a16:creationId xmlns:a16="http://schemas.microsoft.com/office/drawing/2014/main" id="{020FAB7E-74AE-4770-807B-475017920E46}"/>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AF3C670-2A35-44FD-9B40-0E58C5CC829E}"/>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BE6FCB00-71B0-42F4-A15A-07EDCD42B7C4}"/>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画因果链—分短长期—列群体</a:t>
            </a:r>
          </a:p>
        </p:txBody>
      </p:sp>
      <p:sp>
        <p:nvSpPr>
          <p:cNvPr id="16" name="">
            <a:extLst xmlns:a="http://schemas.openxmlformats.org/drawingml/2006/main">
              <a:ext uri="{FF2B5EF4-FFF2-40B4-BE49-F238E27FC236}">
                <a16:creationId xmlns:a16="http://schemas.microsoft.com/office/drawing/2014/main" id="{7E060F5A-9E11-407E-A1C7-BB451CE02AA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4E74D2A9-EF22-4F3F-A631-6785B433B4E1}"/>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6B193635-8FD0-4621-92AC-7EFBCDEAE3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35BFBD2-CDB3-4921-B0A2-32BBC73D97D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BAECE659-24A9-4B54-9908-9738D1C01A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881331584"/>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8AD43BA-296C-44A2-959E-C69E09CF07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1B3D6622-4023-4E6D-878A-FE0CFB90DE1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3a678a264164d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2E03BD-29C6-4601-99A1-102687407D1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F896A1D2-8DAA-4226-AA14-0CBEC83EE9B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5202B60-A0F2-4B8C-B2C4-1DB5D0B5176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能解释“全球联系同时产生收益、脆弱性与分配效应”，并识别一个反例或边界。</a:t>
            </a:r>
          </a:p>
        </p:txBody>
      </p:sp>
      <p:sp>
        <p:nvSpPr>
          <p:cNvPr id="7" name="">
            <a:extLst xmlns:a="http://schemas.openxmlformats.org/drawingml/2006/main">
              <a:ext uri="{FF2B5EF4-FFF2-40B4-BE49-F238E27FC236}">
                <a16:creationId xmlns:a16="http://schemas.microsoft.com/office/drawing/2014/main" id="{EF2C577D-A95C-4781-94F1-57CC8F6D0C0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730F8EBF-305F-4E4E-84F4-77F10F9CA31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AFC1E57B-6399-4185-806D-71FAADE8B51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international supply chain lowers …</a:t>
            </a:r>
          </a:p>
        </p:txBody>
      </p:sp>
      <p:sp>
        <p:nvSpPr>
          <p:cNvPr id="10" name="">
            <a:extLst xmlns:a="http://schemas.openxmlformats.org/drawingml/2006/main">
              <a:ext uri="{FF2B5EF4-FFF2-40B4-BE49-F238E27FC236}">
                <a16:creationId xmlns:a16="http://schemas.microsoft.com/office/drawing/2014/main" id="{E786964B-9E53-4D3B-A686-DE01BC5ADE5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高频错因：只写全球化好或坏</a:t>
            </a:r>
          </a:p>
        </p:txBody>
      </p:sp>
      <p:sp>
        <p:nvSpPr>
          <p:cNvPr id="11" name="">
            <a:extLst xmlns:a="http://schemas.openxmlformats.org/drawingml/2006/main">
              <a:ext uri="{FF2B5EF4-FFF2-40B4-BE49-F238E27FC236}">
                <a16:creationId xmlns:a16="http://schemas.microsoft.com/office/drawing/2014/main" id="{36197976-92C4-40BE-BFB4-6DB29A2BD0A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9C7097C-A05C-4125-B268-6829FBCE898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5AF6C85-3E3C-4A3F-BC7A-EAE2CE7AD9E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全球联系同时产生收益、脆弱性与分配效应</a:t>
            </a:r>
          </a:p>
        </p:txBody>
      </p:sp>
      <p:sp>
        <p:nvSpPr>
          <p:cNvPr id="14" name="">
            <a:extLst xmlns:a="http://schemas.openxmlformats.org/drawingml/2006/main">
              <a:ext uri="{FF2B5EF4-FFF2-40B4-BE49-F238E27FC236}">
                <a16:creationId xmlns:a16="http://schemas.microsoft.com/office/drawing/2014/main" id="{B34C7175-6CB8-4CB5-8BC4-9D803D5E174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5334DE0-A8E4-4382-8718-1BEE1573DC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521E428-1F81-49D6-BEF7-880D6BF6C8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7" name="">
            <a:extLst xmlns:a="http://schemas.openxmlformats.org/drawingml/2006/main">
              <a:ext uri="{FF2B5EF4-FFF2-40B4-BE49-F238E27FC236}">
                <a16:creationId xmlns:a16="http://schemas.microsoft.com/office/drawing/2014/main" id="{CEC943F8-37F5-4515-A16E-F125EFC54CC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88419469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E16F855-EEED-4FC9-9EFD-1F9B79B3C4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6B4A265-D30D-49C3-8435-3D04E1886B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af24f093be146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414DCF-6508-48F2-9006-CCB010E6DF0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01E0B56-CDAA-4923-B14C-D6A19F4F5DA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6FDE866-170F-4502-B520-432BE6F44C2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C65ADAF-7C80-43B7-AE4B-ED50B09E0FD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EA9E97F-83B7-4CBD-BD78-DEC955CDE4D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画因果链</a:t>
            </a:r>
          </a:p>
        </p:txBody>
      </p:sp>
      <p:sp>
        <p:nvSpPr>
          <p:cNvPr id="9" name="">
            <a:extLst xmlns:a="http://schemas.openxmlformats.org/drawingml/2006/main">
              <a:ext uri="{FF2B5EF4-FFF2-40B4-BE49-F238E27FC236}">
                <a16:creationId xmlns:a16="http://schemas.microsoft.com/office/drawing/2014/main" id="{01B05B5D-34E8-43EA-AD78-4AB568BC831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FDA1CB4-F205-4F2E-AA11-DDFEEA67E4E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分短长期</a:t>
            </a:r>
          </a:p>
        </p:txBody>
      </p:sp>
      <p:sp>
        <p:nvSpPr>
          <p:cNvPr id="11" name="">
            <a:extLst xmlns:a="http://schemas.openxmlformats.org/drawingml/2006/main">
              <a:ext uri="{FF2B5EF4-FFF2-40B4-BE49-F238E27FC236}">
                <a16:creationId xmlns:a16="http://schemas.microsoft.com/office/drawing/2014/main" id="{8487CEFC-9621-4300-B228-7469A51A1FD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BE108E5-54F2-498C-8E22-B6FC72300D3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列群体</a:t>
            </a:r>
          </a:p>
        </p:txBody>
      </p:sp>
      <p:sp>
        <p:nvSpPr>
          <p:cNvPr id="13" name="">
            <a:extLst xmlns:a="http://schemas.openxmlformats.org/drawingml/2006/main">
              <a:ext uri="{FF2B5EF4-FFF2-40B4-BE49-F238E27FC236}">
                <a16:creationId xmlns:a16="http://schemas.microsoft.com/office/drawing/2014/main" id="{F5D5183D-BAB6-40BD-AB6B-386A67A21E6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7856F65-501E-4A22-AE7F-04F01A8054A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3CCF1588-1755-4E6D-949D-CF416969559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international supply chain lowers unit cost,…</a:t>
            </a:r>
          </a:p>
        </p:txBody>
      </p:sp>
      <p:sp>
        <p:nvSpPr>
          <p:cNvPr id="16" name="">
            <a:extLst xmlns:a="http://schemas.openxmlformats.org/drawingml/2006/main">
              <a:ext uri="{FF2B5EF4-FFF2-40B4-BE49-F238E27FC236}">
                <a16:creationId xmlns:a16="http://schemas.microsoft.com/office/drawing/2014/main" id="{24334886-53FC-4FE8-8507-C06B28F3F2A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F66A74A-2641-43F9-9FC2-C505E69337E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8DB05191-C572-42FD-BDD5-F4052BF172E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same interdependence can transmit efficiency gains and disruption…</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1B5B5CF0-AE8B-4B90-B632-C5841DB5F35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3494494E-7BE8-4655-950B-65486A35E6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F122295-4A3D-4099-A5CD-D75277EC0F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4DB0E862-05AD-4638-9F8C-63A11B2F9F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238615321"/>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6A2FD4C-5EFD-4569-A27A-63958716700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444D3AFC-1069-421C-8D16-10E5B1BA4C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6668a5567aa4c3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DE0C39-C4C9-4229-A241-A66485AC7B0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1ABD1EC-F75A-48A8-9B3A-C5357F621E3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82925A2-9C33-4309-8DB7-2118E18372A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A071A61-B76F-4F5A-B835-6C15F8BF0F3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D958F9CE-AAF0-4495-A68E-C09D5D49027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D6D707D-CBEC-4CF0-B79D-C5C884F388E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8544C3A-C99B-40DA-8093-3F8E7F6B40B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CCA9907-61DE-4874-B5D3-16BC4CACE7E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A78F9B3-117A-43EA-A5B8-064D1A1E23E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5AD70DC-37FC-459E-AB28-A0BCACBEB83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5BB359A-0EC7-45EB-B7ED-C7193C0E215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E12EE9E-5EB9-482A-B97C-4E32C5DF739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F72F845-C7BC-45DC-8526-4AFF04F4AFE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8D99C3D2-4EA0-4FD6-B0ED-DF2654D7883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E7504AE-4506-4715-BE03-C83BE2A75FC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F31F4239-FC2C-4D7A-9C7E-FFD8C8B48F8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74E626F-65A3-4ED7-A895-7436797309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4C77789-892A-4C20-9634-DF49244970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96E6D5A4-F79F-41D0-A808-CD28BFAAF0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98254940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9A9CA4B-DB10-4949-8EE5-159DF26F50A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54505C1E-F557-4E41-AC93-ED110E85AE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45ced09d7a947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4D0389A-FD7A-4620-A94C-0FADC810980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DC7FF1B-7BF3-4824-85B4-34995178E68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AF3831C-7CDD-43E2-B0D1-2DB25236098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81C90A4-AFB1-4BF1-825D-EA4C1C301C1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全球化与相互依存</a:t>
            </a:r>
          </a:p>
        </p:txBody>
      </p:sp>
      <p:sp>
        <p:nvSpPr>
          <p:cNvPr id="8" name="">
            <a:extLst xmlns:a="http://schemas.openxmlformats.org/drawingml/2006/main">
              <a:ext uri="{FF2B5EF4-FFF2-40B4-BE49-F238E27FC236}">
                <a16:creationId xmlns:a16="http://schemas.microsoft.com/office/drawing/2014/main" id="{E3A388AE-6CFE-42AF-9530-A592F804EB0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855A53A-C02C-4A45-96B7-92A20DFDCC9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26425F6-2230-4774-AE56-0D04CE8117A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9547C1EE-B2A6-45B4-A6F4-7507502E50B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D1D9232-43A2-41D3-B89D-D91DA6159A3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DEDAAB9-1E5F-41EE-A5C9-2FAC44D07F2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44BE38A8-8004-42C2-B075-8C1247B330E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CBD405A-650C-4279-9E04-99BC0B02448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5DE64D7-348C-46D3-8E41-0AADB328899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18A6208B-E1BC-4FB4-B218-7CFD9CD665E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B55E85C-5EC2-4614-819A-09E30E92432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C87100B-8F68-41E2-8967-D9AF96E139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60D142FF-4CDE-4459-ABB5-1AEE4F5DC62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443267402"/>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F66EC03-EA73-4CC4-8754-FEF6C4BB93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797DDD7D-71DF-43BD-AADE-C568F4D041C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106f4aa3e9b478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3FCC135-BBA6-45E7-ADA0-D7634F1E71A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B8C7786-8DD1-4788-84C6-7D7C59AA65B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FB52AE8-55E7-4761-9737-6DF9B500D50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2EF6045-C6FE-4850-8349-7A640FB31B9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3CB61C40-2BA7-4AE2-9467-63844AFBA90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5DA989C-40A9-4938-B3BC-9E3DBF13A5D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4B5718A-0678-4A54-B9E4-21B88F39282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C8B097CD-655C-4883-8CB6-9A373828C77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9817710-5CD2-402F-BCA7-597ECF3F9EA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80288D5-CB3E-4A59-99AD-DFBFA51CA69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AF015834-CFD1-4F84-B2D5-19B6D0E0082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728AD1D-CDC3-4041-BFE3-99B633BD926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C8B5297-DBF5-4C50-8219-0E976C33491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检查：只写全球化好或坏</a:t>
            </a:r>
          </a:p>
        </p:txBody>
      </p:sp>
      <p:sp>
        <p:nvSpPr>
          <p:cNvPr id="17" name="">
            <a:extLst xmlns:a="http://schemas.openxmlformats.org/drawingml/2006/main">
              <a:ext uri="{FF2B5EF4-FFF2-40B4-BE49-F238E27FC236}">
                <a16:creationId xmlns:a16="http://schemas.microsoft.com/office/drawing/2014/main" id="{0105C0DD-BECA-4EBD-BFB2-5B79956EB7C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32CCA6D-9C64-4731-AA34-96790E8CC0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36E5921-F3C7-431A-8068-D838FBE4E7D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56113CC8-2CF7-4D59-97D9-673119EB01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80299328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2C2B929-F266-4752-8895-4C751DE2AC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44F19999-6B3F-4CB2-8AB4-BAB5F0527EE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365005a43134d5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F3F427-2237-4B99-A0D1-F0667D66FEF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DB727DC-2A8A-44C6-B986-31E6BE7707E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9660D2F-D75D-4CCE-AF0B-54C7A9FB25A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9186D008-AC2A-4A65-8675-98FB349AC98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n…</a:t>
            </a:r>
          </a:p>
        </p:txBody>
      </p:sp>
      <p:sp>
        <p:nvSpPr>
          <p:cNvPr id="8" name="">
            <a:extLst xmlns:a="http://schemas.openxmlformats.org/drawingml/2006/main">
              <a:ext uri="{FF2B5EF4-FFF2-40B4-BE49-F238E27FC236}">
                <a16:creationId xmlns:a16="http://schemas.microsoft.com/office/drawing/2014/main" id="{E3C79236-15B9-4997-8762-B4AA3D837AE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39B5F734-8BA1-4B19-822F-6E09B576BF7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88C8CA1-D8AD-49A7-A28A-299643E3D88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F1F61F9-84AB-491F-8647-D2743704B40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580756A-09DB-4C0F-B76C-1B09779B0EC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7C4CB06-09E3-41CE-9FA6-B78835F20A4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4379574-F42E-455A-B122-0F2E76270B4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BE6119B-4BCA-40B6-AFFB-89FB0E59DE3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B0110D0-3A12-4BF5-9569-083F142F268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E8D1F41-E574-40FF-AC18-51ED5C16223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351CACD-249C-40A8-A390-02BD733C9BC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8C4780C-C174-4EF6-8052-C4366A2089D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C63F4BF-7F81-4235-9B2A-BF302852EE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6D4015F-B449-4B67-855B-74ACA4EDCD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0CF652CC-A284-4140-89E7-4D6685C64E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386454733"/>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2C15565-1C9F-4D14-AEB1-5193BD5418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BAD30B3D-5D01-497C-9933-30E722D123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5799d09eb82472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C19577-C6F3-4BF1-8DB7-3C77E069586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91E0676-6944-4F1D-960F-59CCABE1664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0363B48-CB60-472A-BB7D-CC636F57E73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6A6A44E-7AF9-4E1E-8D38-A6C378123AF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4E33B45-819C-43C2-8376-F8DB8661779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international …</a:t>
            </a:r>
          </a:p>
        </p:txBody>
      </p:sp>
      <p:sp>
        <p:nvSpPr>
          <p:cNvPr id="9" name="">
            <a:extLst xmlns:a="http://schemas.openxmlformats.org/drawingml/2006/main">
              <a:ext uri="{FF2B5EF4-FFF2-40B4-BE49-F238E27FC236}">
                <a16:creationId xmlns:a16="http://schemas.microsoft.com/office/drawing/2014/main" id="{FDB3631E-3771-4890-9935-8B745AAF0B6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104B4E15-9172-4C15-A64D-7E335C48371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B74944C-D2CE-4096-822F-5AA8BB628E6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B97936D-FD49-4A78-99D4-155D49FFA38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international supply ch…</a:t>
            </a:r>
          </a:p>
        </p:txBody>
      </p:sp>
      <p:sp>
        <p:nvSpPr>
          <p:cNvPr id="13" name="">
            <a:extLst xmlns:a="http://schemas.openxmlformats.org/drawingml/2006/main">
              <a:ext uri="{FF2B5EF4-FFF2-40B4-BE49-F238E27FC236}">
                <a16:creationId xmlns:a16="http://schemas.microsoft.com/office/drawing/2014/main" id="{D6794FBE-BD8F-4BC3-9A22-A14FE4C3124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A2A68C0-C2E2-42A9-BA48-22E4E35AEAF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6802DE8-FFF7-4CD1-A5F6-1AF5ADE5A0D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9D83ABB-5E1E-4378-8438-599CE4B3BF1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international supply ch…</a:t>
            </a:r>
          </a:p>
        </p:txBody>
      </p:sp>
      <p:sp>
        <p:nvSpPr>
          <p:cNvPr id="17" name="">
            <a:extLst xmlns:a="http://schemas.openxmlformats.org/drawingml/2006/main">
              <a:ext uri="{FF2B5EF4-FFF2-40B4-BE49-F238E27FC236}">
                <a16:creationId xmlns:a16="http://schemas.microsoft.com/office/drawing/2014/main" id="{F776F3C8-6BE6-4143-84B7-D1BD8A9655D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49D2D3B-FFBF-4881-B9C1-2B267C2942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7531E62-9634-4FAF-9538-CA4D2E01F9B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3808A82D-F7B7-458F-9CF0-C3509C1BC7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96345857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C8031D0-749F-4272-81EE-C1E3131676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48550CF9-A71A-40AB-BD8E-E63D2FF485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237452138c4b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ABF0DB-2868-4CC9-B285-399B92406AEB}"/>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8C8A3E5-8BC5-4B06-A49C-8C2A593E23B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4613876-B339-4A53-B0CC-8B2E4F552F4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8144803-0459-4F03-A022-19A2CDB869F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只写全球化好或坏</a:t>
            </a:r>
          </a:p>
        </p:txBody>
      </p:sp>
      <p:sp>
        <p:nvSpPr>
          <p:cNvPr id="8" name="">
            <a:extLst xmlns:a="http://schemas.openxmlformats.org/drawingml/2006/main">
              <a:ext uri="{FF2B5EF4-FFF2-40B4-BE49-F238E27FC236}">
                <a16:creationId xmlns:a16="http://schemas.microsoft.com/office/drawing/2014/main" id="{0DB358EE-B3DD-4B3B-B3C6-1AC5AA8A516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87F0BBD-E023-4223-8C80-49B46751175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47B265F-FBF7-4413-AD18-35DBDE67B24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B48ADF7-A467-48AC-AA9A-97AC2C3F5C3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正确结论：Map the dependency and compare diversification or buffer options against their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6C85A67-13FC-4857-BDE7-58F4BD916FB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6C652CF-2BEA-4D59-800F-0E5A8515DB2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A95754B-68C9-4747-82EC-4E6B63402B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5" name="">
            <a:extLst xmlns:a="http://schemas.openxmlformats.org/drawingml/2006/main">
              <a:ext uri="{FF2B5EF4-FFF2-40B4-BE49-F238E27FC236}">
                <a16:creationId xmlns:a16="http://schemas.microsoft.com/office/drawing/2014/main" id="{11059614-1D4E-458C-B7A1-2017C61D2B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975104931"/>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5C796A1-16D9-41C6-9CA8-E435CC32EED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C6825EFC-F9E9-4168-BD7D-21453492DF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10b3c022c08446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7D48C9-BCE9-4410-975E-96B0CBFF78D2}"/>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91209D3-E344-4EEC-85C3-5F91E986B97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0F85EFD-0E36-4DD8-9436-3C017122626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3AB1B387-BD1A-4662-939D-54B7B073D3B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mate…</a:t>
            </a:r>
          </a:p>
        </p:txBody>
      </p:sp>
      <p:sp>
        <p:nvSpPr>
          <p:cNvPr id="8" name="">
            <a:extLst xmlns:a="http://schemas.openxmlformats.org/drawingml/2006/main">
              <a:ext uri="{FF2B5EF4-FFF2-40B4-BE49-F238E27FC236}">
                <a16:creationId xmlns:a16="http://schemas.microsoft.com/office/drawing/2014/main" id="{D0C4F8A7-41BD-45E6-888C-4B7946CCEDE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F4CC5A2-CE92-4A2A-A80D-7A90E7D3175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424CF62-D86D-4390-973D-49D31E5946F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DB9E7D8-75FA-4BB4-B32E-D8DF854C883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3E86736A-5CE7-41F3-8930-854D3C4E4FBC}"/>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97AE5D7-0094-41F3-814C-2B3524B7311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4DC7F80-E7E7-4A00-B5DA-44BFEA3EEEA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6C65BCB-DDDB-4554-94D6-5C96C80466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6" name="">
            <a:extLst xmlns:a="http://schemas.openxmlformats.org/drawingml/2006/main">
              <a:ext uri="{FF2B5EF4-FFF2-40B4-BE49-F238E27FC236}">
                <a16:creationId xmlns:a16="http://schemas.microsoft.com/office/drawing/2014/main" id="{54B79AB6-AC67-49D4-8108-97CFE97CFA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76811145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74E0797-8B13-4409-B77F-EE8DABC70D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25096C8A-9564-40A9-B815-19B1E02BFCA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370483bd91a4e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77C36D4-3020-4FC2-87F0-1AC00BEA447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3A9DD0EE-1493-4A89-891E-D962EBA2A17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B034E3C-52F5-4F50-90BC-9B1D8B78A9F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能独立执行“画因果链—分短长期—列群体”，并说明每一步理由。</a:t>
            </a:r>
          </a:p>
        </p:txBody>
      </p:sp>
      <p:sp>
        <p:nvSpPr>
          <p:cNvPr id="7" name="">
            <a:extLst xmlns:a="http://schemas.openxmlformats.org/drawingml/2006/main">
              <a:ext uri="{FF2B5EF4-FFF2-40B4-BE49-F238E27FC236}">
                <a16:creationId xmlns:a16="http://schemas.microsoft.com/office/drawing/2014/main" id="{B5C262F8-1ECD-48B4-8050-4877903C0BB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77E9342D-847F-44A6-B0E8-994110C7415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E949CD11-B2E9-432C-B29D-9E230380B3F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international supply chain lowers…</a:t>
            </a:r>
          </a:p>
        </p:txBody>
      </p:sp>
      <p:sp>
        <p:nvSpPr>
          <p:cNvPr id="10" name="">
            <a:extLst xmlns:a="http://schemas.openxmlformats.org/drawingml/2006/main">
              <a:ext uri="{FF2B5EF4-FFF2-40B4-BE49-F238E27FC236}">
                <a16:creationId xmlns:a16="http://schemas.microsoft.com/office/drawing/2014/main" id="{39941F8D-94E8-4806-81E8-8F414485301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高频错因：只写全球化好或坏</a:t>
            </a:r>
          </a:p>
        </p:txBody>
      </p:sp>
      <p:sp>
        <p:nvSpPr>
          <p:cNvPr id="11" name="">
            <a:extLst xmlns:a="http://schemas.openxmlformats.org/drawingml/2006/main">
              <a:ext uri="{FF2B5EF4-FFF2-40B4-BE49-F238E27FC236}">
                <a16:creationId xmlns:a16="http://schemas.microsoft.com/office/drawing/2014/main" id="{7ECC891E-E656-4B99-B235-3E6CD9AB108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A61C6B2-1B3B-4881-A10A-DC2DA6CC42B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3285EC9-0C0C-4CFA-8782-148AE806225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全球联系同时产生收益、脆弱性与分配效应</a:t>
            </a:r>
          </a:p>
        </p:txBody>
      </p:sp>
      <p:sp>
        <p:nvSpPr>
          <p:cNvPr id="14" name="">
            <a:extLst xmlns:a="http://schemas.openxmlformats.org/drawingml/2006/main">
              <a:ext uri="{FF2B5EF4-FFF2-40B4-BE49-F238E27FC236}">
                <a16:creationId xmlns:a16="http://schemas.microsoft.com/office/drawing/2014/main" id="{6C4D7059-E248-4550-B0F1-715C23C030D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1F8B654-1819-4B6B-81B0-2287176519F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F980E9C-640A-4FEF-83F7-8FA101D014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7" name="">
            <a:extLst xmlns:a="http://schemas.openxmlformats.org/drawingml/2006/main">
              <a:ext uri="{FF2B5EF4-FFF2-40B4-BE49-F238E27FC236}">
                <a16:creationId xmlns:a16="http://schemas.microsoft.com/office/drawing/2014/main" id="{86DF9927-F068-4AC3-BA0A-9385448B1D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76461105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9780D46-2782-4772-B517-FBD3F4CA377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CD47BA21-FEDB-4BA8-A37B-935225169E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754d06540f442b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37DC33-B120-4B1C-ABBD-EB17597B827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7E445B1-8D47-4A89-9D91-B1B2C2A32AA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9CB3532-65EF-4CAE-A7C5-1F2BD60F034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E9627D6-FC64-4441-BCCF-436F7B1CFAC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C1D6914-C3A8-462D-9423-31086DB2127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画因果链</a:t>
            </a:r>
          </a:p>
        </p:txBody>
      </p:sp>
      <p:sp>
        <p:nvSpPr>
          <p:cNvPr id="9" name="">
            <a:extLst xmlns:a="http://schemas.openxmlformats.org/drawingml/2006/main">
              <a:ext uri="{FF2B5EF4-FFF2-40B4-BE49-F238E27FC236}">
                <a16:creationId xmlns:a16="http://schemas.microsoft.com/office/drawing/2014/main" id="{CF4271FB-0B9D-41C0-9CF3-6A02099C1FB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61C2A1B8-2104-4ACF-892E-3FD951487398}"/>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分短长期</a:t>
            </a:r>
          </a:p>
        </p:txBody>
      </p:sp>
      <p:sp>
        <p:nvSpPr>
          <p:cNvPr id="11" name="">
            <a:extLst xmlns:a="http://schemas.openxmlformats.org/drawingml/2006/main">
              <a:ext uri="{FF2B5EF4-FFF2-40B4-BE49-F238E27FC236}">
                <a16:creationId xmlns:a16="http://schemas.microsoft.com/office/drawing/2014/main" id="{3D619FDD-193E-4306-9496-57C81123B27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EC7CD8C-56A2-446D-82CA-83DF18E97DE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列群体</a:t>
            </a:r>
          </a:p>
        </p:txBody>
      </p:sp>
      <p:sp>
        <p:nvSpPr>
          <p:cNvPr id="13" name="">
            <a:extLst xmlns:a="http://schemas.openxmlformats.org/drawingml/2006/main">
              <a:ext uri="{FF2B5EF4-FFF2-40B4-BE49-F238E27FC236}">
                <a16:creationId xmlns:a16="http://schemas.microsoft.com/office/drawing/2014/main" id="{EE5EC709-BFD3-412D-B4B6-201FED51E4B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586D0DE-F5FD-4DEC-B5C5-AC36308DE10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E25BA197-C66A-4A16-A9F5-BB1EAEBA565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international supply chain lowers unit cost…</a:t>
            </a:r>
          </a:p>
        </p:txBody>
      </p:sp>
      <p:sp>
        <p:nvSpPr>
          <p:cNvPr id="16" name="">
            <a:extLst xmlns:a="http://schemas.openxmlformats.org/drawingml/2006/main">
              <a:ext uri="{FF2B5EF4-FFF2-40B4-BE49-F238E27FC236}">
                <a16:creationId xmlns:a16="http://schemas.microsoft.com/office/drawing/2014/main" id="{E502B796-7B7D-4F61-BCCB-D11F33BD0F2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410E8B6-5642-4DEC-AE08-C35E1EA0F8B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1E93436B-F932-4AF4-B230-2C68C5A0D2E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正确结论：One disruption does not prove all global links are harmful in every p…</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5BBAF927-9292-4C1C-B727-89111430012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788C86A-B8C0-421C-84F1-3A0C877AE13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4E7823D-9182-4F3A-9783-49D96D668D4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C4D68008-4516-4C25-B627-2A20AA33D6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852087259"/>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F634FFB-A322-47DD-AE85-19527DF2DC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92DDA5D6-CD6E-4E17-8C9E-5292F84C11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a6160dda5e444d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D60034-6E32-4C7A-8D47-F35C666CC26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42D05CC-6208-4687-9EB5-9ED382CA829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5BF69DD-3487-470F-9F42-9132F912BC6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F0839F0-B91B-40AE-ABCD-E9E24C6E3CF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608594DB-65F1-4DC5-9C3C-FF50DEBDE4B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7A19CB7-643A-4D54-BEDE-E8360A7E3A8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59AEC97-5C37-4FCE-8110-6DDA6D3E08E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062D39C-45D8-477B-9384-C2E34899F9B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30D798C-7D42-47E2-91B3-142074B3251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9A610F9-0F30-4673-A22A-043637DCD43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53D55FF-4A96-4C73-8517-B593AA0AD9B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C281DB1-2C40-4399-ABE1-7D7D97BA852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FC6018A-4CE7-4527-8778-93ABDA9F252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47601607-4010-4BDC-B109-075997A603F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FB3F1BF-8823-4FD8-BB3C-86193CDB164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DF788F4F-B550-4555-8DBF-2D0E3F38DCB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79753FA-DC95-44B2-B7B3-47067D6F75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24FA7AC-0852-4466-813B-DE755D4196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B08876A8-748F-45B5-A73E-6821F4BDF7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54499257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949AA5A-1471-4E1F-A7E5-FA4F659FDC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3FFEDFCC-CB90-4553-AE85-20C3B530B4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6bbe41ce1ad4ea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B614D46-0645-40D1-8B06-56BC17CF752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49EBDD8-A37E-4AE8-B3DB-C3540A3067D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D743732-5879-495B-B5F1-DA610308B57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17A69DF-5119-4083-8128-ABDDFAE623E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全球化与相互依存</a:t>
            </a:r>
          </a:p>
        </p:txBody>
      </p:sp>
      <p:sp>
        <p:nvSpPr>
          <p:cNvPr id="8" name="">
            <a:extLst xmlns:a="http://schemas.openxmlformats.org/drawingml/2006/main">
              <a:ext uri="{FF2B5EF4-FFF2-40B4-BE49-F238E27FC236}">
                <a16:creationId xmlns:a16="http://schemas.microsoft.com/office/drawing/2014/main" id="{2CB6D979-206F-46A1-A468-C852424F2A9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038387B-BAD8-4EAF-9030-96B02563CA7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4D6EEB4-7A06-4776-BF16-974AA99DCAA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2F7022FE-2B14-444B-9B01-3135A09A449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7C9D647-95BE-423E-A082-5E06B748F12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006A4E7-8391-41A6-A889-6BAE0CFBF95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7F3AF9CF-A91D-4FF8-A198-0D4556E8942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C0E556A-AAE9-4E31-A0DB-0361E924EAA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5392D08-D622-4E4E-B084-5373EE61432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7E08BF83-E34B-475A-A6B0-C7B287DF4AD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FD055DF-4130-4525-A374-9A8902A062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B282AA3-7F91-4890-8FFF-0BEA836E492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7F9495EE-C46B-498F-AB91-D60AB45991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121662432"/>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DADFD43-2603-49B4-AFB6-4055B0DAF6F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AE0E70B-4213-45A5-9F6B-81793B3B58F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e4ae2b75e67453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C2E4F8-B0F8-4237-BF61-FA6CD660297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9221E0F-351F-4869-8022-EC375709844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CA36A7A-3B33-441B-ACDF-05E32DCF596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4EC9FCA-D106-4633-AC44-87CBA971DDC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EA2B38FF-0E97-4AC7-AA98-44A75B68712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3D8693B-EE5C-42EF-B8EC-30662248CB9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16B815E-5301-4DBB-8F02-DB29C0AC478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F311A1E2-CC1C-4187-A596-8F9F95D28E6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41DF91B-E012-402B-A2E3-B4DCE977550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AC3E0D3-4CD5-4DF8-8F2C-89631883704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40EDC148-9569-43AB-959F-045E345B493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776A549-A8EE-4CF6-BF6A-D30198D4600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DF7881D-1755-4D6F-BE94-3BEE876B53E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检查：只写全球化好或坏</a:t>
            </a:r>
          </a:p>
        </p:txBody>
      </p:sp>
      <p:sp>
        <p:nvSpPr>
          <p:cNvPr id="17" name="">
            <a:extLst xmlns:a="http://schemas.openxmlformats.org/drawingml/2006/main">
              <a:ext uri="{FF2B5EF4-FFF2-40B4-BE49-F238E27FC236}">
                <a16:creationId xmlns:a16="http://schemas.microsoft.com/office/drawing/2014/main" id="{0FD9B92B-777B-47CA-AD26-BFDA132496C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FEBDC33-D8F9-4195-B78C-66572A97D3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A002CD2-E399-4D17-B8EB-9958332140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B91D6DB6-4F57-4F49-8F61-5D676DB8AC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79191959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40F7344-AE4B-41BA-A29F-E75BD5C9A5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15D340F5-3F61-462C-A0CD-2FF85E1B3F1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97276d344864a3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D33BE8-9B7C-4E88-B95F-2C945847172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CB2CDC9-728A-48A5-AF91-40CE44B419A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E8C119C-123E-4843-87E2-7BA82DCB799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28FA3147-A78D-4C0B-8766-889E78B67D3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854E4B1C-D438-4A62-A812-F0B90DD541A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88626B83-A91E-4F67-B269-07ED4C9CBDF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941054E-8220-4FE2-A625-B759B3B7E7C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2A11BD7-328A-4917-8630-DEC3225C344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52B7BFF-165D-4540-873B-837752FD3DE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9BBB5CC-DBBC-42CA-9E10-6D926E2926E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ABC5DE2-B855-410C-B5A7-6D7AC3B68DE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BB89807-7734-461B-BEE3-1B791BFBA0F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79F85A4-D504-4CDA-A702-B697553FB10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6245B4A-5837-4E34-A596-9F7184FF087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9FA6FDD-F93A-4806-A888-B2956290708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73B175D-2121-457B-85C6-808042A9F30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E38D218-2861-40A4-894F-487F8D73FFE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0AAF894-34CD-4CAE-B9DE-890961D5AB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3A44C3FC-717F-4A84-B608-E02C27407C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79017997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7816D83-4F00-431E-BE10-4EE71602DE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72701DDE-42C0-4C2F-8EA2-E25DD3BA4D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f052f5d0365479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D44A6D-A518-4D2D-98A2-FDF72C92BCA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71B54C4-F5DB-447D-8868-FE3D38BDDE1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4521B50-EFD2-4F46-8667-A0918F3016A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60AB7B5-63DE-4682-8CCF-5FD90B7C984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EDE5ED1-D39A-4267-B6A4-BAC06187453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international…</a:t>
            </a:r>
          </a:p>
        </p:txBody>
      </p:sp>
      <p:sp>
        <p:nvSpPr>
          <p:cNvPr id="9" name="">
            <a:extLst xmlns:a="http://schemas.openxmlformats.org/drawingml/2006/main">
              <a:ext uri="{FF2B5EF4-FFF2-40B4-BE49-F238E27FC236}">
                <a16:creationId xmlns:a16="http://schemas.microsoft.com/office/drawing/2014/main" id="{6A284D0E-0EAA-419C-8A36-639EF7DF7C9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5BC51FA-03EF-47D7-95CF-E52EA1DE11A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5331026-77A1-4ABD-A2F2-F05ED5CED49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DFA6AC5-1918-4D8F-8435-E9E59198BEB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international supply c…</a:t>
            </a:r>
          </a:p>
        </p:txBody>
      </p:sp>
      <p:sp>
        <p:nvSpPr>
          <p:cNvPr id="13" name="">
            <a:extLst xmlns:a="http://schemas.openxmlformats.org/drawingml/2006/main">
              <a:ext uri="{FF2B5EF4-FFF2-40B4-BE49-F238E27FC236}">
                <a16:creationId xmlns:a16="http://schemas.microsoft.com/office/drawing/2014/main" id="{73B5B875-039C-4C95-AEEB-3509D4F69DD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02B63329-ECE9-4B8D-A843-326D6EA334E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B2E410C-7B63-42DB-BA75-F91671794F5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45C136F-C911-45D5-9100-32F123DEB09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international supply c…</a:t>
            </a:r>
          </a:p>
        </p:txBody>
      </p:sp>
      <p:sp>
        <p:nvSpPr>
          <p:cNvPr id="17" name="">
            <a:extLst xmlns:a="http://schemas.openxmlformats.org/drawingml/2006/main">
              <a:ext uri="{FF2B5EF4-FFF2-40B4-BE49-F238E27FC236}">
                <a16:creationId xmlns:a16="http://schemas.microsoft.com/office/drawing/2014/main" id="{987FE9BC-A0EB-4EC3-9BF3-785E522D02A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C2837FF-2070-49AB-943A-2F6AAF37B3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D0D6378-A95C-4C32-AD91-F5958C7255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E2040C7E-C329-4B7A-BE89-9C4CD644B5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24073691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AF1FDFA-4AEA-4B48-B58D-595F315241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B4EF747A-25AB-4557-854D-E52660987F6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08691a96534496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9CDB1F-12B4-4B31-B8B3-3152398B044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7D2EC51-6D3C-460E-B705-DE401B84664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B24AAAB-158E-42B9-BEE4-B1B7B09093B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72850F5-35D2-4978-ACD0-C66BC50681D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只写全球化好或坏</a:t>
            </a:r>
          </a:p>
        </p:txBody>
      </p:sp>
      <p:sp>
        <p:nvSpPr>
          <p:cNvPr id="8" name="">
            <a:extLst xmlns:a="http://schemas.openxmlformats.org/drawingml/2006/main">
              <a:ext uri="{FF2B5EF4-FFF2-40B4-BE49-F238E27FC236}">
                <a16:creationId xmlns:a16="http://schemas.microsoft.com/office/drawing/2014/main" id="{DFC42893-099B-4633-9917-2FD5EDB5DCD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30F307D-7414-4FE3-93B7-1538B531DFE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5F30039-D361-462F-AA4E-A315E208A4D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B8CC6A0-7BEE-4804-89D1-C6F212F53C8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same interdependence can transmit efficiency gains 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5F316FD-E381-4AE4-A3C3-5B61A95AE19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A5C04D5-25BD-4248-A9C9-28BDF6EC6AD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66C4EE9-B3AD-4BB4-887B-7131EB158D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5" name="">
            <a:extLst xmlns:a="http://schemas.openxmlformats.org/drawingml/2006/main">
              <a:ext uri="{FF2B5EF4-FFF2-40B4-BE49-F238E27FC236}">
                <a16:creationId xmlns:a16="http://schemas.microsoft.com/office/drawing/2014/main" id="{9357D0C2-044B-42BC-AC3A-9291AE15FB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645717377"/>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E4CF023-C6AE-41EE-88B2-406F5319360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7584231B-F479-48C6-8CF4-60A26353F4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c5896ae43f345d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1B3FE9-5ED2-46A5-9A0E-07F10FDC91F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F72BC3D-88BD-44C2-8623-2EDDF47B365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D730804-9EE4-450D-B5CD-E7B3ECDB5B7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D82AD5CA-7FB3-4870-9A04-C86C20048F3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wo…</a:t>
            </a:r>
          </a:p>
        </p:txBody>
      </p:sp>
      <p:sp>
        <p:nvSpPr>
          <p:cNvPr id="8" name="">
            <a:extLst xmlns:a="http://schemas.openxmlformats.org/drawingml/2006/main">
              <a:ext uri="{FF2B5EF4-FFF2-40B4-BE49-F238E27FC236}">
                <a16:creationId xmlns:a16="http://schemas.microsoft.com/office/drawing/2014/main" id="{B1304A68-F706-4BFE-81D5-AED0AD0691A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039B1B0-06E2-4752-B75A-87E57EBFCD8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D3FABEC-AD35-4422-9A4F-5CD5738B233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A4ABB39-F9D5-4E51-BBC2-F21E865C1CE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6860F71-E477-43DE-A71F-113864566F6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02C898C-1053-4805-93BB-9763C4CDF03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D24FDAF-6650-4F17-81A7-4B904367A6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2AE2102-F3ED-4B11-8261-B21FECE959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6" name="">
            <a:extLst xmlns:a="http://schemas.openxmlformats.org/drawingml/2006/main">
              <a:ext uri="{FF2B5EF4-FFF2-40B4-BE49-F238E27FC236}">
                <a16:creationId xmlns:a16="http://schemas.microsoft.com/office/drawing/2014/main" id="{B53DB43C-BDC9-49D7-97F6-D2BFDF0BE3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337855944"/>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6171697-F5C5-438B-8014-9B76B482BD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35358050-4634-4021-9F4A-4707B1C9949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579a57e08004c2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BA3379C-F547-48AC-894B-80C21DC2561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14FA8B60-30CC-4CDD-8A5A-7CA49F14290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4F77DE9-E9B4-431B-B150-87C4B9E6AF2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19DF43D6-DDFA-4BE0-9552-3FC97A16907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7663F2D8-79CC-4D26-9291-57851D3BACC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B563E5D6-1DF4-4F8D-ADD0-F927ECB0E9E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international supply chain lowers…</a:t>
            </a:r>
          </a:p>
        </p:txBody>
      </p:sp>
      <p:sp>
        <p:nvSpPr>
          <p:cNvPr id="10" name="">
            <a:extLst xmlns:a="http://schemas.openxmlformats.org/drawingml/2006/main">
              <a:ext uri="{FF2B5EF4-FFF2-40B4-BE49-F238E27FC236}">
                <a16:creationId xmlns:a16="http://schemas.microsoft.com/office/drawing/2014/main" id="{3D9A26A1-11C7-45A4-92BC-B1AE6D6F717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高频错因：只写全球化好或坏</a:t>
            </a:r>
          </a:p>
        </p:txBody>
      </p:sp>
      <p:sp>
        <p:nvSpPr>
          <p:cNvPr id="11" name="">
            <a:extLst xmlns:a="http://schemas.openxmlformats.org/drawingml/2006/main">
              <a:ext uri="{FF2B5EF4-FFF2-40B4-BE49-F238E27FC236}">
                <a16:creationId xmlns:a16="http://schemas.microsoft.com/office/drawing/2014/main" id="{41954F7F-E3A2-4AD9-B100-D3C3CCAE07F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0223EB3-62CB-469C-A226-4942A711713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B5A1A4D-11C4-48E6-9433-07190D5E683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全球联系同时产生收益、脆弱性与分配效应</a:t>
            </a:r>
          </a:p>
        </p:txBody>
      </p:sp>
      <p:sp>
        <p:nvSpPr>
          <p:cNvPr id="14" name="">
            <a:extLst xmlns:a="http://schemas.openxmlformats.org/drawingml/2006/main">
              <a:ext uri="{FF2B5EF4-FFF2-40B4-BE49-F238E27FC236}">
                <a16:creationId xmlns:a16="http://schemas.microsoft.com/office/drawing/2014/main" id="{2C110805-41E8-45EB-B4D6-6CE2C77B34C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B3DEA32-A678-4AF5-852C-F2A7C5A6B2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00EBE4D-A5FE-4366-B73D-8DD405EB56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7" name="">
            <a:extLst xmlns:a="http://schemas.openxmlformats.org/drawingml/2006/main">
              <a:ext uri="{FF2B5EF4-FFF2-40B4-BE49-F238E27FC236}">
                <a16:creationId xmlns:a16="http://schemas.microsoft.com/office/drawing/2014/main" id="{3797CBD3-AC93-41BA-9BED-AFE98B008FF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94388561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F6FCF4F-D1D8-4B60-A3F1-B296737C96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5B7863A-D8BF-437F-BFD2-C045D23019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c70c7e5a2da4f1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348B8F-59F3-4FE4-9BE6-56034BB0040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6A08A5A-09EC-4E2C-A28F-F4127E93EC2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8E5CF1B-AF6E-4465-84A8-CCA6DB73231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83B00F2-0DF4-4DC6-A813-F299B99DB48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E7FD7C4-89A0-4B70-916B-E1D0581B1E7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画因果链</a:t>
            </a:r>
          </a:p>
        </p:txBody>
      </p:sp>
      <p:sp>
        <p:nvSpPr>
          <p:cNvPr id="9" name="">
            <a:extLst xmlns:a="http://schemas.openxmlformats.org/drawingml/2006/main">
              <a:ext uri="{FF2B5EF4-FFF2-40B4-BE49-F238E27FC236}">
                <a16:creationId xmlns:a16="http://schemas.microsoft.com/office/drawing/2014/main" id="{E9974154-1482-4639-B097-CEE1B73DAE1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861F3D1-34BA-4D28-9910-5AFD8B47A64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分短长期</a:t>
            </a:r>
          </a:p>
        </p:txBody>
      </p:sp>
      <p:sp>
        <p:nvSpPr>
          <p:cNvPr id="11" name="">
            <a:extLst xmlns:a="http://schemas.openxmlformats.org/drawingml/2006/main">
              <a:ext uri="{FF2B5EF4-FFF2-40B4-BE49-F238E27FC236}">
                <a16:creationId xmlns:a16="http://schemas.microsoft.com/office/drawing/2014/main" id="{4A004D13-CDDA-4E81-87B8-2BCE27F77DB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0813C44-D400-4D03-8F34-DF028D8D392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列群体</a:t>
            </a:r>
          </a:p>
        </p:txBody>
      </p:sp>
      <p:sp>
        <p:nvSpPr>
          <p:cNvPr id="13" name="">
            <a:extLst xmlns:a="http://schemas.openxmlformats.org/drawingml/2006/main">
              <a:ext uri="{FF2B5EF4-FFF2-40B4-BE49-F238E27FC236}">
                <a16:creationId xmlns:a16="http://schemas.microsoft.com/office/drawing/2014/main" id="{DD1C020F-6CC4-4AFA-8A8C-BE8AB917410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4D84086-89E6-4666-A520-7FEED8B976A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CD4B3410-B0D1-4CA9-AEA8-6EBB5BAF866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international supply chain lowers unit cost…</a:t>
            </a:r>
          </a:p>
        </p:txBody>
      </p:sp>
      <p:sp>
        <p:nvSpPr>
          <p:cNvPr id="16" name="">
            <a:extLst xmlns:a="http://schemas.openxmlformats.org/drawingml/2006/main">
              <a:ext uri="{FF2B5EF4-FFF2-40B4-BE49-F238E27FC236}">
                <a16:creationId xmlns:a16="http://schemas.microsoft.com/office/drawing/2014/main" id="{3C7227EA-CACF-4204-BA55-F08CFE21B18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2E29077-15A4-46EA-9E15-8CCD4FAF57E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B97A90A-5E29-491A-9DF5-B76D4C5541E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same interdependence can transmit efficiency…</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098FB4F3-153D-495B-9531-30981AE67FA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A7AE86FA-75CB-4EE9-9202-71EED7A20EC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29EE763-EAF9-4883-B2D0-A213DE860C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00C5CFBA-F172-41C0-A0FA-D8C1FAF10E5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61064936"/>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E5708EF-2384-4BA3-8708-005155D79EF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1C9D4F6-8F56-4BA8-A93B-801F5D3271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ae8d0f855ed4dd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9C3F53-04C2-4C4A-852E-233AA3644B6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C5B0455-1577-481A-A180-6F1B7F73199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1B78AAE-45E3-4589-AE59-905C1C7243A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50C6794-24B8-43E3-8E91-74302B6D0D6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6BA4A1E6-863E-466F-9E73-06079C50621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CC9BE7A-CCE6-47EA-B277-B14346A9F1A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59F7180-3E59-4EE6-ADA4-08683F6409D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894734E-8B10-4F04-898D-2EF0A73280C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092D544-43AA-420F-8BF5-F8BC514568B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1990A1D-1D06-41F3-8B47-C67AE99605D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3BA0914-CFF2-4339-BE0C-1A41A730A16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7457837-F162-44D9-A2C1-2BC9351CCD0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9D2FAFD-A328-463D-B1E6-E2ABA403FAC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ABEA5067-8635-40E3-B88B-DF195B77A53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17AA7D0-764C-410B-842E-1694EDA7582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8DEAFEE-994A-4EDD-937E-E9864E3325C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5666DF6-7649-449C-B6F2-2F5E39B03DF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F2B194D-909F-4602-80D3-D4687CF3E7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A903593E-15B6-43EA-8C01-E807ACC148F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1956594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7CA47B8-8732-4C55-8589-6EA296D2D7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8A05713-4192-4772-A9B3-D4B2A5FC0E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7b96ca8e4324a8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FD466E-5E71-4E06-964A-2B0E9086C7C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BEA8A1D-9DD0-425A-ADAF-0F0242FCB3A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F50D49D-CA32-494F-8F7C-E8F10EA07A6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2607F06-0331-4526-AD59-78F53F2A9B0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全球化与相互依存</a:t>
            </a:r>
          </a:p>
        </p:txBody>
      </p:sp>
      <p:sp>
        <p:nvSpPr>
          <p:cNvPr id="8" name="">
            <a:extLst xmlns:a="http://schemas.openxmlformats.org/drawingml/2006/main">
              <a:ext uri="{FF2B5EF4-FFF2-40B4-BE49-F238E27FC236}">
                <a16:creationId xmlns:a16="http://schemas.microsoft.com/office/drawing/2014/main" id="{2096B056-7A57-4D60-ABEF-16AE49149F4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D73AB57-42FC-48B2-94DD-CAD874B685F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3D2080D-FDD8-45B6-9D73-D2D7231A73B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1F9E9E9A-C8FC-4E97-9DA2-7B0CD946DF86}"/>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A366A2E-8569-483C-B363-429E59849398}"/>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80070E0-FA53-4E2A-AA9D-0DA7EE549CC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9954F7BB-28E8-442A-B776-3BA26F0656B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96105D2-CAB0-4D7F-AC0E-AD282C7F7C0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AE3B880-3461-4C86-9E35-8B44FAF8A9C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A4528CAD-4071-43E9-9D33-5C02EDE599D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B69D839-2F97-42F4-AF06-BA34B91FE2C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DB73950-9564-420B-857F-328A73115C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208ED47B-5D17-4D62-B3C2-5043870720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999615206"/>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ED6F80C-6575-4B3D-9462-2DA46F16D1B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939249FC-E758-4F31-9263-4A1CFACFBC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4f4e4979a1a4be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8567FF-77C0-47F0-A6BE-622057507FF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3928BF0-43E7-4F94-926F-B00DAD6E28E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79731C9-D307-4F37-9387-B4822324890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0C0DE4E-7464-413D-89F1-1427E213EE0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D5B85159-F34F-4190-910E-C14F5376AF0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B803F77-D4F7-4305-B5C3-7D0FB1F9A86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5CBB07B-555F-40DB-8F54-4D3B0C95C0D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647645E1-CE30-4B34-89EE-E0BE45C4177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1BA8944-F4A5-4927-880E-8080334F161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E4D1E84-8FC3-422E-A5C2-14FEBEB45A5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EB213FFC-4C38-4A66-A391-9FA68BD4F7E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76B8F59-7274-4169-AD3D-339C61DADBA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9FEECFB-E1D3-4A43-AEBB-3CA45C2201C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检查：只写全球化好或坏</a:t>
            </a:r>
          </a:p>
        </p:txBody>
      </p:sp>
      <p:sp>
        <p:nvSpPr>
          <p:cNvPr id="17" name="">
            <a:extLst xmlns:a="http://schemas.openxmlformats.org/drawingml/2006/main">
              <a:ext uri="{FF2B5EF4-FFF2-40B4-BE49-F238E27FC236}">
                <a16:creationId xmlns:a16="http://schemas.microsoft.com/office/drawing/2014/main" id="{BF08D5EF-83C2-4619-841F-2B53DC8F7A2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B5670FD-6215-4D8D-88F6-A51AEDC923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5AD4F73-E6D1-4DFB-B8B3-76567D5066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193C54C5-51FE-40AB-95CC-53609B51F2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58532079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35542D8-E977-427E-9D4D-D163A17D2FB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B0CE227-7B92-4134-B61A-F1FCB53E12F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fddfb48fc9b4fc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F0897E-BBB1-4D53-8C3F-57ECD5F24E5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E59C667-D4D1-458C-A64D-8981AE969BC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0D5AD2B-92C9-497F-B10A-D52D4218B92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FC9D85D8-5FFF-4874-845A-99F84CB1B7A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4792BA9D-C6D5-48D0-B7E4-FED025D23CB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1903FFCC-B690-420D-B1B1-89E5F8D2388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582FFFA-4414-48B8-9DB2-230625EFE30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DAEAD7D-1B4D-4733-9AF2-2250FC8D0B1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FC96857-8ABF-4E75-BC1F-7B543EEB560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55401B7-3C0A-476C-9C43-BD7E2464CA1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A1905F3-5488-4203-B62C-6D4EE58A996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5DCC671-898E-41CC-B3CC-50FB8BE5F2C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2D06BBB-FBFD-49BB-BF15-CF4B62BF093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D1ABA59-3310-40E5-ACB3-FE40F7A4A67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2E9353B-CA0D-4D14-B66F-24EB5EAE150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4DE217B-9B6B-4662-9883-68B63E7B60A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C65BB74-6A23-4507-A085-35B0C7109B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B39CC95-4F59-48A5-8ED3-D7B721F883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2" name="">
            <a:extLst xmlns:a="http://schemas.openxmlformats.org/drawingml/2006/main">
              <a:ext uri="{FF2B5EF4-FFF2-40B4-BE49-F238E27FC236}">
                <a16:creationId xmlns:a16="http://schemas.microsoft.com/office/drawing/2014/main" id="{BC23CF2B-EF8C-4562-B798-1DEBC73B6D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986478013"/>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CDF51D1-CFB7-4B93-B1D6-1FECDE75B3A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88978A96-1062-40ED-A4BF-F4494DBF94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e29d6876c8c41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E6B781-CC71-4E66-AE9E-2384E03EFCD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39F222D-7D62-427D-B89A-B9ACE83A41E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2794ED7-81BA-41FD-973A-F52423EBAAA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8B932A3-9E9C-48E9-9332-087F4FEAC64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7058693-0747-44EF-B402-B8FF068EBDB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international…</a:t>
            </a:r>
          </a:p>
        </p:txBody>
      </p:sp>
      <p:sp>
        <p:nvSpPr>
          <p:cNvPr id="9" name="">
            <a:extLst xmlns:a="http://schemas.openxmlformats.org/drawingml/2006/main">
              <a:ext uri="{FF2B5EF4-FFF2-40B4-BE49-F238E27FC236}">
                <a16:creationId xmlns:a16="http://schemas.microsoft.com/office/drawing/2014/main" id="{13CB3D5B-E297-4409-A442-68560E66934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2AF37114-C2BD-45A6-99ED-8E99AFE1424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A76A07F-DAD9-4A23-BC8B-6AF9A5FF3DC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DB139AA-D583-4E4F-92CD-2D1306C08A6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international supply c…</a:t>
            </a:r>
          </a:p>
        </p:txBody>
      </p:sp>
      <p:sp>
        <p:nvSpPr>
          <p:cNvPr id="13" name="">
            <a:extLst xmlns:a="http://schemas.openxmlformats.org/drawingml/2006/main">
              <a:ext uri="{FF2B5EF4-FFF2-40B4-BE49-F238E27FC236}">
                <a16:creationId xmlns:a16="http://schemas.microsoft.com/office/drawing/2014/main" id="{2D7A303D-9E1C-42EC-A342-602FC79E324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7695A0A-1B31-41DC-8033-6EBAC9C6891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F7EE10E-EA57-4A56-91D3-A408CBA4BD9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4F85E52-8BCE-4AEC-99D4-9B3923BC247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international supply c…</a:t>
            </a:r>
          </a:p>
        </p:txBody>
      </p:sp>
      <p:sp>
        <p:nvSpPr>
          <p:cNvPr id="17" name="">
            <a:extLst xmlns:a="http://schemas.openxmlformats.org/drawingml/2006/main">
              <a:ext uri="{FF2B5EF4-FFF2-40B4-BE49-F238E27FC236}">
                <a16:creationId xmlns:a16="http://schemas.microsoft.com/office/drawing/2014/main" id="{3ABE0997-B4C6-492C-B0BD-96A2CF269F1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1ABA273-CB15-41BE-8716-3CF9EA0BF6F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45BE4AA-9D80-40D8-AA11-E46AFA05A37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20" name="">
            <a:extLst xmlns:a="http://schemas.openxmlformats.org/drawingml/2006/main">
              <a:ext uri="{FF2B5EF4-FFF2-40B4-BE49-F238E27FC236}">
                <a16:creationId xmlns:a16="http://schemas.microsoft.com/office/drawing/2014/main" id="{92F14E6C-E912-4CFE-A3B5-D23056BD43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78010483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4B11CAE-A4DC-4BA5-A93B-C419F3DC910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35CCE6F4-685F-484C-9F48-A68FEA5806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fbebb1d095461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887A05-73BF-4FEE-B2A9-EF0B357AA49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E7F3C26-6A92-4072-9825-E10C24F3F0E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E934AED-0959-4ACB-8853-2C34BCFCB33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4CD05C9-125F-4853-BCDD-C2DAB89D4EA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只写全球化好或坏</a:t>
            </a:r>
          </a:p>
        </p:txBody>
      </p:sp>
      <p:sp>
        <p:nvSpPr>
          <p:cNvPr id="8" name="">
            <a:extLst xmlns:a="http://schemas.openxmlformats.org/drawingml/2006/main">
              <a:ext uri="{FF2B5EF4-FFF2-40B4-BE49-F238E27FC236}">
                <a16:creationId xmlns:a16="http://schemas.microsoft.com/office/drawing/2014/main" id="{8BAD29F7-143D-46FE-B871-76E516D1B64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F1B206D-3B1F-4D85-AF44-F089830B30C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AFF5B4-39F5-4063-8B1D-49C3C31C849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D133184-F2E5-4DE9-81AB-3AFBEF75016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Map the dependency and compare diversifi…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F9E4B76-583A-4441-BF4D-B6D1E066D21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2EDC686-CA23-4C81-8939-38D8FC3B50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F02ACF1-A4E9-4098-9742-FAB920476C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5" name="">
            <a:extLst xmlns:a="http://schemas.openxmlformats.org/drawingml/2006/main">
              <a:ext uri="{FF2B5EF4-FFF2-40B4-BE49-F238E27FC236}">
                <a16:creationId xmlns:a16="http://schemas.microsoft.com/office/drawing/2014/main" id="{08A12200-5AD1-44F4-BACB-F167F9C865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355023768"/>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DA58922-6527-4C44-BC64-A71927FE36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15D6FFE7-7CF0-425B-9442-299F67D298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613be943e8e4ac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3CA300-F8F9-4506-93BD-6B4F9894FBA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48459BA-A1AC-4220-8106-35D531DCA21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CE411E3-3AAB-4858-A2F1-F76B9337F1B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904D4657-735D-44BE-B99D-D1E669B5E56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follows …</a:t>
            </a:r>
          </a:p>
        </p:txBody>
      </p:sp>
      <p:sp>
        <p:nvSpPr>
          <p:cNvPr id="8" name="">
            <a:extLst xmlns:a="http://schemas.openxmlformats.org/drawingml/2006/main">
              <a:ext uri="{FF2B5EF4-FFF2-40B4-BE49-F238E27FC236}">
                <a16:creationId xmlns:a16="http://schemas.microsoft.com/office/drawing/2014/main" id="{2128B5A0-078E-45CB-93B1-AB54A161FE2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168A6D1-E36E-49E4-96B1-6A9E1509C76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E813B68-C953-40EB-A870-582008B11BD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ACB8131-51FC-4809-A328-442EE494A58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544A02B2-8EBB-47BA-B510-A8FE1B57184C}"/>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AE8FF20-A145-4AED-97D6-5B278E2B7E4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8D74FD1-0FCF-41B0-9BBB-BDA2E1A886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2FCCD64-BC38-4659-A72A-7DF4E1FEF7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全球化与相互依存</a:t>
            </a:r>
          </a:p>
        </p:txBody>
      </p:sp>
      <p:sp>
        <p:nvSpPr>
          <p:cNvPr id="16" name="">
            <a:extLst xmlns:a="http://schemas.openxmlformats.org/drawingml/2006/main">
              <a:ext uri="{FF2B5EF4-FFF2-40B4-BE49-F238E27FC236}">
                <a16:creationId xmlns:a16="http://schemas.microsoft.com/office/drawing/2014/main" id="{46EAFA37-789D-414B-89B3-89C852B32D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6597533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2026-08-19T09:08:51.6640000Z</dcterms:created>
  <dcterms:modified xsi:type="dcterms:W3CDTF">2026-08-19T09:08:51.6640000Z</dcterms:modified>
</coreProperties>
</file>