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66cf17e93541d9" /><Relationship Type="http://schemas.openxmlformats.org/officeDocument/2006/relationships/extended-properties" Target="/docProps/app.xml" Id="R85ffb4cc38c44d83" /><Relationship Type="http://schemas.openxmlformats.org/officeDocument/2006/relationships/officeDocument" Target="/ppt/presentation.xml" Id="R694c13dda6704f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975c495f5b46e1"/>
  </p:sldMasterIdLst>
  <p:notesMasterIdLst>
    <p:notesMasterId xmlns:r="http://schemas.openxmlformats.org/officeDocument/2006/relationships" r:id="R6d6e7d23823a43ec"/>
  </p:notesMasterIdLst>
  <p:sldIdLst>
    <p:sldId xmlns:r="http://schemas.openxmlformats.org/officeDocument/2006/relationships" id="256" r:id="Rf7a18504c01c4854"/>
    <p:sldId xmlns:r="http://schemas.openxmlformats.org/officeDocument/2006/relationships" id="257" r:id="R6433e205602f4db8"/>
    <p:sldId xmlns:r="http://schemas.openxmlformats.org/officeDocument/2006/relationships" id="258" r:id="R0170e9a195534518"/>
    <p:sldId xmlns:r="http://schemas.openxmlformats.org/officeDocument/2006/relationships" id="259" r:id="R5e8c66969d6f4b00"/>
    <p:sldId xmlns:r="http://schemas.openxmlformats.org/officeDocument/2006/relationships" id="260" r:id="Rf9280b9ac6e342a4"/>
    <p:sldId xmlns:r="http://schemas.openxmlformats.org/officeDocument/2006/relationships" id="261" r:id="Rf8204888c7fc43bb"/>
    <p:sldId xmlns:r="http://schemas.openxmlformats.org/officeDocument/2006/relationships" id="262" r:id="R96a855335db441e7"/>
    <p:sldId xmlns:r="http://schemas.openxmlformats.org/officeDocument/2006/relationships" id="263" r:id="R82179b83b4d74d9f"/>
    <p:sldId xmlns:r="http://schemas.openxmlformats.org/officeDocument/2006/relationships" id="264" r:id="Ra443dfdb0dd546fe"/>
    <p:sldId xmlns:r="http://schemas.openxmlformats.org/officeDocument/2006/relationships" id="265" r:id="R179eeac867384495"/>
    <p:sldId xmlns:r="http://schemas.openxmlformats.org/officeDocument/2006/relationships" id="266" r:id="R349cf19dbcbe4dc4"/>
    <p:sldId xmlns:r="http://schemas.openxmlformats.org/officeDocument/2006/relationships" id="267" r:id="R69c7dc2d89014c79"/>
    <p:sldId xmlns:r="http://schemas.openxmlformats.org/officeDocument/2006/relationships" id="268" r:id="Rcc14c185d91242fc"/>
    <p:sldId xmlns:r="http://schemas.openxmlformats.org/officeDocument/2006/relationships" id="269" r:id="Re9aac37047d94128"/>
    <p:sldId xmlns:r="http://schemas.openxmlformats.org/officeDocument/2006/relationships" id="270" r:id="Racd0eed9594148e6"/>
    <p:sldId xmlns:r="http://schemas.openxmlformats.org/officeDocument/2006/relationships" id="271" r:id="R7d9c6de7288649ce"/>
    <p:sldId xmlns:r="http://schemas.openxmlformats.org/officeDocument/2006/relationships" id="272" r:id="Rd1cc273f3f454b7c"/>
    <p:sldId xmlns:r="http://schemas.openxmlformats.org/officeDocument/2006/relationships" id="273" r:id="R38e80a7104d64df1"/>
    <p:sldId xmlns:r="http://schemas.openxmlformats.org/officeDocument/2006/relationships" id="274" r:id="R5ca81b6aac02441e"/>
    <p:sldId xmlns:r="http://schemas.openxmlformats.org/officeDocument/2006/relationships" id="275" r:id="R256adec1886b4fa5"/>
    <p:sldId xmlns:r="http://schemas.openxmlformats.org/officeDocument/2006/relationships" id="276" r:id="R1a1808551e5b4ddd"/>
    <p:sldId xmlns:r="http://schemas.openxmlformats.org/officeDocument/2006/relationships" id="277" r:id="Rfd21d17e0cc648bb"/>
    <p:sldId xmlns:r="http://schemas.openxmlformats.org/officeDocument/2006/relationships" id="278" r:id="R35fd573cebf14976"/>
    <p:sldId xmlns:r="http://schemas.openxmlformats.org/officeDocument/2006/relationships" id="279" r:id="R5ea0948971da4993"/>
    <p:sldId xmlns:r="http://schemas.openxmlformats.org/officeDocument/2006/relationships" id="280" r:id="Rd795739701ca4588"/>
    <p:sldId xmlns:r="http://schemas.openxmlformats.org/officeDocument/2006/relationships" id="281" r:id="Rfa15e85ea61446d6"/>
    <p:sldId xmlns:r="http://schemas.openxmlformats.org/officeDocument/2006/relationships" id="282" r:id="Rd61e1743303048e1"/>
    <p:sldId xmlns:r="http://schemas.openxmlformats.org/officeDocument/2006/relationships" id="283" r:id="R991660b9767942da"/>
    <p:sldId xmlns:r="http://schemas.openxmlformats.org/officeDocument/2006/relationships" id="284" r:id="R06d4901ac78a4696"/>
    <p:sldId xmlns:r="http://schemas.openxmlformats.org/officeDocument/2006/relationships" id="285" r:id="Rb525e469728f40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2ade70c3bc4296" /><Relationship Type="http://schemas.openxmlformats.org/officeDocument/2006/relationships/slideMaster" Target="/ppt/slideMasters/slideMaster1.xml" Id="Rb0975c495f5b46e1" /><Relationship Type="http://schemas.openxmlformats.org/officeDocument/2006/relationships/notesMaster" Target="/ppt/notesMasters/notesMaster1.xml" Id="R6d6e7d23823a43ec" /><Relationship Type="http://schemas.openxmlformats.org/officeDocument/2006/relationships/presProps" Target="/ppt/presProps.xml" Id="R36c107c4e50144de" /><Relationship Type="http://schemas.openxmlformats.org/officeDocument/2006/relationships/tableStyles" Target="/ppt/tableStyles.xml" Id="R880c518544074f82" /><Relationship Type="http://schemas.openxmlformats.org/officeDocument/2006/relationships/slide" Target="/ppt/slides/slide1.xml" Id="Rf7a18504c01c4854" /><Relationship Type="http://schemas.openxmlformats.org/officeDocument/2006/relationships/slide" Target="/ppt/slides/slide2.xml" Id="R6433e205602f4db8" /><Relationship Type="http://schemas.openxmlformats.org/officeDocument/2006/relationships/slide" Target="/ppt/slides/slide3.xml" Id="R0170e9a195534518" /><Relationship Type="http://schemas.openxmlformats.org/officeDocument/2006/relationships/slide" Target="/ppt/slides/slide4.xml" Id="R5e8c66969d6f4b00" /><Relationship Type="http://schemas.openxmlformats.org/officeDocument/2006/relationships/slide" Target="/ppt/slides/slide5.xml" Id="Rf9280b9ac6e342a4" /><Relationship Type="http://schemas.openxmlformats.org/officeDocument/2006/relationships/slide" Target="/ppt/slides/slide6.xml" Id="Rf8204888c7fc43bb" /><Relationship Type="http://schemas.openxmlformats.org/officeDocument/2006/relationships/slide" Target="/ppt/slides/slide7.xml" Id="R96a855335db441e7" /><Relationship Type="http://schemas.openxmlformats.org/officeDocument/2006/relationships/slide" Target="/ppt/slides/slide8.xml" Id="R82179b83b4d74d9f" /><Relationship Type="http://schemas.openxmlformats.org/officeDocument/2006/relationships/slide" Target="/ppt/slides/slide9.xml" Id="Ra443dfdb0dd546fe" /><Relationship Type="http://schemas.openxmlformats.org/officeDocument/2006/relationships/slide" Target="/ppt/slides/slide10.xml" Id="R179eeac867384495" /><Relationship Type="http://schemas.openxmlformats.org/officeDocument/2006/relationships/slide" Target="/ppt/slides/slide11.xml" Id="R349cf19dbcbe4dc4" /><Relationship Type="http://schemas.openxmlformats.org/officeDocument/2006/relationships/slide" Target="/ppt/slides/slide12.xml" Id="R69c7dc2d89014c79" /><Relationship Type="http://schemas.openxmlformats.org/officeDocument/2006/relationships/slide" Target="/ppt/slides/slide13.xml" Id="Rcc14c185d91242fc" /><Relationship Type="http://schemas.openxmlformats.org/officeDocument/2006/relationships/slide" Target="/ppt/slides/slide14.xml" Id="Re9aac37047d94128" /><Relationship Type="http://schemas.openxmlformats.org/officeDocument/2006/relationships/slide" Target="/ppt/slides/slide15.xml" Id="Racd0eed9594148e6" /><Relationship Type="http://schemas.openxmlformats.org/officeDocument/2006/relationships/slide" Target="/ppt/slides/slide16.xml" Id="R7d9c6de7288649ce" /><Relationship Type="http://schemas.openxmlformats.org/officeDocument/2006/relationships/slide" Target="/ppt/slides/slide17.xml" Id="Rd1cc273f3f454b7c" /><Relationship Type="http://schemas.openxmlformats.org/officeDocument/2006/relationships/slide" Target="/ppt/slides/slide18.xml" Id="R38e80a7104d64df1" /><Relationship Type="http://schemas.openxmlformats.org/officeDocument/2006/relationships/slide" Target="/ppt/slides/slide19.xml" Id="R5ca81b6aac02441e" /><Relationship Type="http://schemas.openxmlformats.org/officeDocument/2006/relationships/slide" Target="/ppt/slides/slide20.xml" Id="R256adec1886b4fa5" /><Relationship Type="http://schemas.openxmlformats.org/officeDocument/2006/relationships/slide" Target="/ppt/slides/slide21.xml" Id="R1a1808551e5b4ddd" /><Relationship Type="http://schemas.openxmlformats.org/officeDocument/2006/relationships/slide" Target="/ppt/slides/slide22.xml" Id="Rfd21d17e0cc648bb" /><Relationship Type="http://schemas.openxmlformats.org/officeDocument/2006/relationships/slide" Target="/ppt/slides/slide23.xml" Id="R35fd573cebf14976" /><Relationship Type="http://schemas.openxmlformats.org/officeDocument/2006/relationships/slide" Target="/ppt/slides/slide24.xml" Id="R5ea0948971da4993" /><Relationship Type="http://schemas.openxmlformats.org/officeDocument/2006/relationships/slide" Target="/ppt/slides/slide25.xml" Id="Rd795739701ca4588" /><Relationship Type="http://schemas.openxmlformats.org/officeDocument/2006/relationships/slide" Target="/ppt/slides/slide26.xml" Id="Rfa15e85ea61446d6" /><Relationship Type="http://schemas.openxmlformats.org/officeDocument/2006/relationships/slide" Target="/ppt/slides/slide27.xml" Id="Rd61e1743303048e1" /><Relationship Type="http://schemas.openxmlformats.org/officeDocument/2006/relationships/slide" Target="/ppt/slides/slide28.xml" Id="R991660b9767942da" /><Relationship Type="http://schemas.openxmlformats.org/officeDocument/2006/relationships/slide" Target="/ppt/slides/slide29.xml" Id="R06d4901ac78a4696" /><Relationship Type="http://schemas.openxmlformats.org/officeDocument/2006/relationships/slide" Target="/ppt/slides/slide30.xml" Id="Rb525e469728f40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75fccc59634b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87a4212ec14dda" /><Relationship Type="http://schemas.openxmlformats.org/officeDocument/2006/relationships/notesMaster" Target="/ppt/notesMasters/notesMaster1.xml" Id="R67dbf2f909954a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00022b41b34b37" /><Relationship Type="http://schemas.openxmlformats.org/officeDocument/2006/relationships/notesMaster" Target="/ppt/notesMasters/notesMaster1.xml" Id="R2514720a00764e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44632d4aff4dc1" /><Relationship Type="http://schemas.openxmlformats.org/officeDocument/2006/relationships/notesMaster" Target="/ppt/notesMasters/notesMaster1.xml" Id="R7dd29554fe4048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dd5725c08e44f2" /><Relationship Type="http://schemas.openxmlformats.org/officeDocument/2006/relationships/notesMaster" Target="/ppt/notesMasters/notesMaster1.xml" Id="Rbbdf435216d548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5ea5cc20cf4add" /><Relationship Type="http://schemas.openxmlformats.org/officeDocument/2006/relationships/notesMaster" Target="/ppt/notesMasters/notesMaster1.xml" Id="R7f84f356c75148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ca828db7e541e2" /><Relationship Type="http://schemas.openxmlformats.org/officeDocument/2006/relationships/notesMaster" Target="/ppt/notesMasters/notesMaster1.xml" Id="R2e786742aa3045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44d4dadba04d62" /><Relationship Type="http://schemas.openxmlformats.org/officeDocument/2006/relationships/notesMaster" Target="/ppt/notesMasters/notesMaster1.xml" Id="R0600bf8bb67143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f18fa8a9e843a2" /><Relationship Type="http://schemas.openxmlformats.org/officeDocument/2006/relationships/notesMaster" Target="/ppt/notesMasters/notesMaster1.xml" Id="Rb064d183008b44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f481f2a6984497" /><Relationship Type="http://schemas.openxmlformats.org/officeDocument/2006/relationships/notesMaster" Target="/ppt/notesMasters/notesMaster1.xml" Id="R9a13ae3c5adc46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f2bd0e2c5240aa" /><Relationship Type="http://schemas.openxmlformats.org/officeDocument/2006/relationships/notesMaster" Target="/ppt/notesMasters/notesMaster1.xml" Id="R198fa7f024c149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d193a6a2d6492b" /><Relationship Type="http://schemas.openxmlformats.org/officeDocument/2006/relationships/notesMaster" Target="/ppt/notesMasters/notesMaster1.xml" Id="R93bac53624a040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e111b92d134a84" /><Relationship Type="http://schemas.openxmlformats.org/officeDocument/2006/relationships/notesMaster" Target="/ppt/notesMasters/notesMaster1.xml" Id="Ref1839c9d23b455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42ab891c9f4b54" /><Relationship Type="http://schemas.openxmlformats.org/officeDocument/2006/relationships/notesMaster" Target="/ppt/notesMasters/notesMaster1.xml" Id="Rc8d51ae8db704d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717ae7726f46c4" /><Relationship Type="http://schemas.openxmlformats.org/officeDocument/2006/relationships/notesMaster" Target="/ppt/notesMasters/notesMaster1.xml" Id="R36ed6197b14c4f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2a75d594c34a09" /><Relationship Type="http://schemas.openxmlformats.org/officeDocument/2006/relationships/notesMaster" Target="/ppt/notesMasters/notesMaster1.xml" Id="Rd50e71bdc42d44c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5dc3a77bb7c4686" /><Relationship Type="http://schemas.openxmlformats.org/officeDocument/2006/relationships/notesMaster" Target="/ppt/notesMasters/notesMaster1.xml" Id="Reb8e9dc56f80440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35423388be14293" /><Relationship Type="http://schemas.openxmlformats.org/officeDocument/2006/relationships/notesMaster" Target="/ppt/notesMasters/notesMaster1.xml" Id="R3c6729c6be594e9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c1d4f1cb6dc4aca" /><Relationship Type="http://schemas.openxmlformats.org/officeDocument/2006/relationships/notesMaster" Target="/ppt/notesMasters/notesMaster1.xml" Id="Rf85ff89f2860462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2d7f3e328ad457d" /><Relationship Type="http://schemas.openxmlformats.org/officeDocument/2006/relationships/notesMaster" Target="/ppt/notesMasters/notesMaster1.xml" Id="Rc0d5f12d6b3945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411050e2b814846" /><Relationship Type="http://schemas.openxmlformats.org/officeDocument/2006/relationships/notesMaster" Target="/ppt/notesMasters/notesMaster1.xml" Id="R1a31a0fb7fcb46a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395251bf1c74d6f" /><Relationship Type="http://schemas.openxmlformats.org/officeDocument/2006/relationships/notesMaster" Target="/ppt/notesMasters/notesMaster1.xml" Id="R33ac19e0edc64b7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3e268238fe6474e" /><Relationship Type="http://schemas.openxmlformats.org/officeDocument/2006/relationships/notesMaster" Target="/ppt/notesMasters/notesMaster1.xml" Id="R819a74416804492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fb600bc8734455" /><Relationship Type="http://schemas.openxmlformats.org/officeDocument/2006/relationships/notesMaster" Target="/ppt/notesMasters/notesMaster1.xml" Id="R917c9f613566442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a2b1bd80d6e4f1e" /><Relationship Type="http://schemas.openxmlformats.org/officeDocument/2006/relationships/notesMaster" Target="/ppt/notesMasters/notesMaster1.xml" Id="Rf33c23fea95a43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b51fa7c0b884b69" /><Relationship Type="http://schemas.openxmlformats.org/officeDocument/2006/relationships/notesMaster" Target="/ppt/notesMasters/notesMaster1.xml" Id="R5818f5a0c1aa4ee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7e645c7d34447b3" /><Relationship Type="http://schemas.openxmlformats.org/officeDocument/2006/relationships/notesMaster" Target="/ppt/notesMasters/notesMaster1.xml" Id="R1cfcd8e18e0f40e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a8afd5bca62450b" /><Relationship Type="http://schemas.openxmlformats.org/officeDocument/2006/relationships/notesMaster" Target="/ppt/notesMasters/notesMaster1.xml" Id="R5eb595a316b04df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fdb8ffbd02e4f58" /><Relationship Type="http://schemas.openxmlformats.org/officeDocument/2006/relationships/notesMaster" Target="/ppt/notesMasters/notesMaster1.xml" Id="Rff0f75d136d14cc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c8668a90f854c4a" /><Relationship Type="http://schemas.openxmlformats.org/officeDocument/2006/relationships/notesMaster" Target="/ppt/notesMasters/notesMaster1.xml" Id="Rda6af3fd87104b8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e306c16160642c8" /><Relationship Type="http://schemas.openxmlformats.org/officeDocument/2006/relationships/notesMaster" Target="/ppt/notesMasters/notesMaster1.xml" Id="Re3691b511a4040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的“香港社会与生活”学习单元。本套课件共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讲稿】明确告诉学生：本单元只训练“香港社会与生活”。先解释知识范围，再用一句话建立核心判断，最后示范标准方法。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【互动提问】请用自己的话复述“社会指标需结合不同群体经验解释”，并举一个会触发“用平均数掩盖群体差异”的错误例子。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Which conclusion is supported by all the stated evidence? 选项为 A.Evidence-led response: The overall improvement is uneven and the average conceals an access gap.；B.Revise the claim to: The overall improvement is uneven and the average conceals an access gap.；C.The overall improvement is uneven and the average conceals an access gap.；D.Compare district and user-group results, then add a non-digital access measure.。讲解时强调：社会指标需结合不同群体经验解释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分步讲评：先重述题目条件，再逐步示范“读数据—找差异—析原因—提回应”，最后给出正确结论“The overall improvement is uneven and the average conceals an access gap.”。完整解析：The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Which limitation must remain in the final evaluation? 选项为 A.Repeat the evaluation after this step: Compare district and user-group results, then add a non-digital access measure.；B.The overall improvement is uneven and the average conceals an access gap.；C.An aggregate rise does not show that every group benefited equally.；D.Evidence-led response: The overall improvement is uneven and the average conceals an access gap.。讲解时强调：社会指标需结合不同群体经验解释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分步讲评：先重述题目条件，再逐步示范“读数据—找差异—析原因—提回应”，最后给出正确结论“An aggregate rise does not show that every group benefited equally.”。完整解析：The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【原创训练材料｜参数为训练所设】Average access to a public service rises by 14%, but district data show little change for residents without stable digital access.
A draft makes an absolute claim. Which revision is defensible? 选项为 A.Compare district and user-group results, then add a non-digital access measure.；B.Revise the claim to: The overall improvement is uneven and the average conceals an access gap.；C.An aggregate rise does not show that every group benefited equally.；D.Repeat the evaluation after this step: Compare district and user-group results, then add a non-digital access measure.。讲解时强调：社会指标需结合不同群体经验解释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【预期回答】学生能说出“读数据—找差异—析原因—提回应”中的起始动作，并避开“用平均数掩盖群体差异”。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分步讲评：先重述题目条件，再逐步示范“读数据—找差异—析原因—提回应”，最后给出正确结论“Revise the claim to: The overall improvement is uneven and the average conceals an access gap.”。完整解析：The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【预期回答】学生能把失分归入“用平均数掩盖群体差异”或更精确的个人错因，并写出可执行检查动作。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讲稿】逐项解释“香港社会与生活”中的专有名词、符号、对象和单位。特别强调：用平均数掩盖群体差异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讲稿】用“条件—表示—方法—核验”重建本知识点。示范时逐步引用：读数据—找差异—析原因—提回应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讲稿】带学生逐句读取任务，不先求答案。要求指出材料中的有效条件，再按“读数据—找差异—析原因—提回应”作答。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讲稿】先展示错误路径，再用解析链复原第一失分点。禁止只说“粗心”；必须落到“用平均数掩盖群体差异”或更精确的动作。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a08fab0ac040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935ff05eb94212" /><Relationship Type="http://schemas.openxmlformats.org/officeDocument/2006/relationships/slideLayout" Target="/ppt/slideLayouts/slideLayout1.xml" Id="Rb9168b3b318147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168b3b318147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6c2a378114cd7" /><Relationship Type="http://schemas.openxmlformats.org/officeDocument/2006/relationships/image" Target="/ppt/media/image.png" Id="R60ea26b4556347da" /><Relationship Type="http://schemas.openxmlformats.org/officeDocument/2006/relationships/notesSlide" Target="/ppt/notesSlides/notesSlide1.xml" Id="R714d170222e344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b493b2f254d25" /><Relationship Type="http://schemas.openxmlformats.org/officeDocument/2006/relationships/image" Target="/ppt/media/image2.png" Id="R9d2bb1cb5acf4f51" /><Relationship Type="http://schemas.openxmlformats.org/officeDocument/2006/relationships/notesSlide" Target="/ppt/notesSlides/notesSlide2.xml" Id="Raf227e0aaafd44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464b01a8ce49fc" /><Relationship Type="http://schemas.openxmlformats.org/officeDocument/2006/relationships/image" Target="/ppt/media/image3.png" Id="R4a606f164d0c4c50" /><Relationship Type="http://schemas.openxmlformats.org/officeDocument/2006/relationships/notesSlide" Target="/ppt/notesSlides/notesSlide3.xml" Id="R1c9655d29e8e46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8e75f427f474d" /><Relationship Type="http://schemas.openxmlformats.org/officeDocument/2006/relationships/image" Target="/ppt/media/image4.png" Id="R8c0261d631af4c8e" /><Relationship Type="http://schemas.openxmlformats.org/officeDocument/2006/relationships/notesSlide" Target="/ppt/notesSlides/notesSlide4.xml" Id="R22b3f660ce2248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c84bbfe4b84e71" /><Relationship Type="http://schemas.openxmlformats.org/officeDocument/2006/relationships/image" Target="/ppt/media/image5.png" Id="R72e374fdb7844ae8" /><Relationship Type="http://schemas.openxmlformats.org/officeDocument/2006/relationships/notesSlide" Target="/ppt/notesSlides/notesSlide5.xml" Id="R619bcb8e147247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2a56196974de2" /><Relationship Type="http://schemas.openxmlformats.org/officeDocument/2006/relationships/image" Target="/ppt/media/image6.png" Id="Rcdb0539a87f44d06" /><Relationship Type="http://schemas.openxmlformats.org/officeDocument/2006/relationships/notesSlide" Target="/ppt/notesSlides/notesSlide6.xml" Id="R216ef6feff3f43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2151395a1479b" /><Relationship Type="http://schemas.openxmlformats.org/officeDocument/2006/relationships/image" Target="/ppt/media/image7.png" Id="R86975210a2954bb5" /><Relationship Type="http://schemas.openxmlformats.org/officeDocument/2006/relationships/notesSlide" Target="/ppt/notesSlides/notesSlide7.xml" Id="Ra5c676311e3a46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180fd7ba44ea8" /><Relationship Type="http://schemas.openxmlformats.org/officeDocument/2006/relationships/image" Target="/ppt/media/image8.png" Id="R9695c9f87b414b05" /><Relationship Type="http://schemas.openxmlformats.org/officeDocument/2006/relationships/notesSlide" Target="/ppt/notesSlides/notesSlide8.xml" Id="R011921e516904d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b3a8b400824fe1" /><Relationship Type="http://schemas.openxmlformats.org/officeDocument/2006/relationships/image" Target="/ppt/media/image9.png" Id="Ra5fd19fbd47a4069" /><Relationship Type="http://schemas.openxmlformats.org/officeDocument/2006/relationships/notesSlide" Target="/ppt/notesSlides/notesSlide9.xml" Id="R077d4890dd6942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bb03ca93048fa" /><Relationship Type="http://schemas.openxmlformats.org/officeDocument/2006/relationships/image" Target="/ppt/media/image10.png" Id="R9aeee237b94547c2" /><Relationship Type="http://schemas.openxmlformats.org/officeDocument/2006/relationships/notesSlide" Target="/ppt/notesSlides/notesSlide10.xml" Id="Rab677fc03ce142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c45dd51204f2e" /><Relationship Type="http://schemas.openxmlformats.org/officeDocument/2006/relationships/image" Target="/ppt/media/image11.png" Id="R94f9f3da4d3e4169" /><Relationship Type="http://schemas.openxmlformats.org/officeDocument/2006/relationships/notesSlide" Target="/ppt/notesSlides/notesSlide11.xml" Id="Rb391a768a1274d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bbf3df8a9e48fe" /><Relationship Type="http://schemas.openxmlformats.org/officeDocument/2006/relationships/image" Target="/ppt/media/image12.png" Id="Ra1ea91b1625a49c7" /><Relationship Type="http://schemas.openxmlformats.org/officeDocument/2006/relationships/notesSlide" Target="/ppt/notesSlides/notesSlide12.xml" Id="Re240b2acfdcb41c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fac76be854aa2" /><Relationship Type="http://schemas.openxmlformats.org/officeDocument/2006/relationships/image" Target="/ppt/media/image13.png" Id="Ra9a810eb4e914761" /><Relationship Type="http://schemas.openxmlformats.org/officeDocument/2006/relationships/notesSlide" Target="/ppt/notesSlides/notesSlide13.xml" Id="Rb0f78995e4e746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c60b4b018a4c48" /><Relationship Type="http://schemas.openxmlformats.org/officeDocument/2006/relationships/image" Target="/ppt/media/image14.png" Id="Rbeb8fd3e40f845d1" /><Relationship Type="http://schemas.openxmlformats.org/officeDocument/2006/relationships/notesSlide" Target="/ppt/notesSlides/notesSlide14.xml" Id="R3177b1fb00934a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4de49b77d466c" /><Relationship Type="http://schemas.openxmlformats.org/officeDocument/2006/relationships/image" Target="/ppt/media/image15.png" Id="R87a33c2950364f70" /><Relationship Type="http://schemas.openxmlformats.org/officeDocument/2006/relationships/notesSlide" Target="/ppt/notesSlides/notesSlide15.xml" Id="Rce2f060f87154e7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d76f7af1f4fd9" /><Relationship Type="http://schemas.openxmlformats.org/officeDocument/2006/relationships/image" Target="/ppt/media/image16.png" Id="Rd0319a2983bd4e6b" /><Relationship Type="http://schemas.openxmlformats.org/officeDocument/2006/relationships/notesSlide" Target="/ppt/notesSlides/notesSlide16.xml" Id="R7629ad98ea7d44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86595d2ff4b4b" /><Relationship Type="http://schemas.openxmlformats.org/officeDocument/2006/relationships/image" Target="/ppt/media/image17.png" Id="Rb8b08e62857a4475" /><Relationship Type="http://schemas.openxmlformats.org/officeDocument/2006/relationships/notesSlide" Target="/ppt/notesSlides/notesSlide17.xml" Id="R3b03c4e2ecd34d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2e47d64844e34" /><Relationship Type="http://schemas.openxmlformats.org/officeDocument/2006/relationships/image" Target="/ppt/media/image18.png" Id="R029ff34872194aa8" /><Relationship Type="http://schemas.openxmlformats.org/officeDocument/2006/relationships/notesSlide" Target="/ppt/notesSlides/notesSlide18.xml" Id="Rffd10981b5bf471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6ce19aefe42eb" /><Relationship Type="http://schemas.openxmlformats.org/officeDocument/2006/relationships/image" Target="/ppt/media/image19.png" Id="R59bf7c0c33ae47d7" /><Relationship Type="http://schemas.openxmlformats.org/officeDocument/2006/relationships/notesSlide" Target="/ppt/notesSlides/notesSlide19.xml" Id="R8c8894c9867b476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989756a934eff" /><Relationship Type="http://schemas.openxmlformats.org/officeDocument/2006/relationships/image" Target="/ppt/media/image20.png" Id="Rfca45fd49f254c2c" /><Relationship Type="http://schemas.openxmlformats.org/officeDocument/2006/relationships/notesSlide" Target="/ppt/notesSlides/notesSlide20.xml" Id="R6c0457abd0444f1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eed84ca0f4a2e" /><Relationship Type="http://schemas.openxmlformats.org/officeDocument/2006/relationships/image" Target="/ppt/media/image21.png" Id="R24b403d0389a4525" /><Relationship Type="http://schemas.openxmlformats.org/officeDocument/2006/relationships/notesSlide" Target="/ppt/notesSlides/notesSlide21.xml" Id="Rfc6dc36600df4c0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b027e9ed94f62" /><Relationship Type="http://schemas.openxmlformats.org/officeDocument/2006/relationships/image" Target="/ppt/media/image22.png" Id="Rc21a97a84f7a4830" /><Relationship Type="http://schemas.openxmlformats.org/officeDocument/2006/relationships/notesSlide" Target="/ppt/notesSlides/notesSlide22.xml" Id="Re83032d12735423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aa8d6dbb044a3" /><Relationship Type="http://schemas.openxmlformats.org/officeDocument/2006/relationships/image" Target="/ppt/media/image23.png" Id="R8a68a52be5e84bb6" /><Relationship Type="http://schemas.openxmlformats.org/officeDocument/2006/relationships/notesSlide" Target="/ppt/notesSlides/notesSlide23.xml" Id="Ree8afe3fdedd47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9949446b14d8a" /><Relationship Type="http://schemas.openxmlformats.org/officeDocument/2006/relationships/image" Target="/ppt/media/image24.png" Id="Race9d173d52f48a2" /><Relationship Type="http://schemas.openxmlformats.org/officeDocument/2006/relationships/notesSlide" Target="/ppt/notesSlides/notesSlide24.xml" Id="R3fcc092669ba47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14f967d9c4bf8" /><Relationship Type="http://schemas.openxmlformats.org/officeDocument/2006/relationships/image" Target="/ppt/media/image25.png" Id="Rc3c61e66ec3f49a6" /><Relationship Type="http://schemas.openxmlformats.org/officeDocument/2006/relationships/notesSlide" Target="/ppt/notesSlides/notesSlide25.xml" Id="R3f2f52270bdc48a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2ab72d8424494" /><Relationship Type="http://schemas.openxmlformats.org/officeDocument/2006/relationships/image" Target="/ppt/media/image26.png" Id="R10fe9f0e4a4c4101" /><Relationship Type="http://schemas.openxmlformats.org/officeDocument/2006/relationships/notesSlide" Target="/ppt/notesSlides/notesSlide26.xml" Id="Rc6af89211064484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5fc44cd9948ab" /><Relationship Type="http://schemas.openxmlformats.org/officeDocument/2006/relationships/image" Target="/ppt/media/image27.png" Id="R7da08d3fd53b480b" /><Relationship Type="http://schemas.openxmlformats.org/officeDocument/2006/relationships/notesSlide" Target="/ppt/notesSlides/notesSlide27.xml" Id="R2ee4083e1a0a4c3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11c019faf42fe" /><Relationship Type="http://schemas.openxmlformats.org/officeDocument/2006/relationships/image" Target="/ppt/media/image28.png" Id="Rbf7283abc78a4010" /><Relationship Type="http://schemas.openxmlformats.org/officeDocument/2006/relationships/notesSlide" Target="/ppt/notesSlides/notesSlide28.xml" Id="R4429b37b3841469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23b6032024053" /><Relationship Type="http://schemas.openxmlformats.org/officeDocument/2006/relationships/image" Target="/ppt/media/image29.png" Id="R2c62ed6a43d942ff" /><Relationship Type="http://schemas.openxmlformats.org/officeDocument/2006/relationships/notesSlide" Target="/ppt/notesSlides/notesSlide29.xml" Id="R33b424c1a66b437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5e6fb802349ff" /><Relationship Type="http://schemas.openxmlformats.org/officeDocument/2006/relationships/image" Target="/ppt/media/image30.png" Id="Rce5353339f384de6" /><Relationship Type="http://schemas.openxmlformats.org/officeDocument/2006/relationships/notesSlide" Target="/ppt/notesSlides/notesSlide30.xml" Id="Rf03f07ae1def45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46675-AE35-4F40-8985-7B45A82C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3F41C-673B-4571-81D6-1F0E4226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0E5C6-3AF6-41A6-AC00-991C91C4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09971-2D9B-46ED-A672-BD408458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948AB-2673-48D7-917C-1A7E3798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生活素质、身份、社会关怀和多元文化。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BDA5C-061B-422A-95FB-3038A433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EDCA76-AD99-4818-8139-5EBB44AF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4FBDE-225B-4ECB-80CC-CD33EE04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AD2C3-A67B-4C1D-9288-D14A2FBB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a26b4556347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FA725-661C-4750-9EC4-3EB98DCF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2D4CC-21E3-4B6B-B166-7F4B2F4C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8EA52-292E-4E2D-83FA-C30C0FA3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AB68D8-3F4B-4280-96C9-CD2656AF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33901-407A-4663-9CA9-BF973572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DE751-EC50-4FC6-8984-C7D0FD15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48D31-0582-4AAC-A2B5-0AD4F2FCC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AA853-01BE-4269-91D6-E77B1D344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C7E250-F694-4EDB-AD47-B198DB69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581045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649391-AFE1-446B-B935-B3368042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F5152-C462-4631-BDF6-A13EC994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bb1cb5acf4f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EA401-EAB9-4B30-A736-AC3E3A8F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A7D29-C712-4078-A929-0E36532B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62986F-7D35-4C7C-B9B2-33AFB1FB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BBF69-13E9-4316-86FF-B7DC306D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BB9894-6697-40D0-8315-E7061360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D69B1-0191-49BE-8AF2-40E363436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77104F-E122-4484-A672-EBA3F32E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5C1083-0F4E-4813-8281-322BB1B1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2EE55-14BA-4E03-888B-9730C31E0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549D24-CCFC-484F-BF86-FC60D82D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1F392-4A4F-46FB-80BA-25A125B2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8E4AA1-F303-4F40-A1A2-F7C9199B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807BD1-65A3-456B-A6F4-BF514574C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C4994A-6CE9-41ED-B1DC-6B28D8BC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E9017D-06C3-4192-98A2-57D1B4C8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5199F-5329-40D5-8A59-95B44BA0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C05E22-10FE-469A-911F-3EA95C8A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成功标准｜社会指标需结合不同群体经验解释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47D4E-7E71-46D7-BBC4-F5752862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3FF234-FC4B-47AA-BDA3-7805A352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923EF3-C96B-4E9E-A904-B9281C88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612699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6E2AA-DB46-4326-8EB6-D817F823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478F7-77D6-41DA-85A3-6DAE3856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06f164d0c4c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72938-8F59-46A9-A3EE-16338F44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F679F-B98F-41A6-A1C8-96B51B61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A6597F-9585-44FC-8069-0CA64506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5BEB1-31EA-4D25-B2DD-C25BE27E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02FF1-4B3C-4483-9F13-D7809484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62F854-9B25-41A6-88BC-4C38839D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边界提醒｜用平均数掩盖群体差异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50C8B0-3243-47FA-8E2B-2AFE998B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DCFDA8-1567-446D-9D36-47E4AB68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2DD13-8100-4B18-A58E-E87EF3DC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生活素质、身份、社会关怀和多元文化。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178D1-07D7-4688-BF60-A83CE2DC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D0B056-BF03-47DB-9EBF-1429FA4F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201A4C-4010-48D8-9AF9-0822C410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4F582-2449-403E-B91A-24BBB120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112755-15DC-42C7-BA6C-B1BA9B02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D8B426-1FAE-42ED-9FB5-C7F5B331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8A9EEA-5EAA-4F5B-9BFA-AA6850D3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74CBAF-B10B-4C9C-8E6D-2C8270C4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173612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2DFC0-C998-48B7-8734-264EDB88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A92DA-7084-4F83-A89A-30BB0DA2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261d631af4c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2E722-F1DB-49EF-8AC2-2D45867F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59209-FCEC-4677-82E5-40AF2FA2D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436BCA-BB4A-4C1A-869F-71644322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能解释“社会指标需结合不同群体经验解释”，并识别一个反例或边界。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F4EA8-CCAF-44EF-856D-F0FC1882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A49581-40F6-4851-B26E-3CBF83D1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775488-C708-48DD-9EB0-549078AE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C17FB-B4E0-49CA-9574-AF394FBE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E0C07-E695-47C5-ADA8-F829DC18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04ABA-AD55-4742-B873-D40E5060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F6CCD-9546-4520-934C-65EB74EA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0DB4B-C909-4A3A-AE1E-98B297DF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F2AE7-309E-45BB-B76B-6572CB21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F86DC-0AAE-411E-8BA8-D680CFC9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6A505F-96E1-4AF3-BEB5-4AE06D6A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655783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1380DE-E4BE-4F6E-946A-8070DA64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317AC-0047-4BDC-826A-8073C6B7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e374fdb7844a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FA1F7-CD37-41A3-AA98-2A145214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F89A9-E13C-4B1C-92FD-C8592BCC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40F32-843B-4FF5-9EDC-31BD6575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311B2-1BBC-49FB-A9EB-AD5C308E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5B0A3-62D7-4EA3-8246-2CAB75E9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094ADB-18A8-4AC2-A1CD-DD8226D4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FAACD7-A882-48FA-BF88-7285ACE91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092DC-12CE-4302-9A8A-65FA8175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71A3F7-9F70-4CD3-98A6-4C9D697E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76E311-8713-4F3F-86BC-72413E70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F0FB9D-67FE-400A-9B58-F5A64DD7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63ADB7-9158-4634-824A-8AD9BD11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8B9CA-6D45-4323-82D7-33961751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5A18AD-1A93-458C-813D-E87B850CC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6D5B6-281B-4DBF-97DE-3C10BD15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CB8021-F05A-43A4-8474-54A3512E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D8A59E-327D-4330-93C2-F4EDFB8D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overall improvement is uneven and the average conceals an access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9E819B-A5A9-4D25-B30A-F8EBB1B7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AA8564-E20B-47F5-8339-61D11485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5A8717-E99B-4915-9325-BCD4F42C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3E3F40-4B40-4C0D-8B02-C9BE2564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092257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44507-0EED-4E49-AA30-D5AC3B24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9E624-A097-4565-A754-AF8E48F8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b0539a87f44d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27776-E688-42E8-82C1-D4CDBB0F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81B7B-01DE-4282-826A-FD17F9B5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BD74A-66D1-4B91-9605-E660502B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5C215-8749-49CC-85D3-56634D0A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62833-FC1E-4643-B1F1-8A488C12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584CA-EEEA-45B5-9761-640FF917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42DBA-CBC5-4DCC-B266-3FACF085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EE6E4-A401-4C7A-AE28-44FE58A0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B7EDC-04A6-4C94-B195-2EC4735A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8101E-71B3-4AD8-B672-8C464E7D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4AE970-E529-44EC-823C-705377BB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9949F-6E48-4FFD-8345-73F241F14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5C893-D37B-4952-B677-032893BE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02C7FE-50B8-47BC-910C-95F6E42F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9EBE1-4AAA-45F5-AB91-FF5B58CC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65C32F-6B4B-4405-B3E3-1063C67A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D3233-1534-4CFE-A74A-561508A5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DACCB-C54C-47EA-BA77-608FFBB6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489BCA-95E5-44EF-B347-CAEA6403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364580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C29835-4365-44D8-82FD-6EA0B6BD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24598-F2A5-4CD8-B2B1-582677FF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975210a2954b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D8A4A-E3FA-4586-B0AB-1C9A2460B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C73639-4D46-4A46-A72A-7CB2E59C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F9906-4EE3-44B6-8922-5892BB42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D9D05-2FBC-4AB0-99A7-B4020EB7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20793-53E2-4F8E-B091-8BDB6A73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D2A17-372B-4542-B38D-38BB6AE8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648BF-B6F7-4AB8-B86D-DDA67683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DCF57-2DD8-4C20-9DA4-C43CF5AF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2F87D8-4312-446F-9A9C-01634305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16AE2E-B5D7-4FC6-9EED-5BB64FD96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734558-0E38-43AE-8A8E-CF9B9071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8748EC-62BE-469A-919B-BB0A21CE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C717F3-9505-4919-B6AA-603622A7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D8D720-B21E-4321-88D4-0BB124C8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B3C887-847F-4015-BF7D-2D3F3DC2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1B7F3-94B8-40BC-A579-D8541D44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C61F1B-8114-4249-9635-C3074AEA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675938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49635E-2D2B-4EE9-B9D0-18F8E6D5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DE0A5-1068-438B-86B4-3C19F644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95c9f87b414b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D3D6A-4196-42D8-B107-FCC07432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74B607-44F5-4280-BBBA-FE331C46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920D9-A5F9-4BCC-B8D7-CCFE42AA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15654-F722-4E0D-926F-856D2430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0C5D9-8FC8-4452-ADB5-5A2E38B9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428E1-D112-46CB-89CE-C3DF39EB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ABA5F-4514-49B7-A628-0E58ED19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36CE44-C17E-4D3B-8135-C81C1E4C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A679C1-29BF-44ED-9610-B0F2F8D4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14710-FA95-4920-93DF-7309CE64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67512-2736-491E-985E-34E72B11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3E668-2E67-45A6-ACB7-B0B1DC20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146F25-6A59-46A6-8CD2-93BDEE6C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8B0B1-2174-4B4D-B3AE-EEFA5A60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33173-BE33-4CB2-ACF3-8A942675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BF2AEF-1F01-4B7F-9A6C-B2D263F3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02F4EF-948C-4636-BCE5-83AEA7C7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673786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9D5911-9C7F-44F9-BFC6-A5780860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58191-0855-463C-9540-DD1DCF04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d19fbd47a40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B339EB-6D49-4600-BDE7-DB45CBAC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2E4C0-37CB-4D63-9FAF-65118C85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1A358-70DC-4AA6-9852-9528C47A5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9AC49-9077-45DB-81BD-394DF732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61571-0DA6-46CD-A688-530C0292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423635-BE0C-4CBC-AD20-F620907E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A73DB5-23ED-4145-863D-C269C42F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606D2-F0EE-435E-BBC7-03F52DEC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E7853-39CB-409B-B2A5-F15016BC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4DEE59-35E1-4EE3-B524-5D5A7B63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A63F7-6A2A-464B-B805-FF870F42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1054B-B1BF-42E9-BCA7-BB9D12DF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79ABCE-EB09-4D3F-8188-AE573149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086D31-6EE4-4E5D-BC29-1E1F277E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D71064-2036-45DF-ABEC-13796DF5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B7B5ED-1D62-4884-AB6E-14813B27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7BEE0-AF53-440A-A880-ED31BEC6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59126C-DA1A-4582-9559-B36A4056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592E19-50BD-4E29-A3E0-8E168F08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706083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97DA9B-1E16-466D-A857-45AC11A1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1BE3D-4851-49CA-AA59-AF427863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eee237b94547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B9DB7-6C7B-4925-ACD4-349658A7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39CC8-EDB7-4FA5-86E6-F61D1BF7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D723B-57AC-49AA-9487-E65A96CD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138C7-B9BD-4689-8FAB-76F31360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07D26-F2DF-4DA6-A6D1-CDD9169A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CA5E2F-E753-45AE-BE6C-D55502EE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9F1EC-4705-451A-97AB-29D80E25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99369-B712-4A27-AE20-F8B781B3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4CA59-4BB3-49A9-8FB8-467E444B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723E09-3684-4EE4-8128-E4B769F9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2DD28-FC73-493C-9801-41F5708A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0CB09-B81C-4288-9D2C-6578D960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1853C-21B4-40D8-A4A9-7A4ACEE9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81B5BE-A141-4C1E-B391-34C74B0C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0062E-9C30-4E6D-B896-95D56801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80285-92F8-409D-B195-62B5AF0C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BA0B11-B9E4-47C2-BFA8-037F4E3C8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88382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920352-0762-43FE-9B58-114B4D11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1C5BCD-6309-401E-AA66-0FDE9BE1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9f3da4d3e41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AE43B-4511-47C7-B947-6CD7726F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EDC9E-0720-4B0F-9427-B22FF002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A0493-310E-4966-A676-13C16469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BA138D-67F0-4E21-B719-14FF8291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B54818-20D2-46C1-9A55-B141355B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E873A1-1AC0-4CAD-AFFE-3EAC19FC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A482A5-B29B-4757-97BC-E24FC602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44625-8989-49A5-99DB-6AA906BC4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district and user-group results, then add a non-digital access measure.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7F7DD-DD6E-4B3E-A071-B5589D0C3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D17B5-FBE4-46A0-82EA-DEBFC133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898A56-1937-423E-A6EF-23D58F43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6CFCA-E29E-4B49-8E72-8C5E265A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050519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F6931F-AFC3-417C-9436-2110D7C74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A0399-A917-4A7F-BD4F-57224B29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a91b1625a49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B74E6-9E63-419A-84E8-A7CEAE90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646F2E-B84D-4B47-8CBD-E044A6D9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174D9-B9A5-47D3-A026-0B9809E5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2D761-ED73-4E36-A353-C3712978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7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EC2BD-EDD2-4319-85F3-E1FFD8A2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480D4-4D01-4E19-8E03-61EE202C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0410F-DC4B-47D0-B26A-C86218B9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678E57-52C9-4056-A073-30722F6C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FD8749-EE80-4938-B96D-26C63A54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0E83B3-1B03-495D-9C23-5FB3CBB5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7F715A-DF2D-4111-BEF5-39141759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53D39D-6572-4FE2-9EE5-5D238F9F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A5CE2-6A09-4DD0-AB42-81F75C76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113608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0D9D9D-176B-4EDE-B5DD-E2D8CDD9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A8B56-16A6-4748-AA2F-17A124B8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810eb4e9147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FCEE2-677E-4A6D-AB82-C4A49A0E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A4F48-56B1-4D41-9C28-F919BA79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AE9BA-65DB-4A96-BF27-D7E80A3D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能独立执行“读数据—找差异—析原因—提回应”，并说明每一步理由。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98A58-B09C-4D2E-9C22-826265DC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E5C761-51CE-4988-8539-7AC6DDDB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C0885-EFCE-4E83-9B1C-42FD1DE0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5344F-9B79-406E-9562-C40EA998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36E19C-5A4D-4128-8B3B-C1EA0922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9A2A1-572D-451E-9CBD-F38E4789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FB166-B6CA-452B-BB89-F1E97220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F8C5A0-E80F-4A9C-A386-38BBACC9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C61FED-8220-427E-93C8-972CC1C32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314C5E-FA25-4B35-81D0-F4CEF4BB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FA86E1-DEAA-44C4-9143-9310570F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110191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3CCD40-1053-4474-928D-57327871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51204-B1B4-4B1B-89A1-EF98CF24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8fd3e40f845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4A877B-120C-4EA0-9355-E7E4CA31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A2D4E-0BFD-40E3-9151-1E050278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EE4A6-79C3-4C98-9DFD-9459E5EF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99F3C-63EE-483D-8D7E-42E1E8973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EF39B-4813-403E-8948-EB12F873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FF3D8-446A-40A4-8F30-80740947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112A0E-D83F-449A-9E7A-6006D113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3A3CB-F229-4ADA-879C-6C4D4525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D16FF-441D-441D-866A-2600C540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895BD7-2A8D-44D0-B4CC-3F1DE56B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196780-9938-4213-96D1-7B62DB0E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4DAA6-D09A-430A-991A-45EC0FBE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036143-61F3-4A9F-A02D-5FF6B685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8059A-3333-4079-92A8-0452B5AF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796D36-16A2-4B1C-BF93-8FBB6B7C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ACC06-858F-4522-912C-8D11E949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3D1688-AD1E-4EB2-A210-9A9940FFA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正确结论：An aggregate rise does not show that every group benefited equally.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250F6D-428B-43D2-B216-E6F3F9D0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CB1F3C-FA99-4F86-AFA6-8783AF77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5DEAA0-6E99-4905-8830-FEB0CCFA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98581D-AB66-42C1-BCD0-C140B006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122459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09D93A-ECB4-49C7-8C53-A67A57CD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51E29A-1585-4BB1-8FA6-8076676F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33c2950364f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CCD2B-4D3E-488D-936B-188011EB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7D3AA-D05C-41DC-A566-6CA8C39C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153B2-4A7C-4E97-AA4E-8A347CA5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C1AED4-AAAA-47DB-ADF8-34115536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5F8907-8FC8-4457-8F0A-55F8C4D3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A4F7B-17D1-49BD-88B8-0CB63098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453C3-E5D3-44AF-A6B6-CD768568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F5845-2594-4FC3-A7DA-B03790A7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4A2B4-A823-4E4A-914E-63E00F94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89391-6594-4F41-A531-8A893DC8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4DD5C4-3B6A-4967-BF05-9FAA7CED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B89892-3AB9-4A1C-98CA-9C775A8B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B3548-B2CA-461F-87B5-8C05236B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78598-FC06-4C3B-81BF-B1772187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D51B4-B2D0-430C-9631-DD4661D1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EBFCF-543F-43E8-8351-67277363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A86FD7-0CFF-4726-AA22-118F0682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1CE55D-9889-4790-9137-8B3588C4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C8B874-3112-4FA4-B43C-D589E43A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705947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DF108-D985-416A-946C-796874EA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97251-7510-46FA-BD57-9831CB84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19a2983bd4e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FD38C-CB25-43FF-B08D-21C1F6C6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AFB0D-BE2E-4883-B263-889FB689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7D4800-CB5C-413A-A5E5-D3B5F4F7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10ADF-69E4-4ED0-9768-D56880FB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A3A608-1F31-4FFD-91F3-04CF2650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850072-8712-4698-932C-7ED07EDD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4B1A8-F3C9-4843-B788-B6C235A4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EF8222-F312-4894-9EFD-C19CF32D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5EE36-9479-4831-8704-127B8558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6D68F-DA15-4FBF-B4C4-82FA44D89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BA6F42-CD3A-420A-9D8F-02B7DEFA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755C6-526F-4AEC-9EAD-45469E1B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E0CFD3-5A09-487E-9DF3-7F431852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9BB0F-3A05-43E4-BB34-51A07262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C876CB-96F9-4EF1-835C-9F7CB3BF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4AEDEA-270B-4DAB-AD27-3CCF0A82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8429E1-D04D-448D-93DE-C9CB6E91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467685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D3799-C85B-4243-975F-52BB8382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C1166-E085-4AE3-B7F8-11720DAA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08e62857a44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6AF190-9918-4337-BB5A-4044346E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25A400-FFC1-4D10-861F-C33AEFF8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D364A8-5C1E-4C5A-A530-A13BFFF3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962443-4B95-4F7C-BFA6-E84B6851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07050-2688-420B-BAC1-838D495B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22701-A74A-451B-9713-CF0F2AD0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D43C7-5F5B-4E85-ACB1-60285F304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ED1D4D-A5C6-44EE-87C3-59A4C57F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15CA8A-B165-4764-987C-85D731E1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33CA3-1CF2-4168-825C-9C6C7DF7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55D09-B3CE-4120-8777-D1D59216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87B623-E125-4A8B-B014-5B08963A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F68D58-1690-4A7E-B01D-07E566F4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FE480F-AF1C-4527-9670-7EA68CAB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68124-A9D6-4EB4-AEA5-0711AC59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EAC43B-007F-467B-AA1B-FF06AA38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7B5A1A-59FA-455D-8F99-5C2CFC61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2283956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89FF78-D29E-478A-BBCE-62DBA6FC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F1A1C-58D0-4C88-9DC8-108B1BF5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9ff34872194a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57F8C-7905-4B01-A8AC-F6E75668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4A963-2209-4715-80CF-ABFBC68E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EF5A2-40C5-4398-A3E1-128E6AD2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5F808-81E0-41E4-A6BA-1C9209D6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0B99D4-4F59-4707-AF91-03B9B641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DF1548-B9AC-44B6-ACA7-34192857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FD9B5-C2EB-4FE9-A859-F5E18F6E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7BA66-7527-49BB-BCED-66F6359A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AA70D-1A0D-4434-8548-0F53B12C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36A378-0AD2-4AAE-A42F-A0C2C304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DD5C9-94F4-439D-81F0-68C9961C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632EE7-3FBF-48CA-8A52-0B14085F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492DE-E6CF-4E77-9FF7-ADCD19EA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0BB91F-7810-4D43-B320-2A476AFA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A56A2-443E-4E50-8092-5B647C1B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324FF-C6CA-4BA0-8971-7BBABD63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807C13-A572-4923-ADE8-EFB3B5C2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B3412-4BDC-42A5-ABCD-F068A11B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998DAA-82CF-4247-9C68-0C2836EF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5607813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0FBBD8-782D-4D8A-9CB7-B6B2D13B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C55E9-25E6-437B-B2BD-A0DD2E80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f7c0c33ae47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5374A-671A-455E-9F8E-95259B8F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A32E0-4AF9-41F7-A603-A7A1DAE5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775EA-002A-4EA2-82E9-456A8DDC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F78CE-16D3-4E81-89E5-7C681071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913707-41E0-48EB-A410-09F1E04E9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4BC7CF-2393-4D84-BE1D-0C4E81FA0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06C3C-9E2F-49CB-8E3D-BF1FCD13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9A8EA-9434-4531-A794-543E4DAF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80225-234D-4BC6-8001-9E08CF14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373178-2B91-43BE-989E-2746092E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D2745-7F1B-420D-8309-C6900A4A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018C59-8E4A-4AAA-BF35-EDD326272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03C5C2-7370-4AD5-9111-95DB17A9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AEAEF-7A3F-419E-BEBD-38BA8795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41860-1FF1-46AE-8C12-50ED05F0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0E4CD6-427E-496C-866A-DC7F9678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98EE36-DECB-4E7A-BA6D-C4DE14CB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2015189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FFCC42-255A-40FE-99F4-536DAC85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91716-847B-4248-A18C-90A07F93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45fd49f254c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98AF5-F348-4B85-89E3-05A5A2E7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8E5AD-F955-46E9-B41B-8DF5D3BE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1F9A0-2386-49ED-8371-E080808E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6512D-6F7B-4091-8415-E58E5857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9E0E4-8EE3-4405-908B-FC7CE4D5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2D68E-9859-4744-A29E-63901FF6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0A7724-9C54-4BF8-9381-29FE288D2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82CA1F-CBFC-4CBF-9329-F0628F25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overall improvement is uneven and the average concea…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5897F9-C2A2-49A3-BA9E-A6BDD8E1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CB8FB-07C8-46D0-81D8-EC9CB899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C8C44-4B3D-4D8B-B4EB-9576D715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C218AC-85C2-4AA5-ADA5-99F8412A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178178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4367A-B1CF-40B5-9D97-921CCDEA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259E6-CA5D-43B7-B630-87236609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b403d0389a45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E74D9-56DD-4D7F-9DD9-BB2D7717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677D6-2D9B-40C0-A429-F056ED31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B4008-FD8F-491E-B17E-E0B03A3D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7D80C-25B4-4220-AD77-090A319C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39477-2BC4-498A-A22E-7073D237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050091-14CD-44DB-A266-C9C0FA0D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AE33EB-FD3B-4E90-99B6-F758C0F4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BEC2A7-B170-4E00-8845-A5D67234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6BCD8C-E0B7-4CB7-BBE7-1806DC9E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0113FA-98B3-47D3-B807-70E98531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8CB70A-7A39-41AD-AA28-2D53CEBB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67A86-F177-4348-B50B-7D4B2CEB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DFE90-CCE6-47D0-A64A-2CFEBC41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6687818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93DB94-D25D-4852-AAE5-C37BD717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31A47-223E-4ACA-BB9E-EF0F689A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a97a84f7a48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E235C-386F-4EAA-907D-8987274A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986A76-5CBC-4683-BFFD-B9954AB7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DAFFC6-C5D9-4863-9ED3-A59C2F07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79B43-6934-4030-A81D-CDDE6A1A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5909C-22C8-4576-BAD9-46BCB968B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3DC56D-D2D1-4D31-A0A4-39780579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77B66-B702-4B86-BE75-75CF681B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高频错因：用平均数掩盖群体差异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6BDCD-0150-4B80-AE09-06685B79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90A7F7-87C1-44CD-BDEC-BDF6F632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29DAC4-77CF-4DFD-9356-8D53E5F1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EA0B7A-BFFD-474B-9AD6-4AB1DA1A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76764F-0618-4623-A267-1164B3CD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BB78B-ECEB-42BD-95D4-1401A322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5BA3B4-57B5-409E-BB54-BAAC8895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5234196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2C19E3-6083-4ECF-941A-A24AF3EC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F9F16-A82D-4B27-AA61-1A20BBFA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8a52be5e84b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5168E8-23BE-441D-862C-02ED30FF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87CD9-C843-4FE4-8A04-EEBAFFBD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EE67C-69EC-4861-97F1-6C6E648E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456F66-EEF5-4E9B-ACC1-F0AE1860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B725EE-AB11-4044-ACCB-39E3966D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268945-6C78-48D6-9E06-EE4878445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EB0E4D-1D21-4870-90C2-0C0510AB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766685-7077-4281-A289-51F1714C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690263-57BF-470F-B3F1-E69E5CB9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析原因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B5BD4-3AD3-41D6-8E8F-A51D46BE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4C481-1048-4DE3-BEF6-0411D2E3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提回应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346AF-A8F0-49E9-AB70-FF4E18F1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015C7-281E-4D85-AA30-3527AD26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C87454-AC9F-4623-8DDD-8A37F5A7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5DB69C-DF94-4376-8A7D-767D2953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E793AE-D728-4E08-88AB-67301188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D27C20-4392-422B-A9EA-C035A59C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The overall improvement is uneven and the averag…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6E527D-C409-44EA-A44D-28EE9E8D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ABEEAD-58CB-45C5-A5C4-4BA3013D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D3DD17-E86B-4F5D-BE9B-E8FE5382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7E698C-1069-4D27-B20F-D098ADB5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0468357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EC0C10-3BA0-4BED-A8B4-DD1314E7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A8395-C4DA-4131-91FE-EC3AFA1F4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e9d173d52f48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DFF25-57DA-4DD8-9F14-F7C2AE82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FBB6C-4DDE-4212-B6EF-05D37217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B236C-4568-41D9-BF71-4B96C28F6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19292-46DE-4342-8912-9968ACD1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3E569-A490-4C45-A0BD-1BFF7EEDC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349F27-26F9-4156-B8F1-F427D410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0CD009-D4C1-4FEC-9367-FEB4398C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A00DE-8927-438D-AAE4-30229FDD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80FA78-719A-4AEA-82F9-362B046D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C9A91-EBDB-4136-A059-6B30873E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76F51-7E98-4A2E-810B-C5884161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8281A4-9FA8-44D1-B123-E702F396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DC5C4-C191-441D-BD7B-6D29BFBB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D4A6A-71FA-4888-B52D-8F8684DA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D54E12-4E7D-4FB5-8A59-0D4C9C19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66CC47-5AE8-4729-A30D-8DE7FAC6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8D17EF-F242-498F-9AD8-0D05A50D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4CD3F6-6790-475C-88CA-D974F93B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DCA021-3A25-4610-93A1-3BF59CE6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8429653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CA17FB-083D-4992-9E4E-90C2734B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D538F2-475F-4884-96DC-712C1041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c61e66ec3f49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1F63E-43E6-4E09-8FB8-8F241824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B836A-5961-4D9A-8EAD-EE4DEE5E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7EC04-A00F-4884-818D-58DA4E89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E8AC9-0F0B-4F5D-8F0A-8AC0FA4E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香港社会与生活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0737F-D68D-42B2-B3F8-2B23780FE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4C7C84-BFD6-4514-A8C9-19988ABA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A5F46-28D2-4946-ABAF-A94C8C95C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0A1485-F41E-4948-98B3-F7BB9AF7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93278-8B4F-461A-A7BE-790991EC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E2E5C-0FCA-4658-85D0-5D95CB91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05FCD7-A082-44D7-B594-355F42BC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6B26B-5BCB-4885-8A04-E1AF286B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52D484-4507-438A-959D-369DEDE7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C37C29-B02A-407E-B822-457359BF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F75E8-6EA2-4F68-9FCC-61585B3D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F569A7-995E-48E9-B39D-6FA0CA80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683FA4-FF10-4F97-8EA2-574D11E7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2936216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C53504-0D30-4155-995E-C7CA9103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F7B05-739D-42BA-9C2B-F6730399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e9f0e4a4c41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58968-5E04-498B-8692-E0CEA55F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419776-DC3C-4D4F-8A55-EEAAE362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F5EB1-6369-42E1-9AA8-6FB01C5D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AAE32-A810-447E-B761-F0D44C72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168AF1-1D9E-4259-B3D8-17FAF3B2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3EFD18-525D-4406-9282-53F6EC11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0DAB9B-0FE3-4242-A6EF-BF129972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社会指标需结合不同群体经验解释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595CB-26D3-4973-92EF-F7739C12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49A296-3208-4335-A18E-1CC866E98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54D404-CD33-47BA-9A3D-403A0044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读数据—找差异—析原因—提回应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67630-506F-4C01-A469-75EFC8BD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43177-6925-457E-BD52-7CCA089C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E55B0-12CB-4B64-8223-F9311F8C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检查：用平均数掩盖群体差异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644FA6-B381-426A-8917-5A97E8458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A3DA55-CF0E-4479-A3D0-ADBDBB87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EBF849-42D3-4261-A460-D971C6C5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C4A9E0-74F7-42B2-8FA1-7FD04855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232333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41C875-8842-4CEA-8A30-A9245D84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027E1-BA0D-412A-BD1B-0FD4E11C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a08d3fd53b48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256DC-B10B-4E0C-BB59-58F56D09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FCD40-24E6-4B48-88F5-65C811A7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93BE2-9895-4BAF-84D2-7C7C409E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694C7D-076E-441D-92E8-F2FC4E7A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3DC81-59CB-4AA9-9FEB-A085D172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B1916-0257-4F77-85C6-4EEEB2739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AF6588-0F59-44A1-9EA4-1E902DE3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B80AA-8FDD-4DAE-88DD-C970A9D8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48F74-511F-485C-B915-3BA7B886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14142-2C3A-4F98-9A21-75A56CAC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E4F2B-9324-475E-9E97-B2A0365F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E76567-1D5F-4305-9A09-E4EE4934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6895ED-7D64-4124-B505-5F1141DB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A3F16-EEA2-488E-894C-77C751D8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0AE61-7237-4529-8DA9-5CAEF3FB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DE5AA-4EAA-455A-946A-BF6E1825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2F8A1E-B4EC-4CD7-BB7F-A2FB60A8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18EFBD-CEC7-4AE0-94EB-E479ED0B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6939FA-3D7B-4EBB-A3E7-36EF123F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267844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048B3F-2370-4B6D-8907-15BDA005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E0C38-7969-4D09-8F3D-DA6BE045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283abc78a40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33751-6155-49A8-B726-B67BA48B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EBDD2-43CC-41FF-A36B-85CC3E9D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0EC8C-D4E5-408F-94DA-8739A85A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CDD9DD-780E-4CB1-B923-A6A91D80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1F197-93FB-41F0-827D-FCAEEC436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AE50B-002E-4250-8895-AE9AE79B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F48DE9-4AC6-4CDD-81EE-97528FAD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0E719-EF11-4B23-884A-21F26719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F045D-32C5-4A50-B30A-19ED05A8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9EC347-FECB-4927-A73B-C7D02326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C25D37-B0A5-4B9B-8C60-EFA640F7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46DE6E-483D-4DA7-8AAD-E3F3FE93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B9B96F-2EB5-4B7F-8730-46854DD8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4BE24-040C-4D3D-9C7C-572B15E1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7EA87-F3DF-4298-9AB0-E53E1C13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6B7C86-1E8F-4EAA-AFCA-E7397962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E8AD60-848F-4896-A5CC-342E5D77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853409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185DC1-3B9A-4ACE-A593-C690FA10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30DF0-3536-4B31-8C6F-3E377700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2ed6a43d942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E6993-D7B5-4F7F-B7A4-0776E8CF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CCD889-23B7-498C-BAF0-A8F10DD7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4848A-8F3B-46B3-89C8-BFBACC6A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9513B-2E29-43BF-B9BB-DC781C50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用平均数掩盖群体差异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A6683-6B2E-40FA-B411-A59477C9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B54BF-C4CB-4413-A64A-6600663C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9556B-3E20-4490-803E-842F4A34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5677B-DE76-450C-9EC0-33AAD90C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district and user-group results,…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33915-517F-4EBF-8FD8-D54DAE08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6508F7-0BEF-4F17-A2A7-659D75C4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9D48A-A0F4-4AB7-80A2-DB71CCB6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2AB1D1-6F6F-4C0F-A010-015E4463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8212962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470C7-906B-47CB-B04D-B67D929B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F1673-916F-445E-AF28-97AB4841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5353339f384d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3D01B-63FE-4CEC-B038-5FA76B90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E688A-C1BC-4159-A4D5-CAD26AF0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9B5AE8-C0C1-48D2-A8E1-E7298A11E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0B711D-79C5-4829-9581-EC75DC97E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【原创训练材料｜参数为训练所设】Average access to a public service rises by 14%, but district data show little change for residents without stable digital access.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E6BAC-68BB-47C7-A94C-0D440CAE4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D22DC-DEBA-431C-9D49-44830A3E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377DC-DC79-4A9A-AB35-5DA65717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F8742-D779-4781-B3C7-D369670A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14FBC-5A18-415C-A6D5-10792AEF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E94C5-D303-4154-80DC-58210B32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6D03D-96C3-4B32-AB6C-C00D3B30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C4422B-FEFF-4160-BA39-90A053F5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香港社会与生活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F9E7EA-F293-4B15-AC72-3BC6FBE7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311289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2026-08-19T09:08:27.2000000Z</dcterms:created>
  <dcterms:modified xsi:type="dcterms:W3CDTF">2026-08-19T09:08:27.2000000Z</dcterms:modified>
</coreProperties>
</file>