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4f12653421a4f4b" /><Relationship Type="http://schemas.openxmlformats.org/officeDocument/2006/relationships/extended-properties" Target="/docProps/app.xml" Id="R84e60452a4ca46f6" /><Relationship Type="http://schemas.openxmlformats.org/officeDocument/2006/relationships/officeDocument" Target="/ppt/presentation.xml" Id="R495959994833489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c3a16d19ee040f6"/>
  </p:sldMasterIdLst>
  <p:notesMasterIdLst>
    <p:notesMasterId xmlns:r="http://schemas.openxmlformats.org/officeDocument/2006/relationships" r:id="R8809e091c4a44eb6"/>
  </p:notesMasterIdLst>
  <p:sldIdLst>
    <p:sldId xmlns:r="http://schemas.openxmlformats.org/officeDocument/2006/relationships" id="256" r:id="R7d316fba6ece48db"/>
    <p:sldId xmlns:r="http://schemas.openxmlformats.org/officeDocument/2006/relationships" id="257" r:id="Rc96544c5c2174762"/>
    <p:sldId xmlns:r="http://schemas.openxmlformats.org/officeDocument/2006/relationships" id="258" r:id="R9a16f7956204432a"/>
    <p:sldId xmlns:r="http://schemas.openxmlformats.org/officeDocument/2006/relationships" id="259" r:id="R54d81ad64d264432"/>
    <p:sldId xmlns:r="http://schemas.openxmlformats.org/officeDocument/2006/relationships" id="260" r:id="R224a8e44536f4e7e"/>
    <p:sldId xmlns:r="http://schemas.openxmlformats.org/officeDocument/2006/relationships" id="261" r:id="Rf82a1249b92744ef"/>
    <p:sldId xmlns:r="http://schemas.openxmlformats.org/officeDocument/2006/relationships" id="262" r:id="Rc42b2612c9484117"/>
    <p:sldId xmlns:r="http://schemas.openxmlformats.org/officeDocument/2006/relationships" id="263" r:id="Reae77c8db2ba4021"/>
    <p:sldId xmlns:r="http://schemas.openxmlformats.org/officeDocument/2006/relationships" id="264" r:id="Re02cf7d005284873"/>
    <p:sldId xmlns:r="http://schemas.openxmlformats.org/officeDocument/2006/relationships" id="265" r:id="Rbb710a257b5c4a41"/>
    <p:sldId xmlns:r="http://schemas.openxmlformats.org/officeDocument/2006/relationships" id="266" r:id="R745574e4fe4a4cca"/>
    <p:sldId xmlns:r="http://schemas.openxmlformats.org/officeDocument/2006/relationships" id="267" r:id="R58269208e2f0464c"/>
    <p:sldId xmlns:r="http://schemas.openxmlformats.org/officeDocument/2006/relationships" id="268" r:id="R0895fc2dc78b49a2"/>
    <p:sldId xmlns:r="http://schemas.openxmlformats.org/officeDocument/2006/relationships" id="269" r:id="Rd35def7c44034848"/>
    <p:sldId xmlns:r="http://schemas.openxmlformats.org/officeDocument/2006/relationships" id="270" r:id="Ree00e4560d9f4da4"/>
    <p:sldId xmlns:r="http://schemas.openxmlformats.org/officeDocument/2006/relationships" id="271" r:id="Rdca364af60d74cf2"/>
    <p:sldId xmlns:r="http://schemas.openxmlformats.org/officeDocument/2006/relationships" id="272" r:id="R80f101566fb94abf"/>
    <p:sldId xmlns:r="http://schemas.openxmlformats.org/officeDocument/2006/relationships" id="273" r:id="R6f7c9d8da7744cd9"/>
    <p:sldId xmlns:r="http://schemas.openxmlformats.org/officeDocument/2006/relationships" id="274" r:id="R85c82fd3c59c4f67"/>
    <p:sldId xmlns:r="http://schemas.openxmlformats.org/officeDocument/2006/relationships" id="275" r:id="R90bb901a24c14144"/>
    <p:sldId xmlns:r="http://schemas.openxmlformats.org/officeDocument/2006/relationships" id="276" r:id="R81c28cece6bf40a1"/>
    <p:sldId xmlns:r="http://schemas.openxmlformats.org/officeDocument/2006/relationships" id="277" r:id="Rff2911a3c2fb42b4"/>
    <p:sldId xmlns:r="http://schemas.openxmlformats.org/officeDocument/2006/relationships" id="278" r:id="R62bd2cb2fd90464a"/>
    <p:sldId xmlns:r="http://schemas.openxmlformats.org/officeDocument/2006/relationships" id="279" r:id="R1ed6567c30724971"/>
    <p:sldId xmlns:r="http://schemas.openxmlformats.org/officeDocument/2006/relationships" id="280" r:id="Rde81d83826394914"/>
    <p:sldId xmlns:r="http://schemas.openxmlformats.org/officeDocument/2006/relationships" id="281" r:id="R733aaecacaeb4e08"/>
    <p:sldId xmlns:r="http://schemas.openxmlformats.org/officeDocument/2006/relationships" id="282" r:id="Rded9b188db1d4457"/>
    <p:sldId xmlns:r="http://schemas.openxmlformats.org/officeDocument/2006/relationships" id="283" r:id="R70f687a08c894dfa"/>
    <p:sldId xmlns:r="http://schemas.openxmlformats.org/officeDocument/2006/relationships" id="284" r:id="Re095d912c1484fdc"/>
    <p:sldId xmlns:r="http://schemas.openxmlformats.org/officeDocument/2006/relationships" id="285" r:id="R2548f7899cd8486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da01eb138a144a8" /><Relationship Type="http://schemas.openxmlformats.org/officeDocument/2006/relationships/slideMaster" Target="/ppt/slideMasters/slideMaster1.xml" Id="R0c3a16d19ee040f6" /><Relationship Type="http://schemas.openxmlformats.org/officeDocument/2006/relationships/notesMaster" Target="/ppt/notesMasters/notesMaster1.xml" Id="R8809e091c4a44eb6" /><Relationship Type="http://schemas.openxmlformats.org/officeDocument/2006/relationships/presProps" Target="/ppt/presProps.xml" Id="R5f573bf8c91f4f59" /><Relationship Type="http://schemas.openxmlformats.org/officeDocument/2006/relationships/tableStyles" Target="/ppt/tableStyles.xml" Id="Redbe088c95084f77" /><Relationship Type="http://schemas.openxmlformats.org/officeDocument/2006/relationships/slide" Target="/ppt/slides/slide1.xml" Id="R7d316fba6ece48db" /><Relationship Type="http://schemas.openxmlformats.org/officeDocument/2006/relationships/slide" Target="/ppt/slides/slide2.xml" Id="Rc96544c5c2174762" /><Relationship Type="http://schemas.openxmlformats.org/officeDocument/2006/relationships/slide" Target="/ppt/slides/slide3.xml" Id="R9a16f7956204432a" /><Relationship Type="http://schemas.openxmlformats.org/officeDocument/2006/relationships/slide" Target="/ppt/slides/slide4.xml" Id="R54d81ad64d264432" /><Relationship Type="http://schemas.openxmlformats.org/officeDocument/2006/relationships/slide" Target="/ppt/slides/slide5.xml" Id="R224a8e44536f4e7e" /><Relationship Type="http://schemas.openxmlformats.org/officeDocument/2006/relationships/slide" Target="/ppt/slides/slide6.xml" Id="Rf82a1249b92744ef" /><Relationship Type="http://schemas.openxmlformats.org/officeDocument/2006/relationships/slide" Target="/ppt/slides/slide7.xml" Id="Rc42b2612c9484117" /><Relationship Type="http://schemas.openxmlformats.org/officeDocument/2006/relationships/slide" Target="/ppt/slides/slide8.xml" Id="Reae77c8db2ba4021" /><Relationship Type="http://schemas.openxmlformats.org/officeDocument/2006/relationships/slide" Target="/ppt/slides/slide9.xml" Id="Re02cf7d005284873" /><Relationship Type="http://schemas.openxmlformats.org/officeDocument/2006/relationships/slide" Target="/ppt/slides/slide10.xml" Id="Rbb710a257b5c4a41" /><Relationship Type="http://schemas.openxmlformats.org/officeDocument/2006/relationships/slide" Target="/ppt/slides/slide11.xml" Id="R745574e4fe4a4cca" /><Relationship Type="http://schemas.openxmlformats.org/officeDocument/2006/relationships/slide" Target="/ppt/slides/slide12.xml" Id="R58269208e2f0464c" /><Relationship Type="http://schemas.openxmlformats.org/officeDocument/2006/relationships/slide" Target="/ppt/slides/slide13.xml" Id="R0895fc2dc78b49a2" /><Relationship Type="http://schemas.openxmlformats.org/officeDocument/2006/relationships/slide" Target="/ppt/slides/slide14.xml" Id="Rd35def7c44034848" /><Relationship Type="http://schemas.openxmlformats.org/officeDocument/2006/relationships/slide" Target="/ppt/slides/slide15.xml" Id="Ree00e4560d9f4da4" /><Relationship Type="http://schemas.openxmlformats.org/officeDocument/2006/relationships/slide" Target="/ppt/slides/slide16.xml" Id="Rdca364af60d74cf2" /><Relationship Type="http://schemas.openxmlformats.org/officeDocument/2006/relationships/slide" Target="/ppt/slides/slide17.xml" Id="R80f101566fb94abf" /><Relationship Type="http://schemas.openxmlformats.org/officeDocument/2006/relationships/slide" Target="/ppt/slides/slide18.xml" Id="R6f7c9d8da7744cd9" /><Relationship Type="http://schemas.openxmlformats.org/officeDocument/2006/relationships/slide" Target="/ppt/slides/slide19.xml" Id="R85c82fd3c59c4f67" /><Relationship Type="http://schemas.openxmlformats.org/officeDocument/2006/relationships/slide" Target="/ppt/slides/slide20.xml" Id="R90bb901a24c14144" /><Relationship Type="http://schemas.openxmlformats.org/officeDocument/2006/relationships/slide" Target="/ppt/slides/slide21.xml" Id="R81c28cece6bf40a1" /><Relationship Type="http://schemas.openxmlformats.org/officeDocument/2006/relationships/slide" Target="/ppt/slides/slide22.xml" Id="Rff2911a3c2fb42b4" /><Relationship Type="http://schemas.openxmlformats.org/officeDocument/2006/relationships/slide" Target="/ppt/slides/slide23.xml" Id="R62bd2cb2fd90464a" /><Relationship Type="http://schemas.openxmlformats.org/officeDocument/2006/relationships/slide" Target="/ppt/slides/slide24.xml" Id="R1ed6567c30724971" /><Relationship Type="http://schemas.openxmlformats.org/officeDocument/2006/relationships/slide" Target="/ppt/slides/slide25.xml" Id="Rde81d83826394914" /><Relationship Type="http://schemas.openxmlformats.org/officeDocument/2006/relationships/slide" Target="/ppt/slides/slide26.xml" Id="R733aaecacaeb4e08" /><Relationship Type="http://schemas.openxmlformats.org/officeDocument/2006/relationships/slide" Target="/ppt/slides/slide27.xml" Id="Rded9b188db1d4457" /><Relationship Type="http://schemas.openxmlformats.org/officeDocument/2006/relationships/slide" Target="/ppt/slides/slide28.xml" Id="R70f687a08c894dfa" /><Relationship Type="http://schemas.openxmlformats.org/officeDocument/2006/relationships/slide" Target="/ppt/slides/slide29.xml" Id="Re095d912c1484fdc" /><Relationship Type="http://schemas.openxmlformats.org/officeDocument/2006/relationships/slide" Target="/ppt/slides/slide30.xml" Id="R2548f7899cd8486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d919a4ebb56422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b8d4a754c8f428c" /><Relationship Type="http://schemas.openxmlformats.org/officeDocument/2006/relationships/notesMaster" Target="/ppt/notesMasters/notesMaster1.xml" Id="Re26e58c15bd2434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0063a65b0834804" /><Relationship Type="http://schemas.openxmlformats.org/officeDocument/2006/relationships/notesMaster" Target="/ppt/notesMasters/notesMaster1.xml" Id="R97ac009742784c8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7e290adfffd4933" /><Relationship Type="http://schemas.openxmlformats.org/officeDocument/2006/relationships/notesMaster" Target="/ppt/notesMasters/notesMaster1.xml" Id="R6c1cb67e04704b9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717772c1a3141a3" /><Relationship Type="http://schemas.openxmlformats.org/officeDocument/2006/relationships/notesMaster" Target="/ppt/notesMasters/notesMaster1.xml" Id="R778ade67951b480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2452f5696de460b" /><Relationship Type="http://schemas.openxmlformats.org/officeDocument/2006/relationships/notesMaster" Target="/ppt/notesMasters/notesMaster1.xml" Id="R24d8eddfa69b48c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1e1be4559b7491a" /><Relationship Type="http://schemas.openxmlformats.org/officeDocument/2006/relationships/notesMaster" Target="/ppt/notesMasters/notesMaster1.xml" Id="R6b0f4550430548e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19bc91606ba46c8" /><Relationship Type="http://schemas.openxmlformats.org/officeDocument/2006/relationships/notesMaster" Target="/ppt/notesMasters/notesMaster1.xml" Id="Reb8d8c50640d447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a3fd14e5fac47a3" /><Relationship Type="http://schemas.openxmlformats.org/officeDocument/2006/relationships/notesMaster" Target="/ppt/notesMasters/notesMaster1.xml" Id="R31993d2005ab491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1883fce87bc4d4b" /><Relationship Type="http://schemas.openxmlformats.org/officeDocument/2006/relationships/notesMaster" Target="/ppt/notesMasters/notesMaster1.xml" Id="R17c9b2778ca348b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30da505a7a74da4" /><Relationship Type="http://schemas.openxmlformats.org/officeDocument/2006/relationships/notesMaster" Target="/ppt/notesMasters/notesMaster1.xml" Id="Rcf5579ca3f8149b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0cebc1bb9a04f12" /><Relationship Type="http://schemas.openxmlformats.org/officeDocument/2006/relationships/notesMaster" Target="/ppt/notesMasters/notesMaster1.xml" Id="R3768131d449b441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5a48070228444f7" /><Relationship Type="http://schemas.openxmlformats.org/officeDocument/2006/relationships/notesMaster" Target="/ppt/notesMasters/notesMaster1.xml" Id="Ra75ceae785cf4eb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4c94b64a09648ad" /><Relationship Type="http://schemas.openxmlformats.org/officeDocument/2006/relationships/notesMaster" Target="/ppt/notesMasters/notesMaster1.xml" Id="Re97f32a7450244f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db17ca2ae0c41a6" /><Relationship Type="http://schemas.openxmlformats.org/officeDocument/2006/relationships/notesMaster" Target="/ppt/notesMasters/notesMaster1.xml" Id="R7aa0dacc226f493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56a709359de4eaa" /><Relationship Type="http://schemas.openxmlformats.org/officeDocument/2006/relationships/notesMaster" Target="/ppt/notesMasters/notesMaster1.xml" Id="Re5cc3fda0aff4ff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a0f38f2ae454171" /><Relationship Type="http://schemas.openxmlformats.org/officeDocument/2006/relationships/notesMaster" Target="/ppt/notesMasters/notesMaster1.xml" Id="R54389438b448418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aca8a9890314a9b" /><Relationship Type="http://schemas.openxmlformats.org/officeDocument/2006/relationships/notesMaster" Target="/ppt/notesMasters/notesMaster1.xml" Id="R7698a82462ad48a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4cb83752c034f3a" /><Relationship Type="http://schemas.openxmlformats.org/officeDocument/2006/relationships/notesMaster" Target="/ppt/notesMasters/notesMaster1.xml" Id="R4d6863d4048241a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0b9e6438b2f4f8b" /><Relationship Type="http://schemas.openxmlformats.org/officeDocument/2006/relationships/notesMaster" Target="/ppt/notesMasters/notesMaster1.xml" Id="Ref5995550c7c4ce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a9664c1eaf44b2b" /><Relationship Type="http://schemas.openxmlformats.org/officeDocument/2006/relationships/notesMaster" Target="/ppt/notesMasters/notesMaster1.xml" Id="Re065412b34ea487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13b88808c994218" /><Relationship Type="http://schemas.openxmlformats.org/officeDocument/2006/relationships/notesMaster" Target="/ppt/notesMasters/notesMaster1.xml" Id="Rf76af1dcd238456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32dd7840aa743cc" /><Relationship Type="http://schemas.openxmlformats.org/officeDocument/2006/relationships/notesMaster" Target="/ppt/notesMasters/notesMaster1.xml" Id="Ra2067737d4b04b9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5858a9004f6459a" /><Relationship Type="http://schemas.openxmlformats.org/officeDocument/2006/relationships/notesMaster" Target="/ppt/notesMasters/notesMaster1.xml" Id="R94aae48aa33b4d5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16264c3a9474ae1" /><Relationship Type="http://schemas.openxmlformats.org/officeDocument/2006/relationships/notesMaster" Target="/ppt/notesMasters/notesMaster1.xml" Id="Rc592bdfa2e2f408a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9daa92181de4cca" /><Relationship Type="http://schemas.openxmlformats.org/officeDocument/2006/relationships/notesMaster" Target="/ppt/notesMasters/notesMaster1.xml" Id="R9916077766524da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141c53f981641a3" /><Relationship Type="http://schemas.openxmlformats.org/officeDocument/2006/relationships/notesMaster" Target="/ppt/notesMasters/notesMaster1.xml" Id="R3309071687864550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9efcc2c895a64b19" /><Relationship Type="http://schemas.openxmlformats.org/officeDocument/2006/relationships/notesMaster" Target="/ppt/notesMasters/notesMaster1.xml" Id="Ree5b2faa6e664eaa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ea7d9775e644bdf" /><Relationship Type="http://schemas.openxmlformats.org/officeDocument/2006/relationships/notesMaster" Target="/ppt/notesMasters/notesMaster1.xml" Id="Re12d901fc09e4de0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b075dc4add094027" /><Relationship Type="http://schemas.openxmlformats.org/officeDocument/2006/relationships/notesMaster" Target="/ppt/notesMasters/notesMaster1.xml" Id="Rf393a30f2c51454d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2b5a1939a6d241a3" /><Relationship Type="http://schemas.openxmlformats.org/officeDocument/2006/relationships/notesMaster" Target="/ppt/notesMasters/notesMaster1.xml" Id="Racce5f2f7fc741e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公民与社会发展 的“国家发展与香港机遇”学习单元。本套课件共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讲稿】明确告诉学生：本单元只训练“国家发展与香港机遇”。先解释知识范围，再用一句话建立核心判断，最后示范标准方法。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【互动提问】请用自己的话复述“机遇与挑战应放在具体机制中比较”，并举一个会触发“只写口号没有传导机制”的错误例子。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CSD data-response skill adapted to MCQ · 证据定位
指令焦点：先判断题目要求找、解、析、比、评中的哪一种动作。
【原创训练材料｜参数为训练所设】A regional innovation programme expands research placements, while small firms report difficulty finding staff able to handle cross-boundary regulatory requirements.
Which conclusion is supported by all the stated evidence? 选项为 A.Evidence-led response: Collaboration opportunities grow, but firms' ability to benefit depends partly on skills and coordination.；B.Collaboration opportunities grow, but firms' ability to benefit depends partly on skills and coordination.；C.Revise the claim to: Collaboration opportunities grow, but firms' ability to benefit depends partly on skills and coordination.；D.Link training and regulatory support to the identified small-firm bottleneck.。讲解时强调：机遇与挑战应放在具体机制中比较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【预期回答】学生能说出“定位政策—画联系—分析利益相关者”中的起始动作，并避开“只写口号没有传导机制”。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分步讲评：先重述题目条件，再逐步示范“定位政策—画联系—分析利益相关者”，最后给出正确结论“Collaboration opportunities grow, but firms' ability to benefit depends partly on skills and coordination.”。完整解析：The conclusion uses the observed result and keeps the stated boundary.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公民与社会发展 2024 公开试题、Sample Paper、资料册与评核框架｜CSD data-response skill adapted to MCQ·证据定位·原创模考任务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【预期回答】学生能把失分归入“只写口号没有传导机制”或更精确的个人错因，并写出可执行检查动作。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讲稿】逐项解释“国家发展与香港机遇”中的专有名词、符号、对象和单位。特别强调：只写口号没有传导机制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讲稿】用“条件—表示—方法—核验”重建本知识点。示范时逐步引用：定位政策—画联系—分析利益相关者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讲稿】带学生逐句读取任务，不先求答案。要求指出材料中的有效条件，再按“定位政策—画联系—分析利益相关者”作答。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讲稿】先展示错误路径，再用解析链复原第一失分点。禁止只说“粗心”；必须落到“只写口号没有传导机制”或更精确的动作。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CSD data-response skill adapted to MCQ · 证据定位
指令焦点：先判断题目要求找、解、析、比、评中的哪一种动作。
【原创训练材料｜参数为训练所设】A regional innovation programme expands research placements, while small firms report difficulty finding staff able to handle cross-boundary regulatory requirements.
Which limitation must remain in the final evaluation? 选项为 A.Repeat the evaluation after this step: Link training and regulatory support to the identified small-firm bottleneck.；B.The programme announcement alone does not guarantee equal benefit.；C.Collaboration opportunities grow, but firms' ability to benefit depends partly on skills and coordination.；D.Evidence-led response: Collaboration opportunities grow, but firms' ability to benefit depends partly on skills and coordination.。讲解时强调：机遇与挑战应放在具体机制中比较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【预期回答】学生能说出“定位政策—画联系—分析利益相关者”中的起始动作，并避开“只写口号没有传导机制”。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分步讲评：先重述题目条件，再逐步示范“定位政策—画联系—分析利益相关者”，最后给出正确结论“The programme announcement alone does not guarantee equal benefit.”。完整解析：The limitation prevents the result from being generalised beyond the supplied evidence.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公民与社会发展 2024 公开试题、Sample Paper、资料册与评核框架｜CSD data-response skill adapted to MCQ·证据定位·原创模考任务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【预期回答】学生能把失分归入“只写口号没有传导机制”或更精确的个人错因，并写出可执行检查动作。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讲稿】逐项解释“国家发展与香港机遇”中的专有名词、符号、对象和单位。特别强调：只写口号没有传导机制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讲稿】用“条件—表示—方法—核验”重建本知识点。示范时逐步引用：定位政策—画联系—分析利益相关者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讲稿】带学生逐句读取任务，不先求答案。要求指出材料中的有效条件，再按“定位政策—画联系—分析利益相关者”作答。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讲稿】先展示错误路径，再用解析链复原第一失分点。禁止只说“粗心”；必须落到“只写口号没有传导机制”或更精确的动作。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CSD data-response skill adapted to MCQ · 证据定位
指令焦点：先判断题目要求找、解、析、比、评中的哪一种动作。
【原创训练材料｜参数为训练所设】A regional innovation programme expands research placements, while small firms report difficulty finding staff able to handle cross-boundary regulatory requirements.
A draft makes an absolute claim. Which revision is defensible? 选项为 A.Link training and regulatory support to the identified small-firm bottleneck.；B.The programme announcement alone does not guarantee equal benefit.；C.Revise the claim to: Collaboration opportunities grow, but firms' ability to benefit depends partly on skills and coordination.；D.Repeat the evaluation after this step: Link training and regulatory support to the identified small-firm bottleneck.。讲解时强调：机遇与挑战应放在具体机制中比较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【预期回答】学生能说出“定位政策—画联系—分析利益相关者”中的起始动作，并避开“只写口号没有传导机制”。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分步讲评：先重述题目条件，再逐步示范“定位政策—画联系—分析利益相关者”，最后给出正确结论“Revise the claim to: Collaboration opportunities grow, but firms' ability to benefit depends partly on skills and coordination.”。完整解析：The revision removes the unsupported absolute and restores the condition shown by the material.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公民与社会发展 2024 公开试题、Sample Paper、资料册与评核框架｜CSD data-response skill adapted to MCQ·证据定位·原创模考任务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【预期回答】学生能把失分归入“只写口号没有传导机制”或更精确的个人错因，并写出可执行检查动作。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讲稿】逐项解释“国家发展与香港机遇”中的专有名词、符号、对象和单位。特别强调：只写口号没有传导机制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讲稿】用“条件—表示—方法—核验”重建本知识点。示范时逐步引用：定位政策—画联系—分析利益相关者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讲稿】带学生逐句读取任务，不先求答案。要求指出材料中的有效条件，再按“定位政策—画联系—分析利益相关者”作答。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讲稿】先展示错误路径，再用解析链复原第一失分点。禁止只说“粗心”；必须落到“只写口号没有传导机制”或更精确的动作。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ce660d0c2a747d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e522aa5dbcb4f81" /><Relationship Type="http://schemas.openxmlformats.org/officeDocument/2006/relationships/slideLayout" Target="/ppt/slideLayouts/slideLayout1.xml" Id="Rf15333008d484ee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15333008d484ee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d8c6dcb9434e80" /><Relationship Type="http://schemas.openxmlformats.org/officeDocument/2006/relationships/image" Target="/ppt/media/image.png" Id="Rdc2a791ad4164f1d" /><Relationship Type="http://schemas.openxmlformats.org/officeDocument/2006/relationships/notesSlide" Target="/ppt/notesSlides/notesSlide1.xml" Id="Rcdd6851472dd44c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8217f1f93a413a" /><Relationship Type="http://schemas.openxmlformats.org/officeDocument/2006/relationships/image" Target="/ppt/media/image2.png" Id="Redac9ba9ca0e44f9" /><Relationship Type="http://schemas.openxmlformats.org/officeDocument/2006/relationships/notesSlide" Target="/ppt/notesSlides/notesSlide2.xml" Id="Rdba085e1173f476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c76ff71a2a4171" /><Relationship Type="http://schemas.openxmlformats.org/officeDocument/2006/relationships/image" Target="/ppt/media/image3.png" Id="Rf66fc4f88322488c" /><Relationship Type="http://schemas.openxmlformats.org/officeDocument/2006/relationships/notesSlide" Target="/ppt/notesSlides/notesSlide3.xml" Id="Rcf82331017f1400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82311023584813" /><Relationship Type="http://schemas.openxmlformats.org/officeDocument/2006/relationships/image" Target="/ppt/media/image4.png" Id="Reb9412142cef4abd" /><Relationship Type="http://schemas.openxmlformats.org/officeDocument/2006/relationships/notesSlide" Target="/ppt/notesSlides/notesSlide4.xml" Id="Re390226144b349d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8c2d8b04da4ca3" /><Relationship Type="http://schemas.openxmlformats.org/officeDocument/2006/relationships/image" Target="/ppt/media/image5.png" Id="R768bf6cb529f49af" /><Relationship Type="http://schemas.openxmlformats.org/officeDocument/2006/relationships/notesSlide" Target="/ppt/notesSlides/notesSlide5.xml" Id="R03464572ebf2488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cd60061fad4c9e" /><Relationship Type="http://schemas.openxmlformats.org/officeDocument/2006/relationships/image" Target="/ppt/media/image6.png" Id="R15315932a92a4946" /><Relationship Type="http://schemas.openxmlformats.org/officeDocument/2006/relationships/notesSlide" Target="/ppt/notesSlides/notesSlide6.xml" Id="R09f18d354f534cd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9d0e97317f4f37" /><Relationship Type="http://schemas.openxmlformats.org/officeDocument/2006/relationships/image" Target="/ppt/media/image7.png" Id="R750a55b7643e44b1" /><Relationship Type="http://schemas.openxmlformats.org/officeDocument/2006/relationships/notesSlide" Target="/ppt/notesSlides/notesSlide7.xml" Id="Re49ed9ae04b640c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048d5ce8be4a2e" /><Relationship Type="http://schemas.openxmlformats.org/officeDocument/2006/relationships/image" Target="/ppt/media/image8.png" Id="R84647a43253146d2" /><Relationship Type="http://schemas.openxmlformats.org/officeDocument/2006/relationships/notesSlide" Target="/ppt/notesSlides/notesSlide8.xml" Id="Rd3449ce398d24a7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f77a482ce046b5" /><Relationship Type="http://schemas.openxmlformats.org/officeDocument/2006/relationships/image" Target="/ppt/media/image9.png" Id="Rb462eff50c5f48ec" /><Relationship Type="http://schemas.openxmlformats.org/officeDocument/2006/relationships/notesSlide" Target="/ppt/notesSlides/notesSlide9.xml" Id="R588ac052ecc745a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e7494aa47d4506" /><Relationship Type="http://schemas.openxmlformats.org/officeDocument/2006/relationships/image" Target="/ppt/media/image10.png" Id="Rfda1b67ea4514663" /><Relationship Type="http://schemas.openxmlformats.org/officeDocument/2006/relationships/notesSlide" Target="/ppt/notesSlides/notesSlide10.xml" Id="Rdb138d52b88f4fc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2cfeb579fb4cdd" /><Relationship Type="http://schemas.openxmlformats.org/officeDocument/2006/relationships/image" Target="/ppt/media/image11.png" Id="R030abf071b68450d" /><Relationship Type="http://schemas.openxmlformats.org/officeDocument/2006/relationships/notesSlide" Target="/ppt/notesSlides/notesSlide11.xml" Id="R55b08acf13cc498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47e72e052142fc" /><Relationship Type="http://schemas.openxmlformats.org/officeDocument/2006/relationships/image" Target="/ppt/media/image12.png" Id="R99ac863684f34e5c" /><Relationship Type="http://schemas.openxmlformats.org/officeDocument/2006/relationships/notesSlide" Target="/ppt/notesSlides/notesSlide12.xml" Id="R5153665f2187477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9444c00253420e" /><Relationship Type="http://schemas.openxmlformats.org/officeDocument/2006/relationships/image" Target="/ppt/media/image13.png" Id="Re6db1a7612d646c2" /><Relationship Type="http://schemas.openxmlformats.org/officeDocument/2006/relationships/notesSlide" Target="/ppt/notesSlides/notesSlide13.xml" Id="Rb7c3aa93c3c44c7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f15305426e473d" /><Relationship Type="http://schemas.openxmlformats.org/officeDocument/2006/relationships/image" Target="/ppt/media/image14.png" Id="R819113e2c7da4ed1" /><Relationship Type="http://schemas.openxmlformats.org/officeDocument/2006/relationships/notesSlide" Target="/ppt/notesSlides/notesSlide14.xml" Id="Rc35e6aa7ad07415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be0a54226e469a" /><Relationship Type="http://schemas.openxmlformats.org/officeDocument/2006/relationships/image" Target="/ppt/media/image15.png" Id="Rc5d53f340d684027" /><Relationship Type="http://schemas.openxmlformats.org/officeDocument/2006/relationships/notesSlide" Target="/ppt/notesSlides/notesSlide15.xml" Id="R21052459ee384ab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d6c0753afa4a5b" /><Relationship Type="http://schemas.openxmlformats.org/officeDocument/2006/relationships/image" Target="/ppt/media/image16.png" Id="R7e94129b75754e54" /><Relationship Type="http://schemas.openxmlformats.org/officeDocument/2006/relationships/notesSlide" Target="/ppt/notesSlides/notesSlide16.xml" Id="Ra89cd7ac0e82402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95794edd044c6b" /><Relationship Type="http://schemas.openxmlformats.org/officeDocument/2006/relationships/image" Target="/ppt/media/image17.png" Id="R1691d1bc34fc4f10" /><Relationship Type="http://schemas.openxmlformats.org/officeDocument/2006/relationships/notesSlide" Target="/ppt/notesSlides/notesSlide17.xml" Id="R1c53c5bc79134a0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278435411741fb" /><Relationship Type="http://schemas.openxmlformats.org/officeDocument/2006/relationships/image" Target="/ppt/media/image18.png" Id="Rc27a85d2ab954e0b" /><Relationship Type="http://schemas.openxmlformats.org/officeDocument/2006/relationships/notesSlide" Target="/ppt/notesSlides/notesSlide18.xml" Id="Rbfb301593c15486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3488728e73447e" /><Relationship Type="http://schemas.openxmlformats.org/officeDocument/2006/relationships/image" Target="/ppt/media/image19.png" Id="R5e07af3b440f4a6a" /><Relationship Type="http://schemas.openxmlformats.org/officeDocument/2006/relationships/notesSlide" Target="/ppt/notesSlides/notesSlide19.xml" Id="Rd0b4daa34651417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fd484ae56d4eb5" /><Relationship Type="http://schemas.openxmlformats.org/officeDocument/2006/relationships/image" Target="/ppt/media/image20.png" Id="Rf2e84d446eb9403f" /><Relationship Type="http://schemas.openxmlformats.org/officeDocument/2006/relationships/notesSlide" Target="/ppt/notesSlides/notesSlide20.xml" Id="R2d20cc1e9aaf4b4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d237d6b54d4563" /><Relationship Type="http://schemas.openxmlformats.org/officeDocument/2006/relationships/image" Target="/ppt/media/image21.png" Id="Rc8ee9237a6324a75" /><Relationship Type="http://schemas.openxmlformats.org/officeDocument/2006/relationships/notesSlide" Target="/ppt/notesSlides/notesSlide21.xml" Id="R018f1cd6b0bf48c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2c4c0352104403" /><Relationship Type="http://schemas.openxmlformats.org/officeDocument/2006/relationships/image" Target="/ppt/media/image22.png" Id="Re9ef2f1a5aca4420" /><Relationship Type="http://schemas.openxmlformats.org/officeDocument/2006/relationships/notesSlide" Target="/ppt/notesSlides/notesSlide22.xml" Id="R84cd9cb22d9e4a4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ba1989dbfa4c0d" /><Relationship Type="http://schemas.openxmlformats.org/officeDocument/2006/relationships/image" Target="/ppt/media/image23.png" Id="Reab835d9d60d4521" /><Relationship Type="http://schemas.openxmlformats.org/officeDocument/2006/relationships/notesSlide" Target="/ppt/notesSlides/notesSlide23.xml" Id="R4aa2cc17d4c74ac8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32e2e04d644d13" /><Relationship Type="http://schemas.openxmlformats.org/officeDocument/2006/relationships/image" Target="/ppt/media/image24.png" Id="Ra0ef2f6ee93648e1" /><Relationship Type="http://schemas.openxmlformats.org/officeDocument/2006/relationships/notesSlide" Target="/ppt/notesSlides/notesSlide24.xml" Id="R1cce5a9b361248f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791722faac4704" /><Relationship Type="http://schemas.openxmlformats.org/officeDocument/2006/relationships/image" Target="/ppt/media/image25.png" Id="Rbc71f947d3394fdc" /><Relationship Type="http://schemas.openxmlformats.org/officeDocument/2006/relationships/notesSlide" Target="/ppt/notesSlides/notesSlide25.xml" Id="Rdf4469dd9d0a46de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472b70472e4425" /><Relationship Type="http://schemas.openxmlformats.org/officeDocument/2006/relationships/image" Target="/ppt/media/image26.png" Id="R0ada4b6dcd8941db" /><Relationship Type="http://schemas.openxmlformats.org/officeDocument/2006/relationships/notesSlide" Target="/ppt/notesSlides/notesSlide26.xml" Id="Ra58dab4f5724418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308ed7298d43f1" /><Relationship Type="http://schemas.openxmlformats.org/officeDocument/2006/relationships/image" Target="/ppt/media/image27.png" Id="R14dd97be386b4859" /><Relationship Type="http://schemas.openxmlformats.org/officeDocument/2006/relationships/notesSlide" Target="/ppt/notesSlides/notesSlide27.xml" Id="R8c2c226d2c3b4d2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623f79ad994f84" /><Relationship Type="http://schemas.openxmlformats.org/officeDocument/2006/relationships/image" Target="/ppt/media/image28.png" Id="R8c09ebf56c794d0b" /><Relationship Type="http://schemas.openxmlformats.org/officeDocument/2006/relationships/notesSlide" Target="/ppt/notesSlides/notesSlide28.xml" Id="R753fe21cd55a4ad6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6b8bbff9b4484f" /><Relationship Type="http://schemas.openxmlformats.org/officeDocument/2006/relationships/image" Target="/ppt/media/image29.png" Id="R1d392d152ac246ae" /><Relationship Type="http://schemas.openxmlformats.org/officeDocument/2006/relationships/notesSlide" Target="/ppt/notesSlides/notesSlide29.xml" Id="R04b95a8af5a44985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e95f697d234f36" /><Relationship Type="http://schemas.openxmlformats.org/officeDocument/2006/relationships/image" Target="/ppt/media/image30.png" Id="Rf0ac45437a9f48e7" /><Relationship Type="http://schemas.openxmlformats.org/officeDocument/2006/relationships/notesSlide" Target="/ppt/notesSlides/notesSlide30.xml" Id="R0f40c7744036498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2E774F-C617-4012-98D8-4FDCDF0D5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9155B9-3486-4DB6-9CAE-4F77CAFE2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228C48-4330-4F97-825F-EAB57D666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CSD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98BD10-C462-4DDA-9724-F3D469EF8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国家发展与香港机遇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F62CF7-C1CF-480E-A45B-41AA24883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改革开放、区域合作、科技与可持续。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635F7F-2FCD-4B6B-B4FB-F356E052C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83FF7F-C468-49FE-9647-5E25E61FE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463690-4EB5-46C8-9882-B63669B38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F3C89A-BF07-4EAE-912A-4AF4DB424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2a791ad4164f1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9B6FF1-01A5-4196-9B66-901B7B6D0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FB424A-4082-4CB0-ACA7-134B7B812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BC0D43-540B-4215-B323-2D13F1CFE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E3CC68-7ADE-47D1-95A4-A6FC84894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30D3A1-E1BF-4000-B39D-3070988FD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77257D-8BA6-44E7-8BE6-76DAE2246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8A50CE-FF9E-4578-8648-C888BFC24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E9F784-073A-44F4-8808-8A0B67B85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国家发展与香港机遇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AFD18F-A0FE-4180-8291-D072BDF0B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214669808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E7A80A2-BDA3-43AB-B2AC-F3C7D71BF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D7EE1A-4FFE-4430-B9B7-6589093DB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ac9ba9ca0e44f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A9878A-87B9-43C0-AE0A-D1411E429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013B81-F840-4D17-B692-9F87EB875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39AC39-B65E-47A0-A112-C5A84329C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0BAF71-F994-429C-B3FA-A19AF1DDE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F3E30C-006E-499B-AE34-496381C0D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ADD2F8-4EF9-4EAB-98D5-9C61AF212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BFA7A2-E0C3-4266-8D87-455E3BE46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925685-5EE7-4FF0-8DCC-FA8DFA4BA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245A57-95AF-44F8-A8C6-A928F34BE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751830-DF89-41D4-96B0-EC53084FD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569B60-F04D-4306-8A43-DC7EFCDCA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0832BF-5D79-4298-BE7A-062B58071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1F1482-CA3A-4F2D-8D83-264339B1A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3E9C07-101C-4581-9A9E-DED7A2EA8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15D001-5AF4-4C24-8C0A-D40C92C47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DB943E-43F3-4C22-B5FC-314F0B3F3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4B7F4D-9D60-44A2-BEB3-2C34B8BA0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成功标准｜机遇与挑战应放在具体机制中比较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B45677-2232-4AEB-A8C1-33B286571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4856AA1-F256-4C76-8687-AE728EB8B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国家发展与香港机遇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392A422-8436-43E0-BF27-8B84FA088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97040280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AEB9D5-980D-42AD-AD14-204125632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50BAC5-018C-42D0-87B1-DD6F9B405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6fc4f88322488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D3BEF8-6849-4529-A5F7-465C24FD7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国家发展与香港机遇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4FA13A-0938-4957-9BC2-780520426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A3922C-365C-4DF6-8549-50ACE5CB1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74DB3E-FAF9-400D-ADB0-7C4E6EC71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0C9ED0-2F66-475C-AFA9-3D99E73DC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机遇与挑战应放在具体机制中比较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F3C8D0-30BE-4BF2-A560-0363CBC23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边界提醒｜只写口号没有传导机制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964CEE-FA62-47AC-88AE-50E0088DA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DEC65E-926D-4FE2-A989-8EF7208B6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C7BBE9-73F2-4BC8-A1C3-759E89E68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改革开放、区域合作、科技与可持续。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2C4959-9CA2-4AE0-9F2A-44D924E73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DE410D-0B43-48B6-BACA-6B948E396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5EDF32-A068-4E74-9BA2-5E9322993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定位政策—画联系—分析利益相关者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6661C1-92C4-4844-B9DA-733BBB4E0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公民与社会发展 2024 公开试题、Sample Paper、资料册与评核框架｜CSD data-response skill adapted to MCQ·证据定位·原创模考任务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6B8FC8-E28C-421A-B48C-80A860DDF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92C785-B7E0-4970-A7FE-247BFD52F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9770EC-CF67-4479-AF47-E7C518ECF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国家发展与香港机遇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0081F0-4DF8-492E-A89E-8F3CAC331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46841731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846511-9A80-44A3-A906-8AD522BD9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89328E-61D3-48F3-9AC6-C5CDB30BC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9412142cef4ab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22FEB2-6EF9-4952-80CD-8C219F2F0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1D5781-EBF4-44B7-AE6C-D938D575D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BA74EB-B411-4322-B734-27C984183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能解释“机遇与挑战应放在具体机制中比较”，并识别一个反例或边界。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B32124-3400-478C-9C5A-14D64BE05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5350A7-1DE6-43F4-8706-DC72B60AB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A67557-DD03-4E0E-80CE-B99B5F32A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innovation programme expan…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7B9F37-4195-4D84-9462-609D2098B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高频错因：只写口号没有传导机制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B91B3B-6E22-44DA-8E7B-4F7CF800D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49ECA5-8862-4FE6-93C0-B13E7DE38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4ABB6D-D05D-4049-AA8F-6448977DA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机遇与挑战应放在具体机制中比较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919735-9849-482D-B941-23EE4A94A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EEEA4B-BA3B-4359-A79B-5E066B755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BBF425-34AD-457D-870A-D3F666DDB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国家发展与香港机遇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3CE25B-3FC3-4BF6-8105-52173CC27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59925596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C03130C-E632-4161-90A8-0B1E2E676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5EFEB3-7DE5-4E21-9CE7-58DABD37B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8bf6cb529f49a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216693-90C5-44E6-AD36-174A122A7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BAD84A-8632-4269-B621-D6F9FE624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75314A-5460-4044-9BB9-FDBD08530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1B647A-4A3A-4DC6-9CE1-BDA33D393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0EF75B-C529-4DF7-AA4E-80A6ED50F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定位政策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9E4A6E-84B7-4855-97ED-C45C68C01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A7AC37-1847-4BF6-B705-2F85115F5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画联系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224FF6-BDE1-4523-8DA2-F2A809EB9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F85AEE-CEBE-4867-84EA-A2F79394D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分析利益相关者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4C5A94-7009-4DDA-9BBC-5A6CF9C5F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F3842C-6627-4898-AF69-B93E0840C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B92386-4B1A-459C-B460-D3DE50D07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0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innovation programme expands researc…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88C392-BBA3-4855-80B7-1AB9DCE76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BDA602-848E-4737-B820-E49D69929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088F19-A06F-446B-8BFF-8CC0718DE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正确结论：Collaboration opportunities grow, but firms' ability to benefit depen…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conclusion uses the observed result and keeps the stated boundary.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C59645-884E-4535-B8B8-A99D57FCD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DD78A9-21F3-48EF-AF95-515235570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0E3227-9A76-4712-8302-26D9106F5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国家发展与香港机遇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88BB56E-8CA3-41AC-934F-C07C41DF8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67362539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2621415-3488-4A00-AE64-FFC9C0D35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F66297-A570-44E5-ABE1-35476880B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315932a92a494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9CB630-8534-433B-B52B-16F1666F2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E1259E-C55F-456A-8AF7-7F0DCDC9F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DAF408-2A61-47B8-A772-72D5CBA2B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47FA66-B9C2-436D-9DD4-C99678082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692C3B-342C-4D8C-9CC6-41776B5E8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4BD948-298A-4A85-A40D-4F345A585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EC2E17-EEAE-4AB8-8D32-C0514F685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A36E9C-BCEE-4C15-97D3-4648AC341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C20E8F-4AE9-41C2-A554-C9019F943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25780F-FB03-414D-8470-AD5674D3C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B609B0-FB5A-4128-958F-695E48691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6B4EC3-293F-4F4C-83E8-9AD8E648B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7AF9E2-2537-446C-8AE1-2E4A5B5F1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只写口号没有传导机制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EC65B1-FA00-4F1E-A00F-9C8B77CCD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A4FE31-11E6-446F-9F1A-14B477AF4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F2B8FE-72A0-4B5F-A983-73CA003E2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BFEB77-D324-4E44-8154-230303788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BB9A28-1355-41B6-A1F6-66CD591E3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国家发展与香港机遇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97B5C31-BD4D-4377-A75F-90423C80B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93857315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130632-B79F-4BE4-BCD7-D198A71EE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1E5BC7-03A0-4B00-B74A-3D4B441DA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0a55b7643e44b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EEAA98-4560-40FE-BEE5-38034937E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3E6FA1-3F76-4C46-AF91-B4D2E4CA3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6D1AA7-D910-42CA-9018-0E1123EE0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5E358A-22C7-4C71-BA36-108A88A75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国家发展与香港机遇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036175-044A-4E34-A242-7DF89E6DA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CE2F8A-8F1D-4D6E-9157-A91876578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87D606-4F13-4C63-A385-AA8114E70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机遇与挑战应放在具体机制中比较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7B1703-3A8C-48A0-A795-CDA81EE50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29C8C5-1A0D-45F1-9E01-CD6A46139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7C190F-779C-4863-951E-CCA1A86B2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定位政策—画联系—分析利益相关者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4AE7D4-1EBF-4DF2-8D62-B7BDECF34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FFC523-8660-4900-B609-77A711DC0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27864F-E1FE-4418-B00A-9663F6D79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只写口号没有传导机制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734956-B0D7-4C90-8283-CBC987CEE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2B4904-1C5E-4AFB-BF04-97584DF92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8A79F2-A2D9-418A-80F3-BC4875E04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国家发展与香港机遇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7163AC-A2CC-4C47-B7F7-6D282C99F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69622897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D235D4-C646-4469-A17B-67BC998C5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31EC6C-D276-4C3E-8DDD-78FCA1539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647a43253146d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FD7640-A774-49FC-8C89-B44A110C8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7BB4D9-B53C-4149-949A-B0FF47C99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5FD7E4-F32F-46B1-A822-8CD1F9595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227D05-AB68-48E7-B6F2-2FA62B9B4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CSD data-response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30708B-87EE-46E0-BB04-0E2C6386F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191163-B7C1-400D-A4E3-DFD79CFB9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8588E3-5EA2-48D4-A909-7C532D41F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机遇与挑战应放在具体机制中比较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49117D-5273-49CB-AF0B-F1E7B8620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36AD74-B998-4B33-9B69-42BD37097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76AE4B-2201-4814-9AA6-3FB870FF4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定位政策—画联系—分析利益相关者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FBF741-A994-411D-8053-A90519F2E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2A9BFF-5581-4E82-A713-811571695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BB3C9E-AC2E-4918-B3E5-034FC4B2F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检查：只写口号没有传导机制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B5F50D-6D1C-43F1-BEA3-6E391E185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9567F8-E34D-4051-A6B2-1424C8EA3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9A15B8-5489-4FB5-A0E7-AB6CCC92C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国家发展与香港机遇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7A579F-5644-4516-85AE-E0EE45F51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27671848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AE99832-614D-497D-849D-CEF8BE97F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401441-BACD-4F91-A41A-BA0B0F22E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62eff50c5f48e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F38195-D352-43E4-893E-84948831D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F43C96-0D20-4C0C-AB51-ABECF5B8A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33AC71-B2DA-409B-AAA0-12B5FD4E9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BE394A-9EED-4A22-ADD1-739D2ABB8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CSD data-response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innovation programme expands research placements, while small firms report difficulty finding staff able to handle cross…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8ED8A4-E80B-4AE7-BDE3-882AF1E5F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公民与社会发展 2024 公开试题、Sample Paper、资料册与评核框架｜CSD data-response skill adapted to MCQ·错项排除·原创模考任务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008DC8-8A8F-44DC-862C-B728858BF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B19980-36C9-4BD9-9A0F-5C81C2596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BBE5CE-0BD6-481B-B782-AA5B209C3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C426EF-9C50-4174-A7ED-8E460B5AE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5CEDD4-773C-4033-94D4-38CBDA4FF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05B9FD-038C-4EB7-B79E-C3F1D47FD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4C7753-91C3-4BCE-994F-222B9C071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0A468F-D132-4FE4-9686-6CC8D8B58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80DBB2-A2B8-44F3-B1D0-DA117D07B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2DD1BE-9424-4CE4-AC9D-02A6B8788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70EE6D-09AD-4333-99F9-BF0CE4E2B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0BF655-42EA-48AD-9AA5-BE9437836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6B39D1-CBE1-4FC2-9AC5-C66230F4B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国家发展与香港机遇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A73141-40A2-49CF-B619-B5550C292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97318861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5269ED-B034-4E84-9061-284BF5B45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9A7788-11F9-419A-A8CC-739B29477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a1b67ea451466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59F2B8-7A39-4C4B-8E6F-D4F71D4F0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2044DF-5C9D-467C-A37E-86B1C2613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D48094-33BE-4D6A-B7DE-735276316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C7802C-C9F5-4D44-B328-339E659D9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C750A8-5EF2-45FB-AC70-511F7DAF9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CSD data-response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7B4098-E2BA-4865-80F0-14E94823A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188187-4F76-4940-8064-27821D2CC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4E713E-A638-4B5D-B21E-BD6C3194C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2385F6-2E78-41EA-9840-DAEA28883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CSD data-response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innovation prog…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83A294-A6C0-4584-A385-42FC797FF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6ED5EA-3EF9-4E50-B41A-1CBE96A84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9E2275-B492-4DFE-8FA6-19B712767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639246-0462-4515-859C-477428EBB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CSD data-response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innovation prog…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7E7481-910F-415E-9E64-11762F862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0AB4B6-DFB1-4D1B-9FCC-DBEB13AA0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25C7DB-F60A-44A5-8BEE-553197238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国家发展与香港机遇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300670-B036-4A59-956B-55C118CBE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51240893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E1DF7A-CC7A-4335-8C4A-17192BF28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30757D-B0F8-4EA6-8358-B81D1D9FA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0abf071b68450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86998F-2B21-4C83-AE17-A1A10C6A0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31E744-AF45-479E-8738-ED7C86DC9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E40335-AB94-4927-925F-CB26DC2E0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C346CC-D775-44E1-B9C2-AC52E4821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只写口号没有传导机制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8E993C-438C-494C-AA64-811B619DB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F00518-76F3-42B0-A10B-500F243F2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3A136D-A8C1-44C0-B795-6FEFA3D60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88497E-436C-4B74-9630-E5D3D2896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正确结论：Link training and regulatory support to the identified small-firm bottleneck.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action targets the mechanism or failure shown in the material.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0F6A24-39BD-4342-B973-2E1D2A601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943923-1554-4838-895B-AC053388B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A61F8E-94AA-4C4D-8CB1-640250D7E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国家发展与香港机遇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7B2D15-D5D4-4521-94CB-C8DF6613A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8417801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7237BD-B609-49EF-944F-A781741F6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D70CB4-125E-49D3-8307-D2376037F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ac863684f34e5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248933-E77D-4A83-AB32-10D090A6F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A4DC9B-F886-4BB8-B20A-2A9D35ED4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AD620F-4BA6-4981-A69D-8F04D864F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AFFF05-1AA6-4AFC-AB9E-7BCCC9314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8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CSD data-response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innovation programme expands research placements, while small firms report difficulty finding staff able to handle cross-boundary regulatory…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B0154A-ECE5-4358-8E67-AB4B07F2A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660B39-10F8-43C6-A327-6BDFBF369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3030ED-1947-49AC-B463-207B71113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66533F-3BF4-4E82-BFC4-F47C11FE1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8DE7E4-D921-403A-A80B-20611930A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AF8F11-2A89-4A2B-994A-36DE0DE74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F53458-7F4E-4137-AEB8-C4E9A87FA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B32F94-0E3B-4DFC-AA37-292604AD6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国家发展与香港机遇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56A2C0-44EB-4101-ABA8-687D64D19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67725335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C93ED7-BE95-4BA5-8130-6730FB8CD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87926C-9B36-4AFC-9231-6A36EA850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db1a7612d646c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B5A9F6-984A-487D-A9D3-C31972F62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66014C-D987-4098-A995-734293EFB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3CF4E2-FFAB-47BB-9B97-1F661DF54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能独立执行“定位政策—画联系—分析利益相关者”，并说明每一步理由。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0A0F9E-A42E-4831-BB9C-7837A2038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2B2F08-C5B7-4FFD-BECA-DF7B20439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0CDDAD-6F0A-4473-A603-FA3435D8C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innovation programme expa…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3A2209-822B-47E9-98F0-F64E98B38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高频错因：只写口号没有传导机制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F8D9C0-C2E0-48CC-9FEE-4E1495409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BCBDFE-C034-4C8F-8FF7-083C0FD1A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DF4DB5-E13D-4282-92F2-5FA3D950D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机遇与挑战应放在具体机制中比较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613EBE-D0AA-4C63-B764-F6FFB18DE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1F50B3-9C8A-4DE5-8F97-F94A6A993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1C7AE5-60A4-49C9-AD38-DD454A8D8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国家发展与香港机遇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C6F538-2201-4FD6-8A15-4A93E87DB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34289163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6C6DFAC-9331-4267-8478-B1B7013A1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3EFF67-2B07-4EA8-AC73-D7E7B7A4B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9113e2c7da4ed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187C03-F2F3-4B3C-80DD-E1E389D36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139E39-F223-4A2A-A5C3-0CFF9DA61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0C4D2C-B8C5-4E0C-B3D7-7C9867273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B1E257-0081-4D49-B422-705DC02DC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F3292A-D211-4DD7-A13D-5162C4723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定位政策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8B3E38-EF92-4E27-B062-5D8056268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27119A-EADE-4CDB-9464-AE44299F7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画联系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C0536B-5640-4949-A076-21F467B6D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1E2C27-8546-4E78-811B-580D0F705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分析利益相关者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F280A9-0C03-467D-A485-137747CE8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161452-269D-42BF-8253-F41639173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0F80DE-AD25-497F-B1F8-1B2C41A55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innovation programme expands resear…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63C85D-9B38-469F-A426-3D50E0F6E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FF9CCC-4061-46AD-A5D6-164F02766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BCE82E-DC9A-44EF-9FED-E85F5AD3A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正确结论：The programme announcement alone does not guarantee equal benefit.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limitation prevents the result from being generalised beyond the supplied evidence.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9A7580-CFF8-4F29-AE27-C446D1CB6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CCAA7A-3D3B-4A5D-A46E-9F3FCA493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B432B2-6E5F-42E9-B73B-DF4154748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国家发展与香港机遇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04A7DA-F418-4F00-994C-072A56254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84784742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28F468E-C2F8-4230-B85A-9EC87982F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32D8C2-66A1-479B-8B8C-FDB88F1BC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d53f340d68402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F5F269-E123-4471-B7CA-CEFF650DB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F8EF44-E6F6-4133-AB05-5E3B80CDA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163E01-A662-4645-AEC7-5780D9258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822AB2-EAAF-45C1-BDE5-29F3A2584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A11EE4-B5D5-42D0-8CAB-2983C3B7A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836834-B483-4829-886D-267A4037C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5EAA77-69B2-4A42-A4C6-6570B05C5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2561FE-CEF6-4222-A82D-F875C699F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8FCEA9-0083-4AD8-A151-B890D324E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8BF539-FB22-4EA7-9EF0-36509EB49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B5099B-A23C-4FB0-9599-132F35530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D6DAB1-3069-42D9-840A-F064E8098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7BA846-5855-4DD4-834B-1D6C81FA3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只写口号没有传导机制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8D6A8D-C6E9-4B17-A10C-E024FA339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A721D4-16A4-4F07-B9F2-CFA42571A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AA9563-BE17-44CA-B7D8-032DF5E28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42FF8F-7550-467F-A73B-E926836D7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394998-6FC7-4A9A-AD71-1E2C89AAD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国家发展与香港机遇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7A7E549-6AB0-4929-A5A9-43D073605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59045336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39FC9E-9710-48D4-AF7F-FFD7EA0D9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A5B27F-F3E0-43B2-B7A1-21A243D17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94129b75754e5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832939-1852-41A0-9DA4-C208764FC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485DB9-AC44-4C98-9591-EDD1A88B5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4970CC-A25A-4432-8E0E-9BAAB006D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70E5C4-07CA-425F-85E6-8FCD77726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国家发展与香港机遇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907395-855C-4B57-A3C0-F488F06EE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7795DD-70C4-42BC-B7F6-8A23DF85C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B304AF-3410-4A1E-9116-1CBA451FF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机遇与挑战应放在具体机制中比较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C607FC-3014-4C92-AB33-101CCE863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39083B-327B-4B01-AA51-E5D317986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14E984-F50D-4C29-B48C-722D0BAD7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定位政策—画联系—分析利益相关者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EBECC9-C048-4727-A7B0-F2C24213B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1626FF-BBA3-4031-9AC4-D4FF5E73E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8CE34E-8AB5-4594-9F15-D53463899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只写口号没有传导机制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89B05B-33E6-408A-9699-1A58C4323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CF5765-40EC-439B-BCC7-D6D94479D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C26BE8-FBFF-4BC5-8635-FC090B1D0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国家发展与香港机遇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3EE5BE-CB2D-4447-8505-4E2D3164C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208011959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E53BEE-63BE-43EB-90D5-D0705B116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0EAA4C-8B9A-4959-8817-EDD78254C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91d1bc34fc4f1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DA8B5C-67B9-4F93-AEE7-F2B3CC52F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1DEBDC-5A10-47C2-95E4-B09C563D2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3453C4-64F2-4F96-8DB4-71A8BF9D7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88C92E-D725-477C-8049-393A50FA0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CSD data-response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5AB00A-10A2-4170-B2AB-EE0D87257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7ADFB6-1E7C-457E-BD8E-064EB42A4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9FADAC-C5B0-4667-AF77-59B8DD3B4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机遇与挑战应放在具体机制中比较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0327BC-5C21-4011-9F09-4BBB3E1A8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E35D7D-CFA1-49F0-8D54-7F06C7238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60EACF-DA60-4C79-B4C3-FB90FB6B9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定位政策—画联系—分析利益相关者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CB32D1-6ED7-4B3A-9BE6-740635881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8352CB-8251-490A-B109-92CB055F8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791411-905A-4BB5-BB3D-06FAA00D1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检查：只写口号没有传导机制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7A4508-3992-4E5C-B52B-44EDC730F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F58D2D-570A-43AA-91D2-04E7FA1C8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DC47FC-3FDA-4475-A9CD-1CF86FBA2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国家发展与香港机遇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AEFECF-16EE-4D4F-B439-CCEC8C422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22989794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C051371-8060-4689-9613-50F36B483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1D7296-229E-41CF-A5B2-7D9BB23F3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7a85d2ab954e0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445B5D-59B8-45E8-997D-DCEF91E44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36BB86-9652-4C28-BEE0-233516564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163F4A-6005-4D86-943A-23097C15F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05B06C-4702-4E18-8134-805C23A2D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CSD data-response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innovation programme expands research placements, while small firms report difficulty finding staff able to handle cros…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501E3E-754C-46E5-BE7F-4D4C65F7D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公民与社会发展 2024 公开试题、Sample Paper、资料册与评核框架｜CSD data-response skill adapted to MCQ·错项排除·原创模考任务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7EB508-CCC8-4898-B670-E4A5AA9BB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CD8B1C-526F-42D9-BC75-8C4B8CBAA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1FAB1F-FCD7-462D-B065-C6D7EB34A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1D7A99-448A-4A98-80D7-75B28CAED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BFDAC1-4A49-4CD9-92E8-AC7945493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DFF298-BF8E-4AF7-8C3A-D1769EBA2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7C4143-CBD3-4A47-87CC-957A01818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589830-3640-46E3-8136-723D79EE3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B922F3-29AB-46C4-9C61-A56719F23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0776F8-2C0F-4A66-AC3C-C81BC2DAC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CEBBC2-F464-4BE9-A33C-A36E1645A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89933B-C544-4A70-B28F-A8017E4A4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7C2C90-50EE-4AE9-BBCB-71BE939A8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国家发展与香港机遇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1207BC-0148-471E-80C2-361D50DB2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11012707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00D2D7-9982-4B06-9D8D-1360296BB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7E36E6-B3B9-4472-9122-94FD52682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07af3b440f4a6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3E9395-8123-4150-B00B-36CAB1760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2F1134-1F15-4BCA-BAA2-59F1C50FA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D13683-0F89-4C1C-8626-B38CCCC18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92E97F-D437-4353-A4D9-ADF6B1104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CA68AD-F278-4A92-9055-C6CB5B700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CSD data-response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C991A9-4DE3-440A-B385-BE8A17C7A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7D142C-6A5C-472C-8BD5-A4E26039C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788902-06EE-4FDC-86E2-137F0987C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7C6C9C-04FB-48ED-9832-ECFA252E4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CSD data-response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innovation pro…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F795AD-F03F-4CB2-8A83-64E50D7BE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EE9B75-9A56-4AB3-B9A9-85B70362F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E00427-F59F-419B-A453-9FF946C6D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9FD1A3-EE47-478D-8813-941234811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CSD data-response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innovation pro…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C1B9A9-0E27-40E1-9066-E89490C5B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1E99E6-04D4-4FEC-9873-292B71EDB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C79875-5F39-4E53-8470-810BE8456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国家发展与香港机遇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2095DC-091F-4651-A557-91762D447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71342056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3D1B56-E76E-45FA-BBD4-DE6C96F65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6FF311-F8BA-4FCB-8B49-DB9A7033F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e84d446eb9403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D1D13F-E990-4136-9F94-A86815F29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BD6B24-24FB-4838-A602-30D0B7D5B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AE719A-EC86-414A-BB29-A56C80936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46A02D-7C37-49F0-BA02-5F43433AD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只写口号没有传导机制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F0B02F-FF9B-48B3-B7ED-7D7C6E0FC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3F959E-EF76-4803-B536-702DE08D1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5B90EA-298E-49F6-94BD-BBC31CB13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7EF934-400D-4B59-9778-2BDE72562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正确结论：Evidence-led response: Collaboration opportunities grow, but firms' ability to 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DSE response must use the supplied evidence rather than repeat a topic label.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390083-E255-48F6-BF80-09AF9BB9D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D08E7B-AAC6-418C-A30F-A17877506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0B3197-54A0-4A8E-98B9-D130F9E38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国家发展与香港机遇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E06F67-D4DF-4077-9C8F-F02CF5058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18311326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1DB610-A696-4600-BF4F-C5A195F73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9FCB32-90BB-48A4-83EC-25C46F362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ee9237a6324a7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E8DE54-364C-474E-B167-1528CDEC5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45A5C8-3C0E-424C-80CF-CE1D7C65E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81C9B7-03DE-42EF-855D-B380FBEF0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C9514B-438C-4503-A340-2DC3A776D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8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CSD data-response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innovation programme expands research placements, while small firms report difficulty finding staff able to handle cross-boundary regulator…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A9EE88-780B-4588-AC0E-D9D01178C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2AA0FB-F408-4F04-B4B9-A04B17A0F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BB05E3-308A-459C-8A6A-DADF8AD83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CF7318-4688-4C6D-AB38-84852FF9C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E4E791-D6CD-4047-923D-6D124EA01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86D309-E46C-4358-A846-A6BD9E52C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4B58B9-9AD1-403F-A711-8550C0B91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DB2242-A881-4896-A5F0-28AEC7904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国家发展与香港机遇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91D783-FDAC-4FF3-9AE5-60B3030D2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98041207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2DFD3C-D80A-4FF2-9ABD-CA22032EA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066028-D5FF-4B51-A169-550A72A5B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ef2f1a5aca442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713414-76A5-468C-80E7-6C238F4EA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FC7A68-75EA-4ECA-9151-0473E822F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706676-6A08-495D-AC9C-29F42AB67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52E206-DA5D-406C-A4B2-0437CA43F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FA4EA5-14A7-4F8C-B6DB-46C13C874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48B73A-D4D2-4BDC-B7F3-5E8361FD7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innovation programme expa…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9656B5-6479-47BA-AAC0-8DD338685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高频错因：只写口号没有传导机制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397D04-2660-4BAE-BDE2-D60E89BD4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738CB3-B6C4-4502-A9F9-0992C6B2B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E37D92-F86B-49FD-AE26-4520D79DA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机遇与挑战应放在具体机制中比较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108D30-4FCD-4D27-B46C-8C801B8EE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CCED61-5402-4CFD-9D36-017608A05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CFB535-FCE7-42E3-BC97-25FA2E312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国家发展与香港机遇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65B97B-FA05-4377-87C7-8B2CBB2D4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12483289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AF35D13-2E17-4135-9996-3C61EFE67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634412-FBE3-4BF4-8CBA-DACBC2871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b835d9d60d452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4E4C4B-4699-44E6-8AFC-3397482CE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35B924-D30D-442A-BAEC-58C05788C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24D6F2-8BDC-42C8-BAA4-C7BD79FC2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B29B80-0E2A-498D-89E4-140F78AF0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946713-4F8F-4445-A846-3A774B7DB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定位政策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B89971-B1AB-460F-AC54-AE890F53D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BF305E-F61C-40F2-AF5F-ABF21E6FD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画联系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C58058-329A-40B0-A57C-25EBAC0D4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E6C546-9262-4421-8882-CFDA69E1D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分析利益相关者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DB77A3-F8FC-44B0-B6AC-78294FB25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99DD78-D215-40EA-BE58-D3D9AA5D5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FB902F-D33F-408A-813F-C53247C5D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innovation programme expands resear…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65BCA3-6965-4612-9683-AAB175F72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5ACB1A-EB02-457A-868A-E826FB42D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A91DD9-7EBF-44CC-9614-E50991CD6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正确结论：Revise the claim to: Collaboration opportunities grow, but firms' abi…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revision removes the unsupported absolute and restores the condition shown by the material. 本题只使用题内材料；情境与数值均为原创训练参数，不代表官…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0D8A34-255A-4E06-ABB6-726FCB3C1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04FB55-F66E-45B5-8E9F-76B506A2D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09ED2A-7162-442F-BBE6-157FAC7CC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国家发展与香港机遇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D35659C-F05C-48BD-9A5D-7CE94AB52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52171258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894E2FC-DEFD-4D34-AB8B-55140B389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309752-7DE1-4633-B9A0-6F64D2DB5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ef2f6ee93648e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EA2DFF-A8E1-4B12-9248-3F5A0E072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56F575-0ECF-4D3D-8D4D-78AE17CF9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3D11FF-A020-4167-B124-C085177F7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DA5A2B-4D63-4C88-90CD-7E34362AF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B57EA3-9E5B-447A-9D83-13CA8811C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C472BB-8A03-46DD-BB7A-BFB1BDD3B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55DF21-8ED7-4E18-8A68-B52BF0843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0A997D-AB18-4AEE-8462-5564F0A45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3A91A1-64AB-4809-BCBE-33A48582A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A77C38-6E88-437E-9AEB-CAC10334A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4EDF8D-198C-4ACA-A4DB-9EEF81EDA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941B6F-DF72-4638-9C50-36712A35F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AB7E51-3A48-49CF-ABC6-281D37DB9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只写口号没有传导机制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C4D9C3-D70F-4C59-882B-1F2554E40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9B1473-D09B-43F8-9343-DA74F5077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6A7D37-94AB-439E-886D-DEAAE221C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66758C-AEF6-488B-BBDB-BA1559BDB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B00C07-8CEE-40EF-BA13-9055BDF52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国家发展与香港机遇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9CAFD0-066C-4D40-A956-D663D2E92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889746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4DA19A-5887-40A2-A05C-7695A8DAB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DB4442-98BD-46CE-A4FB-21D3042A9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71f947d3394fd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783D0A-CC96-47EE-8FA7-33A6B68D1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9D99CB-6155-43C6-82AD-C8E816357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E8F806-B23E-4C00-A56B-E2866331E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FF697F-7C94-4F83-A977-5A168871F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国家发展与香港机遇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67D6E6-0347-4AE3-A5B0-16ACF6348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F5BA77-E2E7-47C0-AE61-07DFFECD6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E9A732-7363-485E-B88F-C6DD4070F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机遇与挑战应放在具体机制中比较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49977F-4D64-4714-B69C-7A973C033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695110-44CA-4773-9BBE-C6633D1E0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524EFB-948E-4406-A14B-D0AE86A60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定位政策—画联系—分析利益相关者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93E8F8-A1A6-461A-96E1-FE47F8A06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FE4B7E-15B7-49E5-A6EB-A57522A9B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06D7AB-0BF3-46EC-B9CA-7901EE498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只写口号没有传导机制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A4E51C-F5BE-4190-B613-7F31E9048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C868F4-89F9-4287-B670-EF95EEA08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AD7FC4-863C-458E-B9C9-5ABFAE676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国家发展与香港机遇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BAE555-0201-4F61-B133-1DF4DE12F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81686243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6C625B-D06B-4CE9-BBB3-D473FB3E2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CA9AA6-597B-471B-A761-C37E90FC2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da4b6dcd8941d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555D0E-8C18-473E-BFB4-B6AB40684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D6C7BA-015B-47EC-B24B-9B640D2AB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45919C-AE39-4A69-98A6-E357C7961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531E6D-7911-40FC-8082-00DEB20C7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CSD data-response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25FAB3-0271-4F44-A2A2-C3E0F5C68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5A3EA1-8D40-4D5A-98A0-ED0EF2969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231B11-6DE6-4A3D-B17C-023BC35F5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机遇与挑战应放在具体机制中比较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C23141-3958-4064-8FE6-6A3CFB36E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471F18-1755-4084-8C1A-DE540599D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6B44A9-3632-4C7E-AA06-A79DEDA66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定位政策—画联系—分析利益相关者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FA15F1-350B-4292-AEF5-FBF95C9BE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2BFA71-CC59-412F-AD33-CB15784B4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31BDF6-EB42-4E4C-8772-8D5C32C17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检查：只写口号没有传导机制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2F6E4A-0A6F-4254-8008-F7976919F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07B7B5-9429-441E-AD80-FB27A43FA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A84B1C-BE0D-4F43-9FAF-08AC40247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国家发展与香港机遇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2F5C77-810B-4282-BB81-95F989DCF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13035094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D312997-1B1F-40BC-A88D-33BF5349F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48DADD-AED9-4648-834A-69B4E69F0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dd97be386b485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E6BE98-14F9-48A3-A483-A3D0875CC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D80300-9033-497D-A903-0555C6F4F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401FF4-A391-4F15-85F4-29A40153D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60C191-740A-436B-962E-0C8F0AF24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CSD data-response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innovation programme expands research placements, while small firms report difficulty finding staff able to handle cros…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99510C-C638-495B-8BF2-64E8A0168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公民与社会发展 2024 公开试题、Sample Paper、资料册与评核框架｜CSD data-response skill adapted to MCQ·错项排除·原创模考任务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5F9F7C-3495-4863-B0F2-9D6D2BAEE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0B4F99-9B83-404B-9DD3-553EC0DD6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42663A-0484-41EF-A30B-EA2A30825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F86681-DA99-4614-8011-BF5EF9222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7652BF-9F32-46DB-A884-193C3D20F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44C30E-F04A-43A0-9908-A748EB90A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4A665B-D2A0-4894-B308-47EAA385D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742212-5AF3-4FA5-97B8-9B64C53D3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D3A1A0-D824-43F7-9CE6-DDEB1B280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B2B3FD-3145-4845-9561-0D861F195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D63998-0647-403F-9DD0-494741518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8BEBC2-9358-45D8-9534-5E6BF52AA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8714CD-9346-48C6-B956-922F2F46A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国家发展与香港机遇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30652E-80F3-49FB-88E5-D2D3F6CFC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208495069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1A38C8-B415-40B5-AAB4-A9C5B08FA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5FDBAA-7201-4C1E-9422-CE47B2EFB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09ebf56c794d0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C2F679-000A-4C13-B6F8-3E70B8D0B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8EE358-154E-44CE-B37C-59E95626C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41116D-6FB9-41E7-8A1A-5249AAF23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2ABA12-27F4-4E51-8DC4-55F50A44F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5BB46D-2073-48D7-B288-197BC2AFA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CSD data-response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FA313A-752C-4951-8C97-41C1DFF45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0DCFFE-265A-41F1-B1D8-869668849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482FDB-7C20-4CE3-BB0F-2E1723681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159278-B777-4228-BF7B-E0D9BC910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CSD data-response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innovation pro…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98C603-EE34-45A1-B5D5-B9CC87668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F8B554-4D93-49F5-A4C4-13DA7FF92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67D80D-096E-4B69-9ED1-9F1219E6C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3F6ED3-83D5-4566-9D18-A67505083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CSD data-response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innovation pro…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BFDB7A-5B95-4888-8E3A-9F56641E3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0B3A91-FF39-4E3A-AE20-2EC2CC6B9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D0FC92-8146-4C6D-9A06-059C70274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国家发展与香港机遇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441387-95C6-45B5-8A09-2AA410596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77923638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AFA1C6-E970-4339-B9A0-956C8FCE0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1AE800-DBDA-4F69-BFCC-8EF67136D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392d152ac246a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4252B2-CA13-4EB1-B587-4900F7A1B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9A2D6B-9111-4D2F-BBAF-A5257C9ED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83538C-A8CE-4D76-A361-0B4A82282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770364-6CF1-424E-9972-25CC92260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只写口号没有传导机制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A1B610-AE7C-4A62-8F2E-CB0B53A6D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A44FF2-8F54-4A42-A0E9-45A3B7FBD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50AE79-FB6F-4ED3-B0AA-88BC12A0A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224910-5C1D-4C26-9D4B-154A0CF0C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正确结论：Repeat the evaluation after this step: Link training and regulatory support to 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second check changes or verifies the relevant condition instead of merely rewording the first answer.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72A989-560E-4A5E-9F86-DAEB3B1E2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28A4A1-934E-4B3A-B416-9F4696482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FD2705-1558-4620-A768-7896C7DC9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国家发展与香港机遇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4F098D-AD35-49F0-B41E-C0CB4EE2D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037045471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217617-0185-4F8F-A5A9-9A4BA324C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3EE90F-117D-49B3-8156-ACA0DFC8F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ac45437a9f48e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F3732E-2194-4C36-983F-1BAEB6919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39AE47-E106-4BC6-AF2E-B7090DD0B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9CF804-9610-4050-9BF4-51F095F58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410040-5776-4817-9673-D5458FD6C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8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CSD data-response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regional innovation programme expands research placements, while small firms report difficulty finding staff able to handle cross-boundary regulator…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A3D85C-545B-4E9E-A1D4-C66082010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1C5BBF-3DC2-4D31-8330-48BC65C1B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C5D3D1-73BC-4CFC-9B97-8CE4B7680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31C8BA-D316-4070-AE2B-B7EE6D027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FCFFB5-67AF-4AC9-8C30-3C51512C8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DD2DD2-1148-43B1-9210-5A2B90B80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12A20A-80C8-4BAE-BDB4-DBC70995D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D5AFF3-3A41-4E2C-A167-E0A68A7E2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国家发展与香港机遇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5E35E1-1771-4DF3-BCAC-86FCB3DC9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527274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2026-08-19T09:08:24.9680000Z</dcterms:created>
  <dcterms:modified xsi:type="dcterms:W3CDTF">2026-08-19T09:08:24.9680000Z</dcterms:modified>
</coreProperties>
</file>