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8da5528d8174573" /><Relationship Type="http://schemas.openxmlformats.org/officeDocument/2006/relationships/extended-properties" Target="/docProps/app.xml" Id="R096188c6bfe74b09" /><Relationship Type="http://schemas.openxmlformats.org/officeDocument/2006/relationships/officeDocument" Target="/ppt/presentation.xml" Id="Re105ad41299a46c8" /></Relationships>
</file>

<file path=ppt/presentation.xml><?xml version="1.0" encoding="utf-8"?>
<p:presentation xmlns:p="http://schemas.openxmlformats.org/presentationml/2006/main">
  <p:sldMasterIdLst>
    <p:sldMasterId xmlns:r="http://schemas.openxmlformats.org/officeDocument/2006/relationships" id="2147483648" r:id="R670be7bd5f5e4b39"/>
  </p:sldMasterIdLst>
  <p:notesMasterIdLst>
    <p:notesMasterId xmlns:r="http://schemas.openxmlformats.org/officeDocument/2006/relationships" r:id="Ree5da6b9a4c44615"/>
  </p:notesMasterIdLst>
  <p:sldIdLst>
    <p:sldId xmlns:r="http://schemas.openxmlformats.org/officeDocument/2006/relationships" id="256" r:id="R49043f27aa894f76"/>
    <p:sldId xmlns:r="http://schemas.openxmlformats.org/officeDocument/2006/relationships" id="257" r:id="R8199e0c718334355"/>
    <p:sldId xmlns:r="http://schemas.openxmlformats.org/officeDocument/2006/relationships" id="258" r:id="R85fd92cdd2e048d4"/>
    <p:sldId xmlns:r="http://schemas.openxmlformats.org/officeDocument/2006/relationships" id="259" r:id="Rcb3e990fcebd42b7"/>
    <p:sldId xmlns:r="http://schemas.openxmlformats.org/officeDocument/2006/relationships" id="260" r:id="R8975cbb00ea34f72"/>
    <p:sldId xmlns:r="http://schemas.openxmlformats.org/officeDocument/2006/relationships" id="261" r:id="Re732a9979e48481b"/>
    <p:sldId xmlns:r="http://schemas.openxmlformats.org/officeDocument/2006/relationships" id="262" r:id="R7cd7781169f74f7b"/>
    <p:sldId xmlns:r="http://schemas.openxmlformats.org/officeDocument/2006/relationships" id="263" r:id="R3f19fc9dc5e749ae"/>
    <p:sldId xmlns:r="http://schemas.openxmlformats.org/officeDocument/2006/relationships" id="264" r:id="Rdd77230178c44b13"/>
    <p:sldId xmlns:r="http://schemas.openxmlformats.org/officeDocument/2006/relationships" id="265" r:id="R412423ca041046d0"/>
    <p:sldId xmlns:r="http://schemas.openxmlformats.org/officeDocument/2006/relationships" id="266" r:id="R007357fd83ec46c3"/>
    <p:sldId xmlns:r="http://schemas.openxmlformats.org/officeDocument/2006/relationships" id="267" r:id="R02561d904e734b20"/>
    <p:sldId xmlns:r="http://schemas.openxmlformats.org/officeDocument/2006/relationships" id="268" r:id="R8413e8c6761f44a4"/>
    <p:sldId xmlns:r="http://schemas.openxmlformats.org/officeDocument/2006/relationships" id="269" r:id="R79c449300c3241d5"/>
    <p:sldId xmlns:r="http://schemas.openxmlformats.org/officeDocument/2006/relationships" id="270" r:id="R2e0182b1d0a1497e"/>
    <p:sldId xmlns:r="http://schemas.openxmlformats.org/officeDocument/2006/relationships" id="271" r:id="Rf39dc76ee1174e58"/>
    <p:sldId xmlns:r="http://schemas.openxmlformats.org/officeDocument/2006/relationships" id="272" r:id="R6683ca92656142f2"/>
    <p:sldId xmlns:r="http://schemas.openxmlformats.org/officeDocument/2006/relationships" id="273" r:id="Rad26b1227ae64642"/>
    <p:sldId xmlns:r="http://schemas.openxmlformats.org/officeDocument/2006/relationships" id="274" r:id="R90c533980c59416b"/>
    <p:sldId xmlns:r="http://schemas.openxmlformats.org/officeDocument/2006/relationships" id="275" r:id="R637459b82d0042ba"/>
    <p:sldId xmlns:r="http://schemas.openxmlformats.org/officeDocument/2006/relationships" id="276" r:id="R178c3a79b9834e61"/>
    <p:sldId xmlns:r="http://schemas.openxmlformats.org/officeDocument/2006/relationships" id="277" r:id="Rd6b6573fc16e40f3"/>
    <p:sldId xmlns:r="http://schemas.openxmlformats.org/officeDocument/2006/relationships" id="278" r:id="Rffd4334fc6764555"/>
    <p:sldId xmlns:r="http://schemas.openxmlformats.org/officeDocument/2006/relationships" id="279" r:id="R4c54635579474774"/>
    <p:sldId xmlns:r="http://schemas.openxmlformats.org/officeDocument/2006/relationships" id="280" r:id="R739645908b744b2c"/>
    <p:sldId xmlns:r="http://schemas.openxmlformats.org/officeDocument/2006/relationships" id="281" r:id="R729b231199d54a0c"/>
    <p:sldId xmlns:r="http://schemas.openxmlformats.org/officeDocument/2006/relationships" id="282" r:id="R1e0cb275727c4808"/>
    <p:sldId xmlns:r="http://schemas.openxmlformats.org/officeDocument/2006/relationships" id="283" r:id="Re1bc2af7f2b5424a"/>
    <p:sldId xmlns:r="http://schemas.openxmlformats.org/officeDocument/2006/relationships" id="284" r:id="R910763b9dbc1412d"/>
    <p:sldId xmlns:r="http://schemas.openxmlformats.org/officeDocument/2006/relationships" id="285" r:id="R82440b3e4eee4d8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0aebde5ff7d4e80" /><Relationship Type="http://schemas.openxmlformats.org/officeDocument/2006/relationships/slideMaster" Target="/ppt/slideMasters/slideMaster1.xml" Id="R670be7bd5f5e4b39" /><Relationship Type="http://schemas.openxmlformats.org/officeDocument/2006/relationships/notesMaster" Target="/ppt/notesMasters/notesMaster1.xml" Id="Ree5da6b9a4c44615" /><Relationship Type="http://schemas.openxmlformats.org/officeDocument/2006/relationships/presProps" Target="/ppt/presProps.xml" Id="R5a74974f835b478c" /><Relationship Type="http://schemas.openxmlformats.org/officeDocument/2006/relationships/tableStyles" Target="/ppt/tableStyles.xml" Id="Rb36b6423a6d5404d" /><Relationship Type="http://schemas.openxmlformats.org/officeDocument/2006/relationships/slide" Target="/ppt/slides/slide1.xml" Id="R49043f27aa894f76" /><Relationship Type="http://schemas.openxmlformats.org/officeDocument/2006/relationships/slide" Target="/ppt/slides/slide2.xml" Id="R8199e0c718334355" /><Relationship Type="http://schemas.openxmlformats.org/officeDocument/2006/relationships/slide" Target="/ppt/slides/slide3.xml" Id="R85fd92cdd2e048d4" /><Relationship Type="http://schemas.openxmlformats.org/officeDocument/2006/relationships/slide" Target="/ppt/slides/slide4.xml" Id="Rcb3e990fcebd42b7" /><Relationship Type="http://schemas.openxmlformats.org/officeDocument/2006/relationships/slide" Target="/ppt/slides/slide5.xml" Id="R8975cbb00ea34f72" /><Relationship Type="http://schemas.openxmlformats.org/officeDocument/2006/relationships/slide" Target="/ppt/slides/slide6.xml" Id="Re732a9979e48481b" /><Relationship Type="http://schemas.openxmlformats.org/officeDocument/2006/relationships/slide" Target="/ppt/slides/slide7.xml" Id="R7cd7781169f74f7b" /><Relationship Type="http://schemas.openxmlformats.org/officeDocument/2006/relationships/slide" Target="/ppt/slides/slide8.xml" Id="R3f19fc9dc5e749ae" /><Relationship Type="http://schemas.openxmlformats.org/officeDocument/2006/relationships/slide" Target="/ppt/slides/slide9.xml" Id="Rdd77230178c44b13" /><Relationship Type="http://schemas.openxmlformats.org/officeDocument/2006/relationships/slide" Target="/ppt/slides/slide10.xml" Id="R412423ca041046d0" /><Relationship Type="http://schemas.openxmlformats.org/officeDocument/2006/relationships/slide" Target="/ppt/slides/slide11.xml" Id="R007357fd83ec46c3" /><Relationship Type="http://schemas.openxmlformats.org/officeDocument/2006/relationships/slide" Target="/ppt/slides/slide12.xml" Id="R02561d904e734b20" /><Relationship Type="http://schemas.openxmlformats.org/officeDocument/2006/relationships/slide" Target="/ppt/slides/slide13.xml" Id="R8413e8c6761f44a4" /><Relationship Type="http://schemas.openxmlformats.org/officeDocument/2006/relationships/slide" Target="/ppt/slides/slide14.xml" Id="R79c449300c3241d5" /><Relationship Type="http://schemas.openxmlformats.org/officeDocument/2006/relationships/slide" Target="/ppt/slides/slide15.xml" Id="R2e0182b1d0a1497e" /><Relationship Type="http://schemas.openxmlformats.org/officeDocument/2006/relationships/slide" Target="/ppt/slides/slide16.xml" Id="Rf39dc76ee1174e58" /><Relationship Type="http://schemas.openxmlformats.org/officeDocument/2006/relationships/slide" Target="/ppt/slides/slide17.xml" Id="R6683ca92656142f2" /><Relationship Type="http://schemas.openxmlformats.org/officeDocument/2006/relationships/slide" Target="/ppt/slides/slide18.xml" Id="Rad26b1227ae64642" /><Relationship Type="http://schemas.openxmlformats.org/officeDocument/2006/relationships/slide" Target="/ppt/slides/slide19.xml" Id="R90c533980c59416b" /><Relationship Type="http://schemas.openxmlformats.org/officeDocument/2006/relationships/slide" Target="/ppt/slides/slide20.xml" Id="R637459b82d0042ba" /><Relationship Type="http://schemas.openxmlformats.org/officeDocument/2006/relationships/slide" Target="/ppt/slides/slide21.xml" Id="R178c3a79b9834e61" /><Relationship Type="http://schemas.openxmlformats.org/officeDocument/2006/relationships/slide" Target="/ppt/slides/slide22.xml" Id="Rd6b6573fc16e40f3" /><Relationship Type="http://schemas.openxmlformats.org/officeDocument/2006/relationships/slide" Target="/ppt/slides/slide23.xml" Id="Rffd4334fc6764555" /><Relationship Type="http://schemas.openxmlformats.org/officeDocument/2006/relationships/slide" Target="/ppt/slides/slide24.xml" Id="R4c54635579474774" /><Relationship Type="http://schemas.openxmlformats.org/officeDocument/2006/relationships/slide" Target="/ppt/slides/slide25.xml" Id="R739645908b744b2c" /><Relationship Type="http://schemas.openxmlformats.org/officeDocument/2006/relationships/slide" Target="/ppt/slides/slide26.xml" Id="R729b231199d54a0c" /><Relationship Type="http://schemas.openxmlformats.org/officeDocument/2006/relationships/slide" Target="/ppt/slides/slide27.xml" Id="R1e0cb275727c4808" /><Relationship Type="http://schemas.openxmlformats.org/officeDocument/2006/relationships/slide" Target="/ppt/slides/slide28.xml" Id="Re1bc2af7f2b5424a" /><Relationship Type="http://schemas.openxmlformats.org/officeDocument/2006/relationships/slide" Target="/ppt/slides/slide29.xml" Id="R910763b9dbc1412d" /><Relationship Type="http://schemas.openxmlformats.org/officeDocument/2006/relationships/slide" Target="/ppt/slides/slide30.xml" Id="R82440b3e4eee4d8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47b01f5fa0f46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22111915ce048f5" /><Relationship Type="http://schemas.openxmlformats.org/officeDocument/2006/relationships/notesMaster" Target="/ppt/notesMasters/notesMaster1.xml" Id="Rf834fcface07466e" /></Relationships>
</file>

<file path=ppt/notesSlides/_rels/notesSlide2.xml.rels>&#65279;<?xml version="1.0" encoding="utf-8"?><Relationships xmlns="http://schemas.openxmlformats.org/package/2006/relationships"><Relationship Type="http://schemas.openxmlformats.org/officeDocument/2006/relationships/slide" Target="/ppt/slides/slide2.xml" Id="R34de32f334e44c6f" /><Relationship Type="http://schemas.openxmlformats.org/officeDocument/2006/relationships/notesMaster" Target="/ppt/notesMasters/notesMaster1.xml" Id="Re98f40ed8bac4c5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1e001eb9884ba4" /><Relationship Type="http://schemas.openxmlformats.org/officeDocument/2006/relationships/notesMaster" Target="/ppt/notesMasters/notesMaster1.xml" Id="R40cfea06ea534f94" /></Relationships>
</file>

<file path=ppt/notesSlides/_rels/notesSlide4.xml.rels>&#65279;<?xml version="1.0" encoding="utf-8"?><Relationships xmlns="http://schemas.openxmlformats.org/package/2006/relationships"><Relationship Type="http://schemas.openxmlformats.org/officeDocument/2006/relationships/slide" Target="/ppt/slides/slide4.xml" Id="Rabca23d6acf944cb" /><Relationship Type="http://schemas.openxmlformats.org/officeDocument/2006/relationships/notesMaster" Target="/ppt/notesMasters/notesMaster1.xml" Id="R6d7a941db98946c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612ca98c08f493c" /><Relationship Type="http://schemas.openxmlformats.org/officeDocument/2006/relationships/notesMaster" Target="/ppt/notesMasters/notesMaster1.xml" Id="R85f257d9a2b9401a"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4b911b063f42a7" /><Relationship Type="http://schemas.openxmlformats.org/officeDocument/2006/relationships/notesMaster" Target="/ppt/notesMasters/notesMaster1.xml" Id="R6c9744e8d12d4cc6" /></Relationships>
</file>

<file path=ppt/notesSlides/_rels/notesSlide7.xml.rels>&#65279;<?xml version="1.0" encoding="utf-8"?><Relationships xmlns="http://schemas.openxmlformats.org/package/2006/relationships"><Relationship Type="http://schemas.openxmlformats.org/officeDocument/2006/relationships/slide" Target="/ppt/slides/slide7.xml" Id="R7647ba37efc446af" /><Relationship Type="http://schemas.openxmlformats.org/officeDocument/2006/relationships/notesMaster" Target="/ppt/notesMasters/notesMaster1.xml" Id="Re620c054b26849b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d6d0e7c1f5406d" /><Relationship Type="http://schemas.openxmlformats.org/officeDocument/2006/relationships/notesMaster" Target="/ppt/notesMasters/notesMaster1.xml" Id="R1047fd775e6a490c" /></Relationships>
</file>

<file path=ppt/notesSlides/_rels/notesSlide9.xml.rels>&#65279;<?xml version="1.0" encoding="utf-8"?><Relationships xmlns="http://schemas.openxmlformats.org/package/2006/relationships"><Relationship Type="http://schemas.openxmlformats.org/officeDocument/2006/relationships/slide" Target="/ppt/slides/slide9.xml" Id="R11d5d6bf437248c0" /><Relationship Type="http://schemas.openxmlformats.org/officeDocument/2006/relationships/notesMaster" Target="/ppt/notesMasters/notesMaster1.xml" Id="R0e50eed8e57444f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ab53d6ae5cf42c2" /><Relationship Type="http://schemas.openxmlformats.org/officeDocument/2006/relationships/notesMaster" Target="/ppt/notesMasters/notesMaster1.xml" Id="Ra3c55ef59c8c4ec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d9338fccde94862" /><Relationship Type="http://schemas.openxmlformats.org/officeDocument/2006/relationships/notesMaster" Target="/ppt/notesMasters/notesMaster1.xml" Id="Rba7dec8ea0944b2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20de596eab14b3f" /><Relationship Type="http://schemas.openxmlformats.org/officeDocument/2006/relationships/notesMaster" Target="/ppt/notesMasters/notesMaster1.xml" Id="R65df5a83b5a8468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21346fb9fe749ef" /><Relationship Type="http://schemas.openxmlformats.org/officeDocument/2006/relationships/notesMaster" Target="/ppt/notesMasters/notesMaster1.xml" Id="Ra3c4c7e8c7164f1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a015e7ca3034e46" /><Relationship Type="http://schemas.openxmlformats.org/officeDocument/2006/relationships/notesMaster" Target="/ppt/notesMasters/notesMaster1.xml" Id="R17d0f7f5bd8d4a5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38ba720fff947eb" /><Relationship Type="http://schemas.openxmlformats.org/officeDocument/2006/relationships/notesMaster" Target="/ppt/notesMasters/notesMaster1.xml" Id="Rbe542c6747ec4cf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5c7325b1d7343aa" /><Relationship Type="http://schemas.openxmlformats.org/officeDocument/2006/relationships/notesMaster" Target="/ppt/notesMasters/notesMaster1.xml" Id="R595a8531f2c3402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bf0018532024fac" /><Relationship Type="http://schemas.openxmlformats.org/officeDocument/2006/relationships/notesMaster" Target="/ppt/notesMasters/notesMaster1.xml" Id="Rbc99504b4cb045d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0f342c28dff4d66" /><Relationship Type="http://schemas.openxmlformats.org/officeDocument/2006/relationships/notesMaster" Target="/ppt/notesMasters/notesMaster1.xml" Id="Rd8fd5a204f254ef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ac5b7cde51047be" /><Relationship Type="http://schemas.openxmlformats.org/officeDocument/2006/relationships/notesMaster" Target="/ppt/notesMasters/notesMaster1.xml" Id="R8b32f0d466494b2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11ef216c9274bef" /><Relationship Type="http://schemas.openxmlformats.org/officeDocument/2006/relationships/notesMaster" Target="/ppt/notesMasters/notesMaster1.xml" Id="R0a610288875f49d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6fdd0c02f0e4545" /><Relationship Type="http://schemas.openxmlformats.org/officeDocument/2006/relationships/notesMaster" Target="/ppt/notesMasters/notesMaster1.xml" Id="R678fcee6e54d44f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06618cf96ee4d69" /><Relationship Type="http://schemas.openxmlformats.org/officeDocument/2006/relationships/notesMaster" Target="/ppt/notesMasters/notesMaster1.xml" Id="Rb9a09cc87ebb4cb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cedcf740d404179" /><Relationship Type="http://schemas.openxmlformats.org/officeDocument/2006/relationships/notesMaster" Target="/ppt/notesMasters/notesMaster1.xml" Id="R5da08690cf8b49d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f3ccc11fb68435a" /><Relationship Type="http://schemas.openxmlformats.org/officeDocument/2006/relationships/notesMaster" Target="/ppt/notesMasters/notesMaster1.xml" Id="R83811abfdd2a4d9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5f49c0f78ea4bca" /><Relationship Type="http://schemas.openxmlformats.org/officeDocument/2006/relationships/notesMaster" Target="/ppt/notesMasters/notesMaster1.xml" Id="R6c51e3f786304cc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a0ba0b10e2e4d39" /><Relationship Type="http://schemas.openxmlformats.org/officeDocument/2006/relationships/notesMaster" Target="/ppt/notesMasters/notesMaster1.xml" Id="Rbbdee46aa58242d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7688f0ff06c4438" /><Relationship Type="http://schemas.openxmlformats.org/officeDocument/2006/relationships/notesMaster" Target="/ppt/notesMasters/notesMaster1.xml" Id="R3f3c9ea1ddd649c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39a1a963fb0419b" /><Relationship Type="http://schemas.openxmlformats.org/officeDocument/2006/relationships/notesMaster" Target="/ppt/notesMasters/notesMaster1.xml" Id="R5dacf37f910f417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3b4b7fb32a04d09" /><Relationship Type="http://schemas.openxmlformats.org/officeDocument/2006/relationships/notesMaster" Target="/ppt/notesMasters/notesMaster1.xml" Id="R1aec82f5577d48a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16d64ca85974fad" /><Relationship Type="http://schemas.openxmlformats.org/officeDocument/2006/relationships/notesMaster" Target="/ppt/notesMasters/notesMaster1.xml" Id="R31f76226cbce4af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的“一国两制与基本法”学习单元。本套课件共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讲稿】明确告诉学生：本单元只训练“一国两制与基本法”。先解释知识范围，再用一句话建立核心判断，最后示范标准方法。</a:t>
            </a:r>
          </a:p>
          <a:p xmlns:a="http://schemas.openxmlformats.org/drawingml/2006/main">
            <a:r>
              <a:t>【互动提问】请用自己的话复述“分析制度议题要区分事实、法律依据和价值判断”，并举一个会触发“用个人立场替代资料证据”的错误例子。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【原创训练材料｜参数为训练所设】A training extract paraphrases Basic Law Article 2: the NPC authorises the HKSAR to exercise the stated executive, legislative and independent judicial powers in accordance with the Basic Law.
Which conclusion is supported by all the stated evidence? 选项为 A.Evidence-led response: The stated powers have national authorisation and operate within the Basic Law framework.；B.Revise the claim to: The stated powers have national authorisation and operate within the Basic Law framework.；C.The stated powers have national authorisation and operate within the Basic Law framework.；D.Separate the source of authority, the powers listed and the legal framework in the response.。讲解时强调：分析制度议题要区分事实、法律依据和价值判断</a:t>
            </a:r>
          </a:p>
          <a:p xmlns:a="http://schemas.openxmlformats.org/drawingml/2006/main">
            <a:r>
              <a:t>【互动提问】你的第一步是什么？这个步骤依赖哪一个条件？</a:t>
            </a:r>
          </a:p>
          <a:p xmlns:a="http://schemas.openxmlformats.org/drawingml/2006/main">
            <a:r>
              <a:t>【预期回答】学生能说出“读条文/资料—定层级—说明关系”中的起始动作，并避开“用个人立场替代资料证据”。</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分步讲评：先重述题目条件，再逐步示范“读条文/资料—定层级—说明关系”，最后给出正确结论“The stated powers have national authorisation and operate within the Basic Law framework.”。完整解析：The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【预期回答】学生能把失分归入“用个人立场替代资料证据”或更精确的个人错因，并写出可执行检查动作。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讲稿】逐项解释“一国两制与基本法”中的专有名词、符号、对象和单位。特别强调：用个人立场替代资料证据</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讲稿】用“条件—表示—方法—核验”重建本知识点。示范时逐步引用：读条文/资料—定层级—说明关系</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讲稿】带学生逐句读取任务，不先求答案。要求指出材料中的有效条件，再按“读条文/资料—定层级—说明关系”作答。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讲稿】先展示错误路径，再用解析链复原第一失分点。禁止只说“粗心”；必须落到“用个人立场替代资料证据”或更精确的动作。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【原创训练材料｜参数为训练所设】A training extract paraphrases Basic Law Article 2: the NPC authorises the HKSAR to exercise the stated executive, legislative and independent judicial powers in accordance with the Basic Law.
Which limitation must remain in the final evaluation? 选项为 A.Repeat the evaluation after this step: Separate the source of authority, the powers listed and the legal framework in the response.；B.The stated powers have national authorisation and operate within the Basic Law framework.；C.The extract does not support saying that the powers have neither source nor limits.；D.Evidence-led response: The stated powers have national authorisation and operate within the Basic Law framework.。讲解时强调：分析制度议题要区分事实、法律依据和价值判断</a:t>
            </a:r>
          </a:p>
          <a:p xmlns:a="http://schemas.openxmlformats.org/drawingml/2006/main">
            <a:r>
              <a:t>【互动提问】你的第一步是什么？这个步骤依赖哪一个条件？</a:t>
            </a:r>
          </a:p>
          <a:p xmlns:a="http://schemas.openxmlformats.org/drawingml/2006/main">
            <a:r>
              <a:t>【预期回答】学生能说出“读条文/资料—定层级—说明关系”中的起始动作，并避开“用个人立场替代资料证据”。</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分步讲评：先重述题目条件，再逐步示范“读条文/资料—定层级—说明关系”，最后给出正确结论“The extract does not support saying that the powers have neither source nor limits.”。完整解析：The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【预期回答】学生能把失分归入“用个人立场替代资料证据”或更精确的个人错因，并写出可执行检查动作。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讲稿】逐项解释“一国两制与基本法”中的专有名词、符号、对象和单位。特别强调：用个人立场替代资料证据</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讲稿】用“条件—表示—方法—核验”重建本知识点。示范时逐步引用：读条文/资料—定层级—说明关系</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讲稿】带学生逐句读取任务，不先求答案。要求指出材料中的有效条件，再按“读条文/资料—定层级—说明关系”作答。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讲稿】先展示错误路径，再用解析链复原第一失分点。禁止只说“粗心”；必须落到“用个人立场替代资料证据”或更精确的动作。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【原创训练材料｜参数为训练所设】A training extract paraphrases Basic Law Article 2: the NPC authorises the HKSAR to exercise the stated executive, legislative and independent judicial powers in accordance with the Basic Law.
A draft makes an absolute claim. Which revision is defensible? 选项为 A.Separate the source of authority, the powers listed and the legal framework in the response.；B.Revise the claim to: The stated powers have national authorisation and operate within the Basic Law framework.；C.The extract does not support saying that the powers have neither source nor limits.；D.Repeat the evaluation after this step: Separate the source of authority, the powers listed and the legal framework in the response.。讲解时强调：分析制度议题要区分事实、法律依据和价值判断</a:t>
            </a:r>
          </a:p>
          <a:p xmlns:a="http://schemas.openxmlformats.org/drawingml/2006/main">
            <a:r>
              <a:t>【互动提问】你的第一步是什么？这个步骤依赖哪一个条件？</a:t>
            </a:r>
          </a:p>
          <a:p xmlns:a="http://schemas.openxmlformats.org/drawingml/2006/main">
            <a:r>
              <a:t>【预期回答】学生能说出“读条文/资料—定层级—说明关系”中的起始动作，并避开“用个人立场替代资料证据”。</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分步讲评：先重述题目条件，再逐步示范“读条文/资料—定层级—说明关系”，最后给出正确结论“Revise the claim to: The stated powers have national authorisation and operate within the Basic Law framework.”。完整解析：The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【预期回答】学生能把失分归入“用个人立场替代资料证据”或更精确的个人错因，并写出可执行检查动作。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讲稿】逐项解释“一国两制与基本法”中的专有名词、符号、对象和单位。特别强调：用个人立场替代资料证据</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讲稿】用“条件—表示—方法—核验”重建本知识点。示范时逐步引用：读条文/资料—定层级—说明关系</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讲稿】带学生逐句读取任务，不先求答案。要求指出材料中的有效条件，再按“读条文/资料—定层级—说明关系”作答。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讲稿】先展示错误路径，再用解析链复原第一失分点。禁止只说“粗心”；必须落到“用个人立场替代资料证据”或更精确的动作。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b7561328fe549d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75e08cd22094cff" /><Relationship Type="http://schemas.openxmlformats.org/officeDocument/2006/relationships/slideLayout" Target="/ppt/slideLayouts/slideLayout1.xml" Id="R2d563912434c457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d563912434c457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85239750ccf4a98" /><Relationship Type="http://schemas.openxmlformats.org/officeDocument/2006/relationships/image" Target="/ppt/media/image.png" Id="Rddb2e0b7238b47b0" /><Relationship Type="http://schemas.openxmlformats.org/officeDocument/2006/relationships/notesSlide" Target="/ppt/notesSlides/notesSlide1.xml" Id="R17e56dafd55c40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352a9f27ce54859" /><Relationship Type="http://schemas.openxmlformats.org/officeDocument/2006/relationships/image" Target="/ppt/media/image2.png" Id="R80db99247a0b4017" /><Relationship Type="http://schemas.openxmlformats.org/officeDocument/2006/relationships/notesSlide" Target="/ppt/notesSlides/notesSlide2.xml" Id="Rccb97b60dce6488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458c4a18289485d" /><Relationship Type="http://schemas.openxmlformats.org/officeDocument/2006/relationships/image" Target="/ppt/media/image3.png" Id="R1405e0b13eb3401a" /><Relationship Type="http://schemas.openxmlformats.org/officeDocument/2006/relationships/notesSlide" Target="/ppt/notesSlides/notesSlide3.xml" Id="R49b43a268bb2495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1ce064a35d74967" /><Relationship Type="http://schemas.openxmlformats.org/officeDocument/2006/relationships/image" Target="/ppt/media/image4.png" Id="R2595563125a14569" /><Relationship Type="http://schemas.openxmlformats.org/officeDocument/2006/relationships/notesSlide" Target="/ppt/notesSlides/notesSlide4.xml" Id="R99b75bcedc5d4b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4c23880b5f246dc" /><Relationship Type="http://schemas.openxmlformats.org/officeDocument/2006/relationships/image" Target="/ppt/media/image5.png" Id="Rf5f8deaa4eeb4ea0" /><Relationship Type="http://schemas.openxmlformats.org/officeDocument/2006/relationships/notesSlide" Target="/ppt/notesSlides/notesSlide5.xml" Id="Rf4d4c1d845af477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6fe5f64bf014887" /><Relationship Type="http://schemas.openxmlformats.org/officeDocument/2006/relationships/image" Target="/ppt/media/image6.png" Id="R1221705ecf9c49cf" /><Relationship Type="http://schemas.openxmlformats.org/officeDocument/2006/relationships/notesSlide" Target="/ppt/notesSlides/notesSlide6.xml" Id="R7d991efd98a649f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a84a077242a4faf" /><Relationship Type="http://schemas.openxmlformats.org/officeDocument/2006/relationships/image" Target="/ppt/media/image7.png" Id="R531886ed377549df" /><Relationship Type="http://schemas.openxmlformats.org/officeDocument/2006/relationships/notesSlide" Target="/ppt/notesSlides/notesSlide7.xml" Id="Rd58bc98e5f93430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92b64d33c494fda" /><Relationship Type="http://schemas.openxmlformats.org/officeDocument/2006/relationships/image" Target="/ppt/media/image8.png" Id="Rc01bfb538e7e4bfa" /><Relationship Type="http://schemas.openxmlformats.org/officeDocument/2006/relationships/notesSlide" Target="/ppt/notesSlides/notesSlide8.xml" Id="R7f97c260264e416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6430997fcd845d1" /><Relationship Type="http://schemas.openxmlformats.org/officeDocument/2006/relationships/image" Target="/ppt/media/image9.png" Id="Rd5372c3bce0f4807" /><Relationship Type="http://schemas.openxmlformats.org/officeDocument/2006/relationships/notesSlide" Target="/ppt/notesSlides/notesSlide9.xml" Id="Rcdf6a1cc3c634f5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e8e0bcf72b844c5" /><Relationship Type="http://schemas.openxmlformats.org/officeDocument/2006/relationships/image" Target="/ppt/media/image10.png" Id="R4fc4160e5e0344b7" /><Relationship Type="http://schemas.openxmlformats.org/officeDocument/2006/relationships/notesSlide" Target="/ppt/notesSlides/notesSlide10.xml" Id="R5368e1017dfe489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c0abaffb63c43e7" /><Relationship Type="http://schemas.openxmlformats.org/officeDocument/2006/relationships/image" Target="/ppt/media/image11.png" Id="R4fe3d7afe8024e64" /><Relationship Type="http://schemas.openxmlformats.org/officeDocument/2006/relationships/notesSlide" Target="/ppt/notesSlides/notesSlide11.xml" Id="Ra85d19196eb140b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1d44c0015094278" /><Relationship Type="http://schemas.openxmlformats.org/officeDocument/2006/relationships/image" Target="/ppt/media/image12.png" Id="Ra9792e69da754c63" /><Relationship Type="http://schemas.openxmlformats.org/officeDocument/2006/relationships/notesSlide" Target="/ppt/notesSlides/notesSlide12.xml" Id="R51ea3d6d185a49e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a539181809c4bae" /><Relationship Type="http://schemas.openxmlformats.org/officeDocument/2006/relationships/image" Target="/ppt/media/image13.png" Id="Re15fe4c456904b8b" /><Relationship Type="http://schemas.openxmlformats.org/officeDocument/2006/relationships/notesSlide" Target="/ppt/notesSlides/notesSlide13.xml" Id="Rdaaee217ef5c4f3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617c5cfd43c47f1" /><Relationship Type="http://schemas.openxmlformats.org/officeDocument/2006/relationships/image" Target="/ppt/media/image14.png" Id="R4865c7cbce9b4ff0" /><Relationship Type="http://schemas.openxmlformats.org/officeDocument/2006/relationships/notesSlide" Target="/ppt/notesSlides/notesSlide14.xml" Id="R044d80588b6343b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6e62750e1be44d1" /><Relationship Type="http://schemas.openxmlformats.org/officeDocument/2006/relationships/image" Target="/ppt/media/image15.png" Id="Rd7b60449bc9647b2" /><Relationship Type="http://schemas.openxmlformats.org/officeDocument/2006/relationships/notesSlide" Target="/ppt/notesSlides/notesSlide15.xml" Id="R42824e7a356f4c2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a30beac4173445e" /><Relationship Type="http://schemas.openxmlformats.org/officeDocument/2006/relationships/image" Target="/ppt/media/image16.png" Id="Reb66271d12a14bd3" /><Relationship Type="http://schemas.openxmlformats.org/officeDocument/2006/relationships/notesSlide" Target="/ppt/notesSlides/notesSlide16.xml" Id="R35db9400febf4c0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04ab5e464694083" /><Relationship Type="http://schemas.openxmlformats.org/officeDocument/2006/relationships/image" Target="/ppt/media/image17.png" Id="R0811a0b7e34d434d" /><Relationship Type="http://schemas.openxmlformats.org/officeDocument/2006/relationships/notesSlide" Target="/ppt/notesSlides/notesSlide17.xml" Id="R157ae96dca4f456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7804dde7e9b4cf3" /><Relationship Type="http://schemas.openxmlformats.org/officeDocument/2006/relationships/image" Target="/ppt/media/image18.png" Id="R2378d09003c74eb9" /><Relationship Type="http://schemas.openxmlformats.org/officeDocument/2006/relationships/notesSlide" Target="/ppt/notesSlides/notesSlide18.xml" Id="Rc35e9773ea07490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d66e84c688a460a" /><Relationship Type="http://schemas.openxmlformats.org/officeDocument/2006/relationships/image" Target="/ppt/media/image19.png" Id="Rb6f4de10399046b4" /><Relationship Type="http://schemas.openxmlformats.org/officeDocument/2006/relationships/notesSlide" Target="/ppt/notesSlides/notesSlide19.xml" Id="Rdfb982601a3a40e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71f5fba6ada4ab7" /><Relationship Type="http://schemas.openxmlformats.org/officeDocument/2006/relationships/image" Target="/ppt/media/image20.png" Id="R6e8d35a4098849f9" /><Relationship Type="http://schemas.openxmlformats.org/officeDocument/2006/relationships/notesSlide" Target="/ppt/notesSlides/notesSlide20.xml" Id="R49378ae2d778432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e7e50278f9d4882" /><Relationship Type="http://schemas.openxmlformats.org/officeDocument/2006/relationships/image" Target="/ppt/media/image21.png" Id="R1c8ffcf2bb604a43" /><Relationship Type="http://schemas.openxmlformats.org/officeDocument/2006/relationships/notesSlide" Target="/ppt/notesSlides/notesSlide21.xml" Id="R939163452d5d405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1fd216a7334348fc" /><Relationship Type="http://schemas.openxmlformats.org/officeDocument/2006/relationships/image" Target="/ppt/media/image22.png" Id="R5c39f849fdbe4a8c" /><Relationship Type="http://schemas.openxmlformats.org/officeDocument/2006/relationships/notesSlide" Target="/ppt/notesSlides/notesSlide22.xml" Id="R157878c50b6b43b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af72e3634194a54" /><Relationship Type="http://schemas.openxmlformats.org/officeDocument/2006/relationships/image" Target="/ppt/media/image23.png" Id="R697152a0814c4d59" /><Relationship Type="http://schemas.openxmlformats.org/officeDocument/2006/relationships/notesSlide" Target="/ppt/notesSlides/notesSlide23.xml" Id="R8b0932a098254f7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7bb600848b54206" /><Relationship Type="http://schemas.openxmlformats.org/officeDocument/2006/relationships/image" Target="/ppt/media/image24.png" Id="Rd1535ce9900e4454" /><Relationship Type="http://schemas.openxmlformats.org/officeDocument/2006/relationships/notesSlide" Target="/ppt/notesSlides/notesSlide24.xml" Id="Rcd78d8116fb647e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d4a99210d80d4477" /><Relationship Type="http://schemas.openxmlformats.org/officeDocument/2006/relationships/image" Target="/ppt/media/image25.png" Id="Rec0c5df10edb4ebe" /><Relationship Type="http://schemas.openxmlformats.org/officeDocument/2006/relationships/notesSlide" Target="/ppt/notesSlides/notesSlide25.xml" Id="Ra903763ee781400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5b00d445a164129" /><Relationship Type="http://schemas.openxmlformats.org/officeDocument/2006/relationships/image" Target="/ppt/media/image26.png" Id="Rbf80acfca2f443b1" /><Relationship Type="http://schemas.openxmlformats.org/officeDocument/2006/relationships/notesSlide" Target="/ppt/notesSlides/notesSlide26.xml" Id="Ra8fb06c63a6446b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07e8c8f2a8a347e9" /><Relationship Type="http://schemas.openxmlformats.org/officeDocument/2006/relationships/image" Target="/ppt/media/image27.png" Id="Rbf2b62b8444e4580" /><Relationship Type="http://schemas.openxmlformats.org/officeDocument/2006/relationships/notesSlide" Target="/ppt/notesSlides/notesSlide27.xml" Id="R5ea10fae8d474fb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98b7c143d414b20" /><Relationship Type="http://schemas.openxmlformats.org/officeDocument/2006/relationships/image" Target="/ppt/media/image28.png" Id="Rd7ae8cb5b6134c23" /><Relationship Type="http://schemas.openxmlformats.org/officeDocument/2006/relationships/notesSlide" Target="/ppt/notesSlides/notesSlide28.xml" Id="R88b93475275645c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cecafd0a32b485e" /><Relationship Type="http://schemas.openxmlformats.org/officeDocument/2006/relationships/image" Target="/ppt/media/image29.png" Id="R3b4035f43b6c4f77" /><Relationship Type="http://schemas.openxmlformats.org/officeDocument/2006/relationships/notesSlide" Target="/ppt/notesSlides/notesSlide29.xml" Id="R183386bb756b465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b3aa80bc80e34b23" /><Relationship Type="http://schemas.openxmlformats.org/officeDocument/2006/relationships/image" Target="/ppt/media/image30.png" Id="Re7b748ce11e2494b" /><Relationship Type="http://schemas.openxmlformats.org/officeDocument/2006/relationships/notesSlide" Target="/ppt/notesSlides/notesSlide30.xml" Id="R89a06a3b7b0f4950"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4579DF8-BB20-4732-98D5-F9BB8D5AE48C}"/>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77AA35E-7494-431F-AEE4-4909290CBECE}"/>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9407B9C-6DA0-4621-AB12-BF2052857C84}"/>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B811E3BC-63B2-437A-AA37-AAA18C009EE9}"/>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一国两制与基本法</a:t>
            </a:r>
          </a:p>
        </p:txBody>
      </p:sp>
      <p:sp>
        <p:nvSpPr>
          <p:cNvPr id="5" name="">
            <a:extLst xmlns:a="http://schemas.openxmlformats.org/drawingml/2006/main">
              <a:ext uri="{FF2B5EF4-FFF2-40B4-BE49-F238E27FC236}">
                <a16:creationId xmlns:a16="http://schemas.microsoft.com/office/drawing/2014/main" id="{1D5437CB-FDB3-43D5-AB3E-DD6066EAEA37}"/>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宪制秩序、权利义务、法治和国家安全。</a:t>
            </a:r>
          </a:p>
        </p:txBody>
      </p:sp>
      <p:sp>
        <p:nvSpPr>
          <p:cNvPr id="6" name="">
            <a:extLst xmlns:a="http://schemas.openxmlformats.org/drawingml/2006/main">
              <a:ext uri="{FF2B5EF4-FFF2-40B4-BE49-F238E27FC236}">
                <a16:creationId xmlns:a16="http://schemas.microsoft.com/office/drawing/2014/main" id="{E1FE7521-6388-4143-9288-91EC82BCF47F}"/>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5511E4AD-E24B-4502-BB67-D857DF44F1C1}"/>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C0EF1B28-ECA3-4C0E-A313-01EAA72DBA0C}"/>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B7972210-7C4F-42F0-BEB0-4075AB11F8F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ddb2e0b7238b47b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10BC8416-D793-4F09-8DB2-871135CD9A71}"/>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A2966179-8B26-4220-BF87-EE3FEE95EFBC}"/>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092B2281-BAD1-4005-A9AC-19D342162EBC}"/>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20E5DE23-B1DF-4BE8-83D3-236CBCD8F959}"/>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3CC23BDC-1CF9-45BB-AB09-FBAA3D0D7CED}"/>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08390AA2-91E3-4246-BA5A-B52BDF6993AE}"/>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478DC69E-004F-4C83-85D3-21639C64454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84FA3A8-49B4-487B-81B4-4807668E48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9" name="">
            <a:extLst xmlns:a="http://schemas.openxmlformats.org/drawingml/2006/main">
              <a:ext uri="{FF2B5EF4-FFF2-40B4-BE49-F238E27FC236}">
                <a16:creationId xmlns:a16="http://schemas.microsoft.com/office/drawing/2014/main" id="{5F3916ED-A3EF-4039-9A8A-187FCFB0F87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523305507"/>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63DFE3B8-2E99-4E1F-A175-3E07EA65A46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AE1C0318-9C22-42B7-9458-0F101A6E53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80db99247a0b401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2D80DE-8E5E-4986-BFE7-5ABD3424D099}"/>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3050B019-C72E-49BD-9C28-B134FE528B82}"/>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C47A4E4-FD88-48B6-829C-BD2C1B7C7998}"/>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088D7231-44E4-42EC-B65C-954B119B2C21}"/>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19EDF79E-2B9D-4C07-AA75-6DCD4D19DC63}"/>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09F79635-114C-4C1B-9D46-08B6FD40EE85}"/>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5534ECF4-C0D1-4A08-BFB5-147B4642D35A}"/>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B2A8AA79-185D-4F55-9A89-AF2A27CCC7B3}"/>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0345DA1C-951D-44D5-9221-EA74ECD00274}"/>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1B5677B1-5DA9-4B46-BDAB-B7C0C94AE06D}"/>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1D90043F-5D44-47B8-8ADC-A597E159F4F3}"/>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1DFF38C7-1ED5-456A-866B-317AADD67E28}"/>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2D3394B8-4055-4935-A45F-19D1A2BEEB0B}"/>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FF9B14E7-A3E2-4964-BB0F-82CCA0C38680}"/>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7EF2AAE8-F986-47E9-9BC3-56CCAE3B9F21}"/>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8A5FA208-EC98-4D35-AFAA-E07388410BDE}"/>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AFB5CE0F-C192-4A3B-A154-EC46B20B349F}"/>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成功标准｜分析制度议题要区分事实、法律依据和价值判断</a:t>
            </a:r>
          </a:p>
        </p:txBody>
      </p:sp>
      <p:sp>
        <p:nvSpPr>
          <p:cNvPr id="21" name="">
            <a:extLst xmlns:a="http://schemas.openxmlformats.org/drawingml/2006/main">
              <a:ext uri="{FF2B5EF4-FFF2-40B4-BE49-F238E27FC236}">
                <a16:creationId xmlns:a16="http://schemas.microsoft.com/office/drawing/2014/main" id="{7939F910-1EB7-4C91-BA7B-0BD4D3F0E9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EC4D5D9E-DA4F-47E0-BD8B-45FDD777497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3" name="">
            <a:extLst xmlns:a="http://schemas.openxmlformats.org/drawingml/2006/main">
              <a:ext uri="{FF2B5EF4-FFF2-40B4-BE49-F238E27FC236}">
                <a16:creationId xmlns:a16="http://schemas.microsoft.com/office/drawing/2014/main" id="{97CD66C5-39D4-46CF-9E02-1E6CFD1DD0E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455874924"/>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7658C12-992C-4A6C-B105-EC88F95A2CF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8A0E9126-188B-471C-900D-A116F4FEDAA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405e0b13eb3401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7789670-FAD7-48A4-B5FE-BE97FB710897}"/>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一国两制与基本法</a:t>
            </a:r>
          </a:p>
        </p:txBody>
      </p:sp>
      <p:sp>
        <p:nvSpPr>
          <p:cNvPr id="5" name="">
            <a:extLst xmlns:a="http://schemas.openxmlformats.org/drawingml/2006/main">
              <a:ext uri="{FF2B5EF4-FFF2-40B4-BE49-F238E27FC236}">
                <a16:creationId xmlns:a16="http://schemas.microsoft.com/office/drawing/2014/main" id="{5EFCEEB5-0302-4B15-8D3C-398F48F07A22}"/>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A0A61C87-258A-4B00-A641-DD3C4173B89C}"/>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F9C1AC6-0226-4D64-AF0A-E8C5B61E4044}"/>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8A862D94-B33E-4966-BE05-B42606EC2D9B}"/>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分析制度议题要区分事实、法律依据和价值判断</a:t>
            </a:r>
          </a:p>
        </p:txBody>
      </p:sp>
      <p:sp>
        <p:nvSpPr>
          <p:cNvPr id="9" name="">
            <a:extLst xmlns:a="http://schemas.openxmlformats.org/drawingml/2006/main">
              <a:ext uri="{FF2B5EF4-FFF2-40B4-BE49-F238E27FC236}">
                <a16:creationId xmlns:a16="http://schemas.microsoft.com/office/drawing/2014/main" id="{4C89B08F-2456-4890-A24A-84FE02CFDDF4}"/>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边界提醒｜用个人立场替代资料证据</a:t>
            </a:r>
          </a:p>
        </p:txBody>
      </p:sp>
      <p:sp>
        <p:nvSpPr>
          <p:cNvPr id="10" name="">
            <a:extLst xmlns:a="http://schemas.openxmlformats.org/drawingml/2006/main">
              <a:ext uri="{FF2B5EF4-FFF2-40B4-BE49-F238E27FC236}">
                <a16:creationId xmlns:a16="http://schemas.microsoft.com/office/drawing/2014/main" id="{1AF0F3A2-9008-4A49-BF3B-2E80119F8C03}"/>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F7E32E12-93AD-40C3-B3C7-14B2A04B68F8}"/>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C0B8A900-DE89-4BCD-BCE7-EDB21D78818D}"/>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宪制秩序、权利义务、法治和国家安全。</a:t>
            </a:r>
          </a:p>
        </p:txBody>
      </p:sp>
      <p:sp>
        <p:nvSpPr>
          <p:cNvPr id="13" name="">
            <a:extLst xmlns:a="http://schemas.openxmlformats.org/drawingml/2006/main">
              <a:ext uri="{FF2B5EF4-FFF2-40B4-BE49-F238E27FC236}">
                <a16:creationId xmlns:a16="http://schemas.microsoft.com/office/drawing/2014/main" id="{8B2E429F-5DB5-4F2A-92A8-03FBE7160701}"/>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C2A6586-F08E-4023-8F4C-322440095217}"/>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BC5BE17F-BFC6-4D50-877B-FD40705C6E6E}"/>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读条文/资料—定层级—说明关系</a:t>
            </a:r>
          </a:p>
        </p:txBody>
      </p:sp>
      <p:sp>
        <p:nvSpPr>
          <p:cNvPr id="16" name="">
            <a:extLst xmlns:a="http://schemas.openxmlformats.org/drawingml/2006/main">
              <a:ext uri="{FF2B5EF4-FFF2-40B4-BE49-F238E27FC236}">
                <a16:creationId xmlns:a16="http://schemas.microsoft.com/office/drawing/2014/main" id="{13724900-4C27-44AA-B844-389F53792C26}"/>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ABBB4FBD-20D3-4CFB-AB50-E0A12D16FD9D}"/>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A7255CE8-41BB-4BD5-BB1E-29594146DF0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BD7D1EF-C281-4613-AC3A-3634CA37973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1E2DF9A6-B69D-45B4-9044-9F18993012B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517571518"/>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853996B-30E5-4072-8678-1F4B20E2914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93DA0123-2AAF-43F9-A9EB-9BCBFDEE45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595563125a1456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85ED1A5-9B39-4C6F-B1A9-5D6AC00728AE}"/>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C1A780D6-4AB9-4E17-95DE-5522386BE6C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7B85E0A-2D87-4357-8AA5-9EDA5050165A}"/>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能解释“分析制度议题要区分事实、法律依据和价值判断”，并识别一个反例或边界。</a:t>
            </a:r>
          </a:p>
        </p:txBody>
      </p:sp>
      <p:sp>
        <p:nvSpPr>
          <p:cNvPr id="7" name="">
            <a:extLst xmlns:a="http://schemas.openxmlformats.org/drawingml/2006/main">
              <a:ext uri="{FF2B5EF4-FFF2-40B4-BE49-F238E27FC236}">
                <a16:creationId xmlns:a16="http://schemas.microsoft.com/office/drawing/2014/main" id="{FEAFC72E-87BC-48E5-9FEB-2680B965EE8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A836E637-3272-454E-B162-45115203089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7BE962B0-5651-44E8-9AB6-A9B842DFC21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training extract paraphrases Basic …</a:t>
            </a:r>
          </a:p>
        </p:txBody>
      </p:sp>
      <p:sp>
        <p:nvSpPr>
          <p:cNvPr id="10" name="">
            <a:extLst xmlns:a="http://schemas.openxmlformats.org/drawingml/2006/main">
              <a:ext uri="{FF2B5EF4-FFF2-40B4-BE49-F238E27FC236}">
                <a16:creationId xmlns:a16="http://schemas.microsoft.com/office/drawing/2014/main" id="{EDC3053B-4D2A-40AF-8CD1-D81B4D39F9A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高频错因：用个人立场替代资料证据</a:t>
            </a:r>
          </a:p>
        </p:txBody>
      </p:sp>
      <p:sp>
        <p:nvSpPr>
          <p:cNvPr id="11" name="">
            <a:extLst xmlns:a="http://schemas.openxmlformats.org/drawingml/2006/main">
              <a:ext uri="{FF2B5EF4-FFF2-40B4-BE49-F238E27FC236}">
                <a16:creationId xmlns:a16="http://schemas.microsoft.com/office/drawing/2014/main" id="{4FA72A10-B643-4CD3-8D61-3602995A4D0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1C43B24-FD52-48E2-AC01-A714199F46E0}"/>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639370A2-E1E1-4AD6-A45E-5D805597F52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分析制度议题要区分事实、法律依据和价值判断</a:t>
            </a:r>
          </a:p>
        </p:txBody>
      </p:sp>
      <p:sp>
        <p:nvSpPr>
          <p:cNvPr id="14" name="">
            <a:extLst xmlns:a="http://schemas.openxmlformats.org/drawingml/2006/main">
              <a:ext uri="{FF2B5EF4-FFF2-40B4-BE49-F238E27FC236}">
                <a16:creationId xmlns:a16="http://schemas.microsoft.com/office/drawing/2014/main" id="{3D3103E0-A5E7-4A6B-B9EA-A45CE73A1E3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86C0942-4B0E-4924-84B4-45CFE79F010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51B2747-039A-42B2-BB3E-E6CFEAD0E8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7" name="">
            <a:extLst xmlns:a="http://schemas.openxmlformats.org/drawingml/2006/main">
              <a:ext uri="{FF2B5EF4-FFF2-40B4-BE49-F238E27FC236}">
                <a16:creationId xmlns:a16="http://schemas.microsoft.com/office/drawing/2014/main" id="{7D104557-1535-4937-B856-D554C22BEF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99812938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94E3A14-6BD6-491C-83A8-1C3A6150C0F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D6A376CC-A274-4524-9085-994C6C30D6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5f8deaa4eeb4ea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0269E48-9FE4-4F32-A43C-9BAAE4030A9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EDFD742D-DD5E-4D38-8A80-6202A0ADE2BD}"/>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13BB555-E983-4C13-8831-DCCDBCA02283}"/>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9EC74AA-0765-489D-AB0C-6BACA9A6DBA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B141420-B0E2-44A2-B2EA-2179945341F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读条文/资料</a:t>
            </a:r>
          </a:p>
        </p:txBody>
      </p:sp>
      <p:sp>
        <p:nvSpPr>
          <p:cNvPr id="9" name="">
            <a:extLst xmlns:a="http://schemas.openxmlformats.org/drawingml/2006/main">
              <a:ext uri="{FF2B5EF4-FFF2-40B4-BE49-F238E27FC236}">
                <a16:creationId xmlns:a16="http://schemas.microsoft.com/office/drawing/2014/main" id="{45374906-F6B0-4F85-817B-5D954233405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FC39791-602E-4A7D-B4A8-80A8FB2D862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定层级</a:t>
            </a:r>
          </a:p>
        </p:txBody>
      </p:sp>
      <p:sp>
        <p:nvSpPr>
          <p:cNvPr id="11" name="">
            <a:extLst xmlns:a="http://schemas.openxmlformats.org/drawingml/2006/main">
              <a:ext uri="{FF2B5EF4-FFF2-40B4-BE49-F238E27FC236}">
                <a16:creationId xmlns:a16="http://schemas.microsoft.com/office/drawing/2014/main" id="{B86CAA94-F06F-4451-A73A-01196E0FBC1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14F88676-6ECB-4264-A76F-352B2C9309B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说明关系</a:t>
            </a:r>
          </a:p>
        </p:txBody>
      </p:sp>
      <p:sp>
        <p:nvSpPr>
          <p:cNvPr id="13" name="">
            <a:extLst xmlns:a="http://schemas.openxmlformats.org/drawingml/2006/main">
              <a:ext uri="{FF2B5EF4-FFF2-40B4-BE49-F238E27FC236}">
                <a16:creationId xmlns:a16="http://schemas.microsoft.com/office/drawing/2014/main" id="{B4AEA998-EF77-4600-BB9A-2823AE4CEC8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6F5D7BF-47CE-4447-A1F7-F24A1A92387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A1BA7B08-16EF-4845-BAC6-66C6970765A6}"/>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training extract paraphrases Basic Law Articl…</a:t>
            </a:r>
          </a:p>
        </p:txBody>
      </p:sp>
      <p:sp>
        <p:nvSpPr>
          <p:cNvPr id="16" name="">
            <a:extLst xmlns:a="http://schemas.openxmlformats.org/drawingml/2006/main">
              <a:ext uri="{FF2B5EF4-FFF2-40B4-BE49-F238E27FC236}">
                <a16:creationId xmlns:a16="http://schemas.microsoft.com/office/drawing/2014/main" id="{74253D98-91F6-43C9-A130-8900F13A473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0994ECEA-0466-45B9-A379-ADE5AD9CC86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7D3F7D48-5085-4492-ADB8-9156B643E12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stated powers have national authorisation and operate within the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CC854F9D-5E21-4A25-B0C2-83490431505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6A127207-8ADE-4D36-ADBD-6D7BAC289A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3E4C2AB-5841-4997-8A4A-5EA7D47163E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2" name="">
            <a:extLst xmlns:a="http://schemas.openxmlformats.org/drawingml/2006/main">
              <a:ext uri="{FF2B5EF4-FFF2-40B4-BE49-F238E27FC236}">
                <a16:creationId xmlns:a16="http://schemas.microsoft.com/office/drawing/2014/main" id="{D9888455-8993-459C-AFCA-EF0003344BB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399389179"/>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97F21FE-F0CC-45E5-9556-C40EA34B324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58B56186-AE22-4CDC-BE42-7EC982E59DD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221705ecf9c49c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CDCB80-FACA-4436-9795-91BADACF80E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7C47AF67-9BB9-4DE1-845A-B5F26FBD501E}"/>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21498F3-72C0-4457-8A28-B006DFA69F2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CB767EE-1D76-4FC6-9206-77DA0B78989F}"/>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80AF25FD-BAB9-45BE-B608-5BC90BC5F30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8EE5E23-496B-4EB4-B054-655288752C7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D4C1F9B-E70A-472E-AEA5-4F01F638F97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1E4DDBE-4D25-4E42-9298-D8708FE1B75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D9715F0-B99C-41FF-AD74-908A254B727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AAFBC17-5ED0-447B-BA8F-D95351D96F52}"/>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C1B19F1-808C-40FD-A63D-7D7B965A5F6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332BDE8-512E-48AB-8281-38DBC3FB098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69EC800-D358-437D-A242-F20BB94025C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813AD369-A593-4F16-A293-06D954CAC02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B289719-659A-40B2-AB14-25DA5334A98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E31B765F-BD1F-4286-B322-787E47F707D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8D4D463-4938-41C7-9C4B-61FD4DCC468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F175285-FF10-4C29-B4C1-3E0B3D0CAD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2" name="">
            <a:extLst xmlns:a="http://schemas.openxmlformats.org/drawingml/2006/main">
              <a:ext uri="{FF2B5EF4-FFF2-40B4-BE49-F238E27FC236}">
                <a16:creationId xmlns:a16="http://schemas.microsoft.com/office/drawing/2014/main" id="{436CECFC-4BCB-438A-AA80-D6C8F3EF3B5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205744849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5D5B78B-A098-49D0-AEB8-A10D7872274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E23855E4-8071-4C38-BCBB-B682D03DB0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31886ed377549d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7B0678-AC08-4A46-8717-8D2761F8844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98E0B89-2731-4575-A966-953A8B4DF02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2DC0325-0A19-4E20-9E57-DF8A3DAAE89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2868FE4-76AE-4A84-A007-E690C9CE6B4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一国两制与基本法</a:t>
            </a:r>
          </a:p>
        </p:txBody>
      </p:sp>
      <p:sp>
        <p:nvSpPr>
          <p:cNvPr id="8" name="">
            <a:extLst xmlns:a="http://schemas.openxmlformats.org/drawingml/2006/main">
              <a:ext uri="{FF2B5EF4-FFF2-40B4-BE49-F238E27FC236}">
                <a16:creationId xmlns:a16="http://schemas.microsoft.com/office/drawing/2014/main" id="{3D8EA7B0-F9A3-4753-896D-232C0E7CF60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1687BE0-C3AB-43D4-A7D7-08D54CEE829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4C85E08-30D5-4AE6-8DA1-2162E06074A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F6336FB7-6EB8-4252-B136-25C4AD9DE75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014E311-BAAE-46EE-9B17-C6D4067AF23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101ACB3-7817-445C-92FD-2D65BA126A8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2B2D864B-DBC6-4238-A684-E4AAE9F4EA2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C355E69-10B6-4980-9EFE-B00ABFC2682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2E1FED4-A90D-4B73-B0DC-36FCB20B8C9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8D5B98A4-22B4-4884-AD09-4E10ABA43FDD}"/>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D728E99-A1E7-47ED-A5F4-A3BC6EE6A6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5CB8FAD-9062-453D-AA98-BB6C3BCC4CB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91733A11-F2E4-47DA-ACB6-881D727409D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469114348"/>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3BDBA00-C212-4730-9BE3-54DFEC5C76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043C84DE-DE51-4684-83EF-D4466BB0DE9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01bfb538e7e4bf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B18D85C-3720-4A88-A3F7-0AE8E2C781B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47D2DAD-4ECA-4AF5-BE35-56FC5D1FDAC4}"/>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617D96F-43E9-4225-AF61-CAA69D0DA6E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E94003A-799C-4E55-AD47-75ECB3E820A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51568A2E-FE47-4780-A7CD-DA4B1A3E448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83803A6-D7CA-4096-A4ED-81CDEF7E2C2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AB5E8AF-1658-4197-B8CA-537D23464DA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3558C878-46F9-45CB-A4AE-ECCDE77987A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11EA7240-CE7C-45B3-994F-9E41F742817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AF17A11-AEA9-4C23-86E2-5DD7FC1BE2F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17B43FB3-FEB4-4309-9DF0-E2803A56CFD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4085976-8B61-4711-A2A1-3299A08028D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8D361D7-30E7-4A75-9B27-AFBE33F674B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检查：用个人立场替代资料证据</a:t>
            </a:r>
          </a:p>
        </p:txBody>
      </p:sp>
      <p:sp>
        <p:nvSpPr>
          <p:cNvPr id="17" name="">
            <a:extLst xmlns:a="http://schemas.openxmlformats.org/drawingml/2006/main">
              <a:ext uri="{FF2B5EF4-FFF2-40B4-BE49-F238E27FC236}">
                <a16:creationId xmlns:a16="http://schemas.microsoft.com/office/drawing/2014/main" id="{60B5405D-56BC-40FC-8241-9A768D374EB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C3B8EBAB-C35D-4947-A5AA-3A826D52073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36D016C-7F8A-4743-BDB5-1AC4A283A97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0882DF92-AB63-4C4D-BC7E-1EAEA946065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18110113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81337F2-A7F7-487A-A774-692DC092966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B1E816D7-5216-4711-875D-A568502285A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5372c3bce0f480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8DF636-4FD5-486D-9587-70609550A11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6AF285FD-3E63-40FC-BD44-11A14E594A9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B0CD85B-CF6A-48E5-92CA-9FE55A78D5D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69851CAC-D032-47C5-BE88-CFA841E2F38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training extract paraphrases Basic Law Article 2: the NPC authorises the HKSAR to exercise the stated executive, legislative and …</a:t>
            </a:r>
          </a:p>
        </p:txBody>
      </p:sp>
      <p:sp>
        <p:nvSpPr>
          <p:cNvPr id="8" name="">
            <a:extLst xmlns:a="http://schemas.openxmlformats.org/drawingml/2006/main">
              <a:ext uri="{FF2B5EF4-FFF2-40B4-BE49-F238E27FC236}">
                <a16:creationId xmlns:a16="http://schemas.microsoft.com/office/drawing/2014/main" id="{86FE7EEC-1DAA-4DA6-A074-A5AA90D98E54}"/>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F8E1B514-E3FA-4AFE-8E2C-A3DB2DF9A48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6234139-7ECB-47A2-A54B-A1AC39F0CE5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5DDA3BD-42A4-4EF4-A66C-294175D94B0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DDFDFB3-DBFF-4A40-95A3-77DC1BDDBF1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C9B9735-5FAB-48CB-BA5F-826837373CAB}"/>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D6FB79D-DBED-49D6-8E3D-84663912111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5BBE41F-8A76-4885-8F2B-25788E03326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B43D698-CD97-4F59-B312-9746CF125B4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31B35246-90D8-4BF8-AC2D-4321F628FDF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A341E300-7A21-4E6B-9DC0-C1E1A377D0D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C4E5BDD2-3501-44F7-BC83-C1CDCA57A0D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49AA447-04A0-4236-AE44-ABC25B50CA1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64B9A84-3188-44DA-AFC7-A414599256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2" name="">
            <a:extLst xmlns:a="http://schemas.openxmlformats.org/drawingml/2006/main">
              <a:ext uri="{FF2B5EF4-FFF2-40B4-BE49-F238E27FC236}">
                <a16:creationId xmlns:a16="http://schemas.microsoft.com/office/drawing/2014/main" id="{BD20F8DC-1448-4169-AC7B-43D7F67B061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667541492"/>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FEA5343-8A5B-4B52-AF7F-710AC151A1D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3BCAE8B4-2B90-4157-A09F-96FF0C69CE8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fc4160e5e0344b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BA9F6C-F2C6-4DAD-8EC0-561040D08EE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0E33BD4-5588-4EA3-8F62-15A0696BCE5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6637F24-4A0A-4B00-9DFD-CBF827E17C7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4E1043F-9720-4890-94A7-3613811D24E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A09E5B6-768D-4F08-B7C5-FAE721E4B0E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training extrac…</a:t>
            </a:r>
          </a:p>
        </p:txBody>
      </p:sp>
      <p:sp>
        <p:nvSpPr>
          <p:cNvPr id="9" name="">
            <a:extLst xmlns:a="http://schemas.openxmlformats.org/drawingml/2006/main">
              <a:ext uri="{FF2B5EF4-FFF2-40B4-BE49-F238E27FC236}">
                <a16:creationId xmlns:a16="http://schemas.microsoft.com/office/drawing/2014/main" id="{4C149D09-1DDC-4B61-9637-CC5661FDCC9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EA76CB82-3BB1-4B51-A084-C2C553E93C7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9E3D054-D2AA-433D-9ED7-564B227FFC0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2B22615D-AF0B-454A-A36D-D5BEBE822EA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training extract paraphr…</a:t>
            </a:r>
          </a:p>
        </p:txBody>
      </p:sp>
      <p:sp>
        <p:nvSpPr>
          <p:cNvPr id="13" name="">
            <a:extLst xmlns:a="http://schemas.openxmlformats.org/drawingml/2006/main">
              <a:ext uri="{FF2B5EF4-FFF2-40B4-BE49-F238E27FC236}">
                <a16:creationId xmlns:a16="http://schemas.microsoft.com/office/drawing/2014/main" id="{ACD0D4FB-3057-4DC4-A90E-56F6D4CEE0E6}"/>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F411385-6542-433E-8ED4-C5CA21C7348A}"/>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3109A06-95A1-4E7E-A5F4-1DBAEEAB1A3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FED61AE-72B8-4624-BA1C-52AA3C2AD76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training extract paraphr…</a:t>
            </a:r>
          </a:p>
        </p:txBody>
      </p:sp>
      <p:sp>
        <p:nvSpPr>
          <p:cNvPr id="17" name="">
            <a:extLst xmlns:a="http://schemas.openxmlformats.org/drawingml/2006/main">
              <a:ext uri="{FF2B5EF4-FFF2-40B4-BE49-F238E27FC236}">
                <a16:creationId xmlns:a16="http://schemas.microsoft.com/office/drawing/2014/main" id="{63B53C93-054A-4E75-A0DA-8422546B371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2583C97-8282-47FD-8DA7-3D234BAD09A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2D4EEC8-FBCF-4DCA-BB7F-30A455EB67C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17DA6E1A-A9EE-40D9-B6E2-B37604DF785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85573686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F1F8CAA-8287-4D39-8DA7-65B4BBC3CF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2C4FDEB2-F63F-4708-91FE-FB77264FDA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fe3d7afe8024e6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80A623B-B9C9-42B9-ABD7-AC300D15F5E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F43703B-2783-4ECF-8996-7DF41C5976A5}"/>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82D77A1-4B5B-45DF-9E7D-876012505A3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7091DBC-ACD0-469C-B4D1-6FA4A4FB2D2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用个人立场替代资料证据</a:t>
            </a:r>
          </a:p>
        </p:txBody>
      </p:sp>
      <p:sp>
        <p:nvSpPr>
          <p:cNvPr id="8" name="">
            <a:extLst xmlns:a="http://schemas.openxmlformats.org/drawingml/2006/main">
              <a:ext uri="{FF2B5EF4-FFF2-40B4-BE49-F238E27FC236}">
                <a16:creationId xmlns:a16="http://schemas.microsoft.com/office/drawing/2014/main" id="{D13ABBC1-A744-4BB4-9062-659B8AC802A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377811D-9324-48D7-805F-2B2C5AA8CDB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062C0AF-75D6-4D67-9DCD-44DAC5549DC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6753970-4695-42B0-B0AC-85DB7A80399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正确结论：Separate the source of authority, the powers listed and the legal framework in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FDAD3DC-3CEA-4C30-B4A5-E4E76BFFCCE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F7E14CB-D0A8-4B39-A7B8-7578009DAEF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2C89112-7ED4-4A77-8069-5AE38843A51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5" name="">
            <a:extLst xmlns:a="http://schemas.openxmlformats.org/drawingml/2006/main">
              <a:ext uri="{FF2B5EF4-FFF2-40B4-BE49-F238E27FC236}">
                <a16:creationId xmlns:a16="http://schemas.microsoft.com/office/drawing/2014/main" id="{BEC6F62F-1088-46BD-84BB-5ED3A210970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705210310"/>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BCD21BD-E017-4233-BC8C-6BC746EBB21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B27996D4-F2C1-4B32-AC1E-680B2979C4D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9792e69da754c6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C4663D1-3252-406F-9E4D-EBD0F90DCA7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0D9763F-694C-43AA-A12D-0A03016869A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A48FB28-4289-4B22-BCD5-4C81819A538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28F85A5E-FC83-483B-82F7-FA1C1FAFF6E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training extract paraphrases Basic Law Article 2: the NPC authorises the HKSAR to exercise the stated executive, legislative and independent judicial…</a:t>
            </a:r>
          </a:p>
        </p:txBody>
      </p:sp>
      <p:sp>
        <p:nvSpPr>
          <p:cNvPr id="8" name="">
            <a:extLst xmlns:a="http://schemas.openxmlformats.org/drawingml/2006/main">
              <a:ext uri="{FF2B5EF4-FFF2-40B4-BE49-F238E27FC236}">
                <a16:creationId xmlns:a16="http://schemas.microsoft.com/office/drawing/2014/main" id="{F47ADBB2-3495-4A30-BAAF-35807A8B8E5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6B47C9CE-9525-4792-A33D-460B6656544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C5A81C8-8004-4C0F-AF66-45A2D846445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47983374-CF2C-42D3-A216-8877EBD6BFC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807F4BCB-5767-42D1-89A6-950727FE06C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885405C-220E-4F1D-99A1-3AA4FE373F8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F857135-A33A-467B-9968-99CE02B3743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8FF9552-EBBF-4CBF-9044-B6979925CEF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6" name="">
            <a:extLst xmlns:a="http://schemas.openxmlformats.org/drawingml/2006/main">
              <a:ext uri="{FF2B5EF4-FFF2-40B4-BE49-F238E27FC236}">
                <a16:creationId xmlns:a16="http://schemas.microsoft.com/office/drawing/2014/main" id="{B4730B41-4C50-4DED-82D8-6AC60839CD1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4277385"/>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D2406BE-956B-47F3-ACAE-480EE3828CD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39304FA9-82ED-4599-8C35-191190B77F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15fe4c456904b8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3F6535-43F5-49EA-A600-C53E3E46E06C}"/>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1EB02665-7883-4284-80EE-E07F5B65B1A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E63F973D-BF9A-4672-8F1C-CD7544C1F0A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能独立执行“读条文/资料—定层级—说明关系”，并说明每一步理由。</a:t>
            </a:r>
          </a:p>
        </p:txBody>
      </p:sp>
      <p:sp>
        <p:nvSpPr>
          <p:cNvPr id="7" name="">
            <a:extLst xmlns:a="http://schemas.openxmlformats.org/drawingml/2006/main">
              <a:ext uri="{FF2B5EF4-FFF2-40B4-BE49-F238E27FC236}">
                <a16:creationId xmlns:a16="http://schemas.microsoft.com/office/drawing/2014/main" id="{903EA918-5B2E-49BC-BC84-5683B36F20C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993C3710-054C-40AB-BE84-93683A6AB8E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0CF09C5F-84A1-45AA-8C3B-12185F23728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training extract paraphrases Basic…</a:t>
            </a:r>
          </a:p>
        </p:txBody>
      </p:sp>
      <p:sp>
        <p:nvSpPr>
          <p:cNvPr id="10" name="">
            <a:extLst xmlns:a="http://schemas.openxmlformats.org/drawingml/2006/main">
              <a:ext uri="{FF2B5EF4-FFF2-40B4-BE49-F238E27FC236}">
                <a16:creationId xmlns:a16="http://schemas.microsoft.com/office/drawing/2014/main" id="{1D80D24E-AEF6-4421-92AD-B19AFCF15A4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高频错因：用个人立场替代资料证据</a:t>
            </a:r>
          </a:p>
        </p:txBody>
      </p:sp>
      <p:sp>
        <p:nvSpPr>
          <p:cNvPr id="11" name="">
            <a:extLst xmlns:a="http://schemas.openxmlformats.org/drawingml/2006/main">
              <a:ext uri="{FF2B5EF4-FFF2-40B4-BE49-F238E27FC236}">
                <a16:creationId xmlns:a16="http://schemas.microsoft.com/office/drawing/2014/main" id="{CFE24239-1F9B-4C49-B1C9-943D90A2458C}"/>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EB474F6-81EA-4C45-9F51-D984092B0495}"/>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F7121CE-6141-4CEA-ADB0-13CEE7C5B8F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分析制度议题要区分事实、法律依据和价值判断</a:t>
            </a:r>
          </a:p>
        </p:txBody>
      </p:sp>
      <p:sp>
        <p:nvSpPr>
          <p:cNvPr id="14" name="">
            <a:extLst xmlns:a="http://schemas.openxmlformats.org/drawingml/2006/main">
              <a:ext uri="{FF2B5EF4-FFF2-40B4-BE49-F238E27FC236}">
                <a16:creationId xmlns:a16="http://schemas.microsoft.com/office/drawing/2014/main" id="{1BF18903-4728-40B5-89BB-823D5B9CCAB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D919A1F-081C-44BE-B471-87694B3D729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78B18ED-D780-49D2-8254-E425BEBC248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7" name="">
            <a:extLst xmlns:a="http://schemas.openxmlformats.org/drawingml/2006/main">
              <a:ext uri="{FF2B5EF4-FFF2-40B4-BE49-F238E27FC236}">
                <a16:creationId xmlns:a16="http://schemas.microsoft.com/office/drawing/2014/main" id="{F17B5AE5-93C3-4EEE-B1D0-7664AE3B6A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84791693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7BAF9E0-B3E4-452B-842F-0180BBC7F9A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E94FBED9-ABEE-45F7-952C-0E0F1E2CD6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865c7cbce9b4ff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7DC294-BEB3-4A3C-A9B2-3613FED427C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D1AB63C-B6A3-452D-9968-DC8B2FD1A45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7016265-10DA-48F0-AA5A-BB169615B44E}"/>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EEDB1034-301D-42B2-9C28-A48E537BBBC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278B0157-484D-471B-A136-04DFA0DD52E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读条文/资料</a:t>
            </a:r>
          </a:p>
        </p:txBody>
      </p:sp>
      <p:sp>
        <p:nvSpPr>
          <p:cNvPr id="9" name="">
            <a:extLst xmlns:a="http://schemas.openxmlformats.org/drawingml/2006/main">
              <a:ext uri="{FF2B5EF4-FFF2-40B4-BE49-F238E27FC236}">
                <a16:creationId xmlns:a16="http://schemas.microsoft.com/office/drawing/2014/main" id="{39B37CB8-0893-4E8F-9F13-2FEB55EF8E2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7CB0AC0-997A-4B20-BC09-3E1E56003CE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定层级</a:t>
            </a:r>
          </a:p>
        </p:txBody>
      </p:sp>
      <p:sp>
        <p:nvSpPr>
          <p:cNvPr id="11" name="">
            <a:extLst xmlns:a="http://schemas.openxmlformats.org/drawingml/2006/main">
              <a:ext uri="{FF2B5EF4-FFF2-40B4-BE49-F238E27FC236}">
                <a16:creationId xmlns:a16="http://schemas.microsoft.com/office/drawing/2014/main" id="{B7DAD7EF-4D99-465B-945B-E824F28635D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08A8E57-A7C9-4592-8058-DA7D31DD5BB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说明关系</a:t>
            </a:r>
          </a:p>
        </p:txBody>
      </p:sp>
      <p:sp>
        <p:nvSpPr>
          <p:cNvPr id="13" name="">
            <a:extLst xmlns:a="http://schemas.openxmlformats.org/drawingml/2006/main">
              <a:ext uri="{FF2B5EF4-FFF2-40B4-BE49-F238E27FC236}">
                <a16:creationId xmlns:a16="http://schemas.microsoft.com/office/drawing/2014/main" id="{740186DA-9A72-403A-A880-79E8A3864753}"/>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30B684B7-7BDC-4B7D-AA60-B44A71EE8F5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0350E826-359C-4C93-9CFC-D1C69E246E8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training extract paraphrases Basic Law Artic…</a:t>
            </a:r>
          </a:p>
        </p:txBody>
      </p:sp>
      <p:sp>
        <p:nvSpPr>
          <p:cNvPr id="16" name="">
            <a:extLst xmlns:a="http://schemas.openxmlformats.org/drawingml/2006/main">
              <a:ext uri="{FF2B5EF4-FFF2-40B4-BE49-F238E27FC236}">
                <a16:creationId xmlns:a16="http://schemas.microsoft.com/office/drawing/2014/main" id="{30E34682-8960-4DA7-8A7B-35BE09086E2A}"/>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4F2E9186-8B07-4560-8C3B-EA398DA8AC0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6B90E334-29EE-4959-BE41-674B70875F2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extract does not support saying that the powers have neither sour…</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1B18C1D8-E92F-4958-BAA1-67351164B81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44E26D75-6866-4B40-96BB-ACF50DA87FA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40BD6CC-A1F5-4BD0-9A4D-73127C00652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2" name="">
            <a:extLst xmlns:a="http://schemas.openxmlformats.org/drawingml/2006/main">
              <a:ext uri="{FF2B5EF4-FFF2-40B4-BE49-F238E27FC236}">
                <a16:creationId xmlns:a16="http://schemas.microsoft.com/office/drawing/2014/main" id="{67377548-8F58-4ADA-9CC9-0541CDBD74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470490596"/>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0EF4AB8-C6B0-442E-A576-4D81929B1FD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B8E839AF-536C-4ABB-A7BE-F7A10ABAB2A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7b60449bc9647b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57A9E7B-5F6D-4046-8429-7FA96F5E222B}"/>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FF0C717-9FBC-450A-A49B-D022DB3F333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4AE35DE-DD24-4438-B2E4-97E1DF90A98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DCCF1575-BC72-4E65-BE8E-94FAC348780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40A1FD8F-31D0-42F4-91CC-E879CC5147F1}"/>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7CC3544-868F-4C52-BBC2-9A6E124E558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28CCC6E-C661-4B43-BC59-DCDC4ECE89E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757375F-B044-429D-B6BE-1129AE8524A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9C642E9-ABD0-45CA-B454-F1D84FD7C30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5884E66-7ABE-4C7F-818D-D35ACD4C5C5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1F4F51F-D482-4ACC-AD65-95A80E82231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0D53980-44BF-4DCC-89BE-FCD62BB080D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23F225E8-2E03-4E41-8E97-9299BA240B51}"/>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94120D30-D0D8-41DF-B58C-5AACA6A996C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8EAF39B0-2923-4458-A6C1-E7BEA651E17E}"/>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C5A1B165-479A-41D4-99AE-3108B220E95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B9500A1-1418-4C6A-8673-CFE61B9FCEE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7ECC13F-AD10-4629-8A5F-50C5B6EE4A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2" name="">
            <a:extLst xmlns:a="http://schemas.openxmlformats.org/drawingml/2006/main">
              <a:ext uri="{FF2B5EF4-FFF2-40B4-BE49-F238E27FC236}">
                <a16:creationId xmlns:a16="http://schemas.microsoft.com/office/drawing/2014/main" id="{8F364941-91F8-4358-9878-D7D42E64CD4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97807183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635DF56-2C60-44A4-8C10-97DAFCBFB56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CAA9B3AB-D2EB-4D5B-A1E0-57732AD099B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b66271d12a14bd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B9B5C0-90CD-4C47-BBC1-02388C538CB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828F8B3-48D8-4546-B04B-01DCE88E5A25}"/>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343A9F2-1949-46B8-8121-F1452EC183B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05B1258-A587-42CF-851A-12B32890B58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一国两制与基本法</a:t>
            </a:r>
          </a:p>
        </p:txBody>
      </p:sp>
      <p:sp>
        <p:nvSpPr>
          <p:cNvPr id="8" name="">
            <a:extLst xmlns:a="http://schemas.openxmlformats.org/drawingml/2006/main">
              <a:ext uri="{FF2B5EF4-FFF2-40B4-BE49-F238E27FC236}">
                <a16:creationId xmlns:a16="http://schemas.microsoft.com/office/drawing/2014/main" id="{4173D528-9FB9-4ADD-9A1E-AB4A44CC67F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997A1FB-E14F-4DA4-99B5-7C95F85B402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C24782A-FAAC-4BC2-BE1F-611D723F2BF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31B855A9-0FBB-4EDC-A47A-2A1EF49B4D7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49B4D1D-8456-4EFE-9A9D-D657D14A6572}"/>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0A2734E-F527-4F5D-B6DB-55200A4642E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EACE1897-4EFB-4F86-9DD7-B5A04CF99C1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23DA598-4C4C-4A5B-A16B-3F26993552B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C46DE91-8845-4759-9B0C-B1ADDFD301A4}"/>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6AF8F96B-0552-408C-81E5-7062672FBE2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155F4CD-6731-4D10-AE02-206EBEF796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902BCB9-16FE-49C0-B5EA-58B3DCB0412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F495DC5E-1006-464A-B3A6-266C00B772E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960096046"/>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834358C-901E-49FE-A31C-FF573C4340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2854BDD4-071F-4276-BB73-E0C7A968356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811a0b7e34d434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7C4B76-FDEC-41D1-BFDA-9E27781F695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57619D0-A8DD-4249-8D4F-723665A1D99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C9C537E-4020-48C4-8996-394A034AB57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E63BE39-857C-412D-A36E-24E497B0F3C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9504F4F0-4EAF-4A0A-9430-8ACBA23A7F6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D5AA038-840A-4C15-A137-DBDE234772B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78DDB21-4FA0-4AFC-8DBD-FC04EAE1A14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78751460-3811-4EEA-B67A-53919444777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395C901-5F4C-4A0C-A89D-5568D0470AE9}"/>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7791BB7-CB94-4BF2-9F70-C39F5ABD28CB}"/>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451C92D3-A15F-4237-9447-9DD1962130A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CCD91EE-3C45-4FDF-A5C3-020653B9120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98B7864-75FE-4C3E-89E1-7A2A461D084E}"/>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检查：用个人立场替代资料证据</a:t>
            </a:r>
          </a:p>
        </p:txBody>
      </p:sp>
      <p:sp>
        <p:nvSpPr>
          <p:cNvPr id="17" name="">
            <a:extLst xmlns:a="http://schemas.openxmlformats.org/drawingml/2006/main">
              <a:ext uri="{FF2B5EF4-FFF2-40B4-BE49-F238E27FC236}">
                <a16:creationId xmlns:a16="http://schemas.microsoft.com/office/drawing/2014/main" id="{A6DA08D7-2168-4F9E-9C60-DC557D7B9F4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D07472D-0AE3-485C-99EF-F6662BD7FA3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A4AD838-BC24-4D44-852C-5E9A3CCFA0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FCD4B9A1-5034-4788-921C-317D0D6CB31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21112090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10EED83-D43D-4C69-8115-60AAAC827D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036BBE0E-1601-4387-8A8A-92E5EF7907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378d09003c74eb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CB80E9D-C570-4274-92DF-951EF724CF0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FA6F72D-18C4-42DD-90C8-F28CBF6FE32F}"/>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78A0C8B-08BE-47AB-88F0-58D51AA71F2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6AF49E78-7E32-454F-9BF5-AA24F714086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training extract paraphrases Basic Law Article 2: the NPC authorises the HKSAR to exercise the stated executive, legislative and…</a:t>
            </a:r>
          </a:p>
        </p:txBody>
      </p:sp>
      <p:sp>
        <p:nvSpPr>
          <p:cNvPr id="8" name="">
            <a:extLst xmlns:a="http://schemas.openxmlformats.org/drawingml/2006/main">
              <a:ext uri="{FF2B5EF4-FFF2-40B4-BE49-F238E27FC236}">
                <a16:creationId xmlns:a16="http://schemas.microsoft.com/office/drawing/2014/main" id="{5CD0C300-9ECB-420B-8877-5CFAEE3B303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7FB4EED0-8D69-4E63-9DE3-07DFDB56EB2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D3E5F94-EA5D-489A-B0B8-3CC4DFB9861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3882C62-BE14-44B3-A966-7565A912A27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D6AE651-429C-4E4B-B2CF-0FB0810BC7A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D0817DD-25CA-43C3-8207-7001286A2AA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AC2E697A-E7A5-4DFD-83F4-95EDB125A90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D38624FE-8D85-4250-85F7-817ED9C37BB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2EA67D6-EE7A-48EE-A496-6622655A507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BF03DE4-F65F-4D57-8B36-D9F6BB33FBC6}"/>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B67D61B3-DC79-4B3E-857E-C511AE76F15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F83735F-46B0-4F1D-BB90-44A25E4B7CB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4C24DAA-1CBE-45A8-8C18-006932FE427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346A4B8-4A34-4EFF-9EC9-DFA67454A1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2" name="">
            <a:extLst xmlns:a="http://schemas.openxmlformats.org/drawingml/2006/main">
              <a:ext uri="{FF2B5EF4-FFF2-40B4-BE49-F238E27FC236}">
                <a16:creationId xmlns:a16="http://schemas.microsoft.com/office/drawing/2014/main" id="{ADBF98FC-55CC-4BEA-9FB8-EA5032F81F7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117243238"/>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5DB0049-10E2-407A-96C1-7D0F1C0C799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8F3D1C42-0144-467A-BA97-C9418F681B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6f4de10399046b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BD7779A-82C1-4132-88ED-EF6575BAE11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68E0CFE-DD8F-464E-AD47-9069F04A9D9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D315BC1-F47F-4D05-8F91-3E905B25274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C9B08E4-1484-4D35-87E1-C0F447CB8D7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DA0D97A-ECAC-46BA-85DC-E569C5DF3AFB}"/>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training extra…</a:t>
            </a:r>
          </a:p>
        </p:txBody>
      </p:sp>
      <p:sp>
        <p:nvSpPr>
          <p:cNvPr id="9" name="">
            <a:extLst xmlns:a="http://schemas.openxmlformats.org/drawingml/2006/main">
              <a:ext uri="{FF2B5EF4-FFF2-40B4-BE49-F238E27FC236}">
                <a16:creationId xmlns:a16="http://schemas.microsoft.com/office/drawing/2014/main" id="{82237389-A992-4A56-A24A-7CE420EB19C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47AFB1A8-42EF-42AA-96DF-F63A6AA85F5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79922A5-5802-46D4-9BBD-B9A75E084F6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0DF521E-7EF3-4C15-9495-F0F00ACFAB1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training extract paraph…</a:t>
            </a:r>
          </a:p>
        </p:txBody>
      </p:sp>
      <p:sp>
        <p:nvSpPr>
          <p:cNvPr id="13" name="">
            <a:extLst xmlns:a="http://schemas.openxmlformats.org/drawingml/2006/main">
              <a:ext uri="{FF2B5EF4-FFF2-40B4-BE49-F238E27FC236}">
                <a16:creationId xmlns:a16="http://schemas.microsoft.com/office/drawing/2014/main" id="{EA1C121B-5CCA-4888-815B-4C8C74AFF2F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3B24C16-6BE0-4E00-B837-23249365826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59364CD-6E44-4C9F-B28F-42E40646ABA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10F38FD-8CD8-45F9-8CB9-9A245FDBEB5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training extract paraph…</a:t>
            </a:r>
          </a:p>
        </p:txBody>
      </p:sp>
      <p:sp>
        <p:nvSpPr>
          <p:cNvPr id="17" name="">
            <a:extLst xmlns:a="http://schemas.openxmlformats.org/drawingml/2006/main">
              <a:ext uri="{FF2B5EF4-FFF2-40B4-BE49-F238E27FC236}">
                <a16:creationId xmlns:a16="http://schemas.microsoft.com/office/drawing/2014/main" id="{09EADF0D-E757-4D89-9C76-E5954EEBBEB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F7ABAC3-19D3-45B5-AF89-88D1E56C1E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F6592F6-3CF7-47AE-8A5D-DF58853D22C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72B0F362-1DE3-4826-BA9E-DD2AA09B9E6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512028200"/>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7720FDC-EBD2-4AA5-B9CE-0B4DB6759E6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84801233-BFCF-4CF3-A995-DF024A70610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e8d35a4098849f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1B411E-B9C8-4D0C-BCDD-92BA22930B8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AEA6478-7CE7-4E76-8217-BC652DE5332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77786F6-91B3-49D2-AFD2-78F3A66C61E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5D2C35F-2293-4A69-8A8C-BD00F19B2C1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用个人立场替代资料证据</a:t>
            </a:r>
          </a:p>
        </p:txBody>
      </p:sp>
      <p:sp>
        <p:nvSpPr>
          <p:cNvPr id="8" name="">
            <a:extLst xmlns:a="http://schemas.openxmlformats.org/drawingml/2006/main">
              <a:ext uri="{FF2B5EF4-FFF2-40B4-BE49-F238E27FC236}">
                <a16:creationId xmlns:a16="http://schemas.microsoft.com/office/drawing/2014/main" id="{AB313E2A-40AC-42D8-A03E-CF5988A79710}"/>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2E8D5C4-46F1-49B5-9995-1DC6E52D3B1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029004F-9A7D-4196-8F7D-3EB01A73A3C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C281684-5989-4798-8D0D-0DBC2E1C4051}"/>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stated powers have national authorisation and operat…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66A6ED0-E8A8-49F1-A906-AE079009E557}"/>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3E65D560-40AA-458E-9AC2-FB72AE454B3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B3D3849-499E-4453-BA3A-76C7CD3A35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5" name="">
            <a:extLst xmlns:a="http://schemas.openxmlformats.org/drawingml/2006/main">
              <a:ext uri="{FF2B5EF4-FFF2-40B4-BE49-F238E27FC236}">
                <a16:creationId xmlns:a16="http://schemas.microsoft.com/office/drawing/2014/main" id="{6B2EBB3E-02FB-4D38-A881-70C29610B4B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552547328"/>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9639A61-CC6A-4682-B0E1-4B193F4C5CE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D6D07986-D8D8-4EAB-A0B7-B09EE306BEC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c8ffcf2bb604a4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5CE12F-F81B-4BA4-A94E-2BC488FBB50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C6968F0-4807-4607-AC6B-BB09B596460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1DE4BAD-A698-4ACD-B6FE-79FD77E4825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271934F2-10D2-4C57-8214-28A48C81B6F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training extract paraphrases Basic Law Article 2: the NPC authorises the HKSAR to exercise the stated executive, legislative and independent judicia…</a:t>
            </a:r>
          </a:p>
        </p:txBody>
      </p:sp>
      <p:sp>
        <p:nvSpPr>
          <p:cNvPr id="8" name="">
            <a:extLst xmlns:a="http://schemas.openxmlformats.org/drawingml/2006/main">
              <a:ext uri="{FF2B5EF4-FFF2-40B4-BE49-F238E27FC236}">
                <a16:creationId xmlns:a16="http://schemas.microsoft.com/office/drawing/2014/main" id="{B6A9D5A8-180C-4A54-B022-EC9003376F3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8CD00A6-3E8F-42AD-BA82-2AB7A6313B0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C396032-A329-49E6-AAAB-3E20B0923B3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CB83BF4D-1158-42C7-BAFD-C2EFF76D23A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30FE3A64-7919-4B33-9D9C-D4335513653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CFBB39E-1C95-4AB7-97DC-9298792D406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2960E15-3165-43A7-A550-6FAE70BA62E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06E98BC-7AC8-4697-BA79-8ACD1A9B93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6" name="">
            <a:extLst xmlns:a="http://schemas.openxmlformats.org/drawingml/2006/main">
              <a:ext uri="{FF2B5EF4-FFF2-40B4-BE49-F238E27FC236}">
                <a16:creationId xmlns:a16="http://schemas.microsoft.com/office/drawing/2014/main" id="{DE8F3B91-39AB-4A02-B877-E89E6BDB9C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93653135"/>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B32C55A-A516-4188-8226-44D7EB3E6E5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A2110898-2F1E-429F-A265-D731ED582D7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c39f849fdbe4a8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FCCC9C0-2F47-4802-8541-936F7813868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23AD24C8-4BA3-45F1-B5E9-DFD49B7519B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3DD9E37-FC02-45D6-9917-3CAB8416D6A0}"/>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BDE8F563-D2E9-4E0F-A403-F5FED14FD2F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D3652CD1-A693-4570-A61F-F6354EF31AD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9B9D05F4-D65F-467D-896D-A28090E3D84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training extract paraphrases Basic…</a:t>
            </a:r>
          </a:p>
        </p:txBody>
      </p:sp>
      <p:sp>
        <p:nvSpPr>
          <p:cNvPr id="10" name="">
            <a:extLst xmlns:a="http://schemas.openxmlformats.org/drawingml/2006/main">
              <a:ext uri="{FF2B5EF4-FFF2-40B4-BE49-F238E27FC236}">
                <a16:creationId xmlns:a16="http://schemas.microsoft.com/office/drawing/2014/main" id="{E9048A10-AF2D-4E0E-AD3A-59797861B23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高频错因：用个人立场替代资料证据</a:t>
            </a:r>
          </a:p>
        </p:txBody>
      </p:sp>
      <p:sp>
        <p:nvSpPr>
          <p:cNvPr id="11" name="">
            <a:extLst xmlns:a="http://schemas.openxmlformats.org/drawingml/2006/main">
              <a:ext uri="{FF2B5EF4-FFF2-40B4-BE49-F238E27FC236}">
                <a16:creationId xmlns:a16="http://schemas.microsoft.com/office/drawing/2014/main" id="{476FCF6F-79F2-4F9B-906D-AF5A06800DF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2FDEF7C-8E47-444E-92F4-35BD177BE46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626C155-5D38-409F-AE6D-368846C4A92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分析制度议题要区分事实、法律依据和价值判断</a:t>
            </a:r>
          </a:p>
        </p:txBody>
      </p:sp>
      <p:sp>
        <p:nvSpPr>
          <p:cNvPr id="14" name="">
            <a:extLst xmlns:a="http://schemas.openxmlformats.org/drawingml/2006/main">
              <a:ext uri="{FF2B5EF4-FFF2-40B4-BE49-F238E27FC236}">
                <a16:creationId xmlns:a16="http://schemas.microsoft.com/office/drawing/2014/main" id="{9002CF1D-6C2D-4586-ADAF-F0D84BB7814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742EB3D-DEC1-41E1-BDDF-D4DDCCA7D91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3B81B17-C16B-44A6-BE35-0A7120F723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7" name="">
            <a:extLst xmlns:a="http://schemas.openxmlformats.org/drawingml/2006/main">
              <a:ext uri="{FF2B5EF4-FFF2-40B4-BE49-F238E27FC236}">
                <a16:creationId xmlns:a16="http://schemas.microsoft.com/office/drawing/2014/main" id="{31A1840C-4CE7-4506-B3F6-BDDDC151B2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8635049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6C943FE-6115-4E42-A944-4E61454A8EA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1E4AB31A-39AC-4E2A-B023-82F209114B3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97152a0814c4d5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956A243-7FCD-440F-A8F0-AF1BDBF8471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3946B71-3A22-4E68-9222-DD37F720467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6F4CC27-9769-4E63-93B0-10CDDEC31D2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ED5C84B-1C5A-4CEA-B185-4B36C8C3884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1500015-A1F6-4C15-9D00-F833931E659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读条文/资料</a:t>
            </a:r>
          </a:p>
        </p:txBody>
      </p:sp>
      <p:sp>
        <p:nvSpPr>
          <p:cNvPr id="9" name="">
            <a:extLst xmlns:a="http://schemas.openxmlformats.org/drawingml/2006/main">
              <a:ext uri="{FF2B5EF4-FFF2-40B4-BE49-F238E27FC236}">
                <a16:creationId xmlns:a16="http://schemas.microsoft.com/office/drawing/2014/main" id="{EB2FAA89-2D66-41EF-987D-BC62A65EA23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A698C67-068D-4279-9B41-927789D14FD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定层级</a:t>
            </a:r>
          </a:p>
        </p:txBody>
      </p:sp>
      <p:sp>
        <p:nvSpPr>
          <p:cNvPr id="11" name="">
            <a:extLst xmlns:a="http://schemas.openxmlformats.org/drawingml/2006/main">
              <a:ext uri="{FF2B5EF4-FFF2-40B4-BE49-F238E27FC236}">
                <a16:creationId xmlns:a16="http://schemas.microsoft.com/office/drawing/2014/main" id="{25031876-14F1-4237-8DFF-A67333780B2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E81BA66-6C09-40AF-81A7-914D449C026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说明关系</a:t>
            </a:r>
          </a:p>
        </p:txBody>
      </p:sp>
      <p:sp>
        <p:nvSpPr>
          <p:cNvPr id="13" name="">
            <a:extLst xmlns:a="http://schemas.openxmlformats.org/drawingml/2006/main">
              <a:ext uri="{FF2B5EF4-FFF2-40B4-BE49-F238E27FC236}">
                <a16:creationId xmlns:a16="http://schemas.microsoft.com/office/drawing/2014/main" id="{9023E53C-1966-447A-BE14-5614A3FEF80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6153DF7-502F-46FA-A172-1D28E9B73CE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99407488-2212-49EF-A219-5B955584110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training extract paraphrases Basic Law Artic…</a:t>
            </a:r>
          </a:p>
        </p:txBody>
      </p:sp>
      <p:sp>
        <p:nvSpPr>
          <p:cNvPr id="16" name="">
            <a:extLst xmlns:a="http://schemas.openxmlformats.org/drawingml/2006/main">
              <a:ext uri="{FF2B5EF4-FFF2-40B4-BE49-F238E27FC236}">
                <a16:creationId xmlns:a16="http://schemas.microsoft.com/office/drawing/2014/main" id="{00DA5888-AA70-4825-A274-22B7EF86D98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8F9FEC8-71C3-408E-A324-BDEE6D6987E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F2F793D5-0B5B-4B31-B147-FFAD1E23A80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stated powers have national authorisation an…</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C613A9BF-C614-4B1B-A087-C487A8F263A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0220CD71-EA70-4A9B-8A0A-B073F80673B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D83B9F8-6C5F-4BB0-B6CF-0E0E1BC2BDC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2" name="">
            <a:extLst xmlns:a="http://schemas.openxmlformats.org/drawingml/2006/main">
              <a:ext uri="{FF2B5EF4-FFF2-40B4-BE49-F238E27FC236}">
                <a16:creationId xmlns:a16="http://schemas.microsoft.com/office/drawing/2014/main" id="{5E70972E-F92A-48DA-ADDC-1183A4825F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386854583"/>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DD88F77-E284-4C1C-98B5-BA4F915D03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CAE2551C-8F72-4BF5-B81A-BD53871C5D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1535ce9900e445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D7E4B1-DD53-4501-9BA3-638851C9540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5BDF631C-F902-4D70-A7BC-300647CCA48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D01617E-E348-4016-9C98-9713A7F2152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955DFEF-7FD1-4788-A348-CD37415BB18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C34512A6-01D4-481D-BDB9-B0C56A8B8E5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4A1F740-CBB0-4C84-B08B-50DC6B29222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F26D87A-A146-4EFA-A7AC-AA63F2A3CC4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03231BC-6079-4135-A681-81BDAF1D27D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462EE29-CCDF-4ACB-9A06-8E97D6377E8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0E7A869-7420-42DB-A57E-F03C0D8A0DC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6ADAC569-4A02-4108-B2C9-C02EE49BDAB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8AC244C-1268-4351-BC1E-921EEB1CECD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791F141-141C-484A-AF50-B233314216E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4787D000-8AD1-4115-9148-59380E0D1F5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CED4FEE4-6CBF-4C93-BFCA-A4861AAC621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C267F774-8188-4B79-93DB-D2BE1C2447F9}"/>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8025A1CE-2031-4387-8795-799DA3CF6F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A98DD0E-0238-41BD-924E-CED3ED182DE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2" name="">
            <a:extLst xmlns:a="http://schemas.openxmlformats.org/drawingml/2006/main">
              <a:ext uri="{FF2B5EF4-FFF2-40B4-BE49-F238E27FC236}">
                <a16:creationId xmlns:a16="http://schemas.microsoft.com/office/drawing/2014/main" id="{8F6435C5-D191-433F-AB46-F161A5C3808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81502254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6267524-5321-467A-B4E7-A4F435CE5DF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C11A331F-8560-4AEA-A288-73C6AE5D825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c0c5df10edb4eb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61FE4F-2B27-4665-9CB4-80B1725F317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4F52CDA-F94C-45E8-A658-341B836FCA0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9FF2B69-31BF-4E35-BD53-8FCB6A9A802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ECA60B6-C583-488D-9A13-F5BA78849E5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一国两制与基本法</a:t>
            </a:r>
          </a:p>
        </p:txBody>
      </p:sp>
      <p:sp>
        <p:nvSpPr>
          <p:cNvPr id="8" name="">
            <a:extLst xmlns:a="http://schemas.openxmlformats.org/drawingml/2006/main">
              <a:ext uri="{FF2B5EF4-FFF2-40B4-BE49-F238E27FC236}">
                <a16:creationId xmlns:a16="http://schemas.microsoft.com/office/drawing/2014/main" id="{D7161E84-2184-42E6-B160-6976059B8E7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5C506E1-F308-4810-B501-EAB89D6F1FA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58AE0A92-A55B-4870-91F0-F6493AFD45E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0D217BDC-09C1-4DF7-909C-B010881D74B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5F0E6DF-50E9-4F67-9ED2-079B17FE0D0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259D6568-349C-4648-B002-6E80285EA69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456A79C3-6645-4876-BB3C-DE75499B6D8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EAF7832-486B-4E93-AB38-E14CC80C2CB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446C5FB-47E7-4A6F-863F-A67A32D8D3C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用个人立场替代资料证据</a:t>
            </a:r>
          </a:p>
        </p:txBody>
      </p:sp>
      <p:sp>
        <p:nvSpPr>
          <p:cNvPr id="17" name="">
            <a:extLst xmlns:a="http://schemas.openxmlformats.org/drawingml/2006/main">
              <a:ext uri="{FF2B5EF4-FFF2-40B4-BE49-F238E27FC236}">
                <a16:creationId xmlns:a16="http://schemas.microsoft.com/office/drawing/2014/main" id="{AAE0D67B-8AFC-4BB2-8A6D-427A96E13D1B}"/>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10E6B61-121B-47E8-9D80-D9685CC7FB4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FE716DC-0803-4E2A-9414-EFB8C37DD15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02639E98-9B6A-48DF-B0B8-4EA12F4FD64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833354918"/>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53F8552-0245-45B2-92BB-A1F9E3B3403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DBACF737-E06D-44A3-8039-0FBDA709A5C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f80acfca2f443b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5E7CFC-2566-42D1-BA56-B9654D9B1FA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149E3B8-795B-43EE-BF36-5ACA179A07D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F507CCD-54CC-4A6F-B34E-B4966A1836A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5AE589C-478A-4835-B7CE-2160465C3ED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A8B1EDE4-0613-4D09-B60F-72FCC3BE6952}"/>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E9BE0C5-D1C7-4719-9BE3-289D8153850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AE91E7A7-1380-46AD-9AB6-0C9A824860C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分析制度议题要区分事实、法律依据和价值判断</a:t>
            </a:r>
          </a:p>
        </p:txBody>
      </p:sp>
      <p:sp>
        <p:nvSpPr>
          <p:cNvPr id="11" name="">
            <a:extLst xmlns:a="http://schemas.openxmlformats.org/drawingml/2006/main">
              <a:ext uri="{FF2B5EF4-FFF2-40B4-BE49-F238E27FC236}">
                <a16:creationId xmlns:a16="http://schemas.microsoft.com/office/drawing/2014/main" id="{8720D6A9-725B-4DD1-B302-EB2B9B6DF68C}"/>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21B8A6B-1BE6-4A90-8D09-F7FC991E352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DE9B0F6-E816-443D-B017-7BC02B42055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读条文/资料—定层级—说明关系</a:t>
            </a:r>
          </a:p>
        </p:txBody>
      </p:sp>
      <p:sp>
        <p:nvSpPr>
          <p:cNvPr id="14" name="">
            <a:extLst xmlns:a="http://schemas.openxmlformats.org/drawingml/2006/main">
              <a:ext uri="{FF2B5EF4-FFF2-40B4-BE49-F238E27FC236}">
                <a16:creationId xmlns:a16="http://schemas.microsoft.com/office/drawing/2014/main" id="{DAF87208-CBDD-4972-B3CA-B23310958C1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3D5BDFE-9DF7-4781-BDA7-0FA8B4A317F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019C5C7-2A77-4490-B360-4D679440B9D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检查：用个人立场替代资料证据</a:t>
            </a:r>
          </a:p>
        </p:txBody>
      </p:sp>
      <p:sp>
        <p:nvSpPr>
          <p:cNvPr id="17" name="">
            <a:extLst xmlns:a="http://schemas.openxmlformats.org/drawingml/2006/main">
              <a:ext uri="{FF2B5EF4-FFF2-40B4-BE49-F238E27FC236}">
                <a16:creationId xmlns:a16="http://schemas.microsoft.com/office/drawing/2014/main" id="{62AF0A77-F43A-418D-96B3-3EAA4E4E9D26}"/>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475A1E2-A895-45B2-86E8-EDCB366EB24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837668C-A765-4740-BEDB-53A6DE1A671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BF5D4610-9DE6-4EBD-BC23-1834109A3E2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21174709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BD65791-5AD4-4276-A73B-C16EBD88F95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B160C6B0-212C-4734-BB41-408644F803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f2b62b8444e458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5117035-52E9-4E93-87A5-B36688A9755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FBFBD38-94ED-4FC5-B435-C1A04EA1978F}"/>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91B63D9-793A-4BAD-B05E-744FF3BEC256}"/>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B2287F3A-201E-4401-9DC5-B02526785CC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training extract paraphrases Basic Law Article 2: the NPC authorises the HKSAR to exercise the stated executive, legislative and…</a:t>
            </a:r>
          </a:p>
        </p:txBody>
      </p:sp>
      <p:sp>
        <p:nvSpPr>
          <p:cNvPr id="8" name="">
            <a:extLst xmlns:a="http://schemas.openxmlformats.org/drawingml/2006/main">
              <a:ext uri="{FF2B5EF4-FFF2-40B4-BE49-F238E27FC236}">
                <a16:creationId xmlns:a16="http://schemas.microsoft.com/office/drawing/2014/main" id="{7ED237C4-3609-414B-8E10-EC366132D5B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EA29A672-1354-4B63-80E4-79D16764A16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C5A727D-747D-4CC1-848C-0744947D648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5C7CDD5-B560-49D9-B5D5-334C0B75F9C0}"/>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B136D7E-795B-4A7C-BFF2-6FD7637E4B7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15346DB-42EF-418E-BE8B-AF1AB03824D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07557E8-B329-4727-BBCB-9B2EFD1F8D7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34AF96B-587C-45EC-B819-2F584841A9C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BD0EFBD-39AE-4374-8D95-A97C8634224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1DD875F-4722-4043-95A1-CF1D5BDA634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1F84EDB-FB44-44F1-A955-59B8160C47D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B5E0C97-6181-4A63-A346-3C7E5F3E16E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56C6BD4-C34A-4906-8991-059176FA34C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39D6892-8593-494A-BA21-FA448841F4B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2" name="">
            <a:extLst xmlns:a="http://schemas.openxmlformats.org/drawingml/2006/main">
              <a:ext uri="{FF2B5EF4-FFF2-40B4-BE49-F238E27FC236}">
                <a16:creationId xmlns:a16="http://schemas.microsoft.com/office/drawing/2014/main" id="{D8863EBF-0FEC-48A4-9753-2B278615DF5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38994282"/>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F148485-A947-4804-9E07-F3A1DC88F71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672F5F9B-2BCF-46CE-973F-013EDC97DF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7ae8cb5b6134c2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D24166-BDE0-4E70-AB3B-39705C39FC0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E3E4481-E8AA-407A-BD90-FC73C15A7EC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7DE0466-3831-417E-9AC1-753DB236910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946A6A4-1CF4-4087-89DE-A0201C9C46A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96955ED-ADB3-47F2-B337-72DCCCD57E14}"/>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training extra…</a:t>
            </a:r>
          </a:p>
        </p:txBody>
      </p:sp>
      <p:sp>
        <p:nvSpPr>
          <p:cNvPr id="9" name="">
            <a:extLst xmlns:a="http://schemas.openxmlformats.org/drawingml/2006/main">
              <a:ext uri="{FF2B5EF4-FFF2-40B4-BE49-F238E27FC236}">
                <a16:creationId xmlns:a16="http://schemas.microsoft.com/office/drawing/2014/main" id="{C104AC3E-17FE-4500-83EB-399BBDCC037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93CECE1E-CA78-4213-941B-422083EB4BC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B2FA12F-08C8-4E0A-9EF2-065545649EB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EDD4A0B-23C7-4BAB-81B4-3BC20124D89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training extract paraph…</a:t>
            </a:r>
          </a:p>
        </p:txBody>
      </p:sp>
      <p:sp>
        <p:nvSpPr>
          <p:cNvPr id="13" name="">
            <a:extLst xmlns:a="http://schemas.openxmlformats.org/drawingml/2006/main">
              <a:ext uri="{FF2B5EF4-FFF2-40B4-BE49-F238E27FC236}">
                <a16:creationId xmlns:a16="http://schemas.microsoft.com/office/drawing/2014/main" id="{FD609D87-CFD2-43AA-A7AA-9C048906FA8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0E3BC577-A829-4747-8FD4-316216D73B7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181142B0-A0AF-4258-BF04-F6E8CEF87FA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AC8C95C-E070-4D65-9201-4CD9604782BB}"/>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training extract paraph…</a:t>
            </a:r>
          </a:p>
        </p:txBody>
      </p:sp>
      <p:sp>
        <p:nvSpPr>
          <p:cNvPr id="17" name="">
            <a:extLst xmlns:a="http://schemas.openxmlformats.org/drawingml/2006/main">
              <a:ext uri="{FF2B5EF4-FFF2-40B4-BE49-F238E27FC236}">
                <a16:creationId xmlns:a16="http://schemas.microsoft.com/office/drawing/2014/main" id="{EC0ABD89-64A9-4484-8BD1-1CD12FB89D6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47C80CB-789D-41F7-8E5C-405DF303C2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4DE23C5-653F-4B8E-A74D-19D45E9A683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20" name="">
            <a:extLst xmlns:a="http://schemas.openxmlformats.org/drawingml/2006/main">
              <a:ext uri="{FF2B5EF4-FFF2-40B4-BE49-F238E27FC236}">
                <a16:creationId xmlns:a16="http://schemas.microsoft.com/office/drawing/2014/main" id="{3A0527F6-64BD-4041-A308-DF2E6F54B12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208089265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9126F9B-9723-4A6E-A3A0-BA0CDB6836C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2005426E-A473-4797-815E-D2303F7BC20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b4035f43b6c4f7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537B7B2-B3EC-4794-AA65-9304130716D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B83A57D-DB01-4719-B6FB-D99EC804925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786D8AE-1A87-4F03-8BE3-3B521BECD5B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03DFFEB-5B2F-49F7-975C-0FE8FCDC930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用个人立场替代资料证据</a:t>
            </a:r>
          </a:p>
        </p:txBody>
      </p:sp>
      <p:sp>
        <p:nvSpPr>
          <p:cNvPr id="8" name="">
            <a:extLst xmlns:a="http://schemas.openxmlformats.org/drawingml/2006/main">
              <a:ext uri="{FF2B5EF4-FFF2-40B4-BE49-F238E27FC236}">
                <a16:creationId xmlns:a16="http://schemas.microsoft.com/office/drawing/2014/main" id="{D90A98C8-72AC-48EF-A9F6-117D252DA5C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6E2935D-64DC-4DBA-9905-432D1DF7298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C2BBAA0-6900-42C4-9CC8-81942E7B22D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BEA256D-E134-4C9C-9C3A-43FF6D30238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Separate the source of authority, the po…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0F3FD98-F13E-413D-8153-BD7404EA3AB8}"/>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CD7EF94-E17E-4AE7-AC1F-30EE8636D31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F802AFC-8C22-48CD-BED8-D3D7A1CE93A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5" name="">
            <a:extLst xmlns:a="http://schemas.openxmlformats.org/drawingml/2006/main">
              <a:ext uri="{FF2B5EF4-FFF2-40B4-BE49-F238E27FC236}">
                <a16:creationId xmlns:a16="http://schemas.microsoft.com/office/drawing/2014/main" id="{D7468AF9-7AC3-45E9-B906-5F15B7D7C9C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635683369"/>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4FAF242-C449-4CDC-9205-93711C5DEC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477E3DDD-2B7E-45C2-A847-CA5158F0FDF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7b748ce11e2494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E658FB-B6D4-449D-8DFD-C9EC8750060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018A3DA-4205-4D1F-B21F-9324E98F4A8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FB1C816-DC0E-4C3D-B848-758495AE53E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1EBB204A-B886-4ACE-8A81-D2D1F9F1CA19}"/>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training extract paraphrases Basic Law Article 2: the NPC authorises the HKSAR to exercise the stated executive, legislative and independent judicia…</a:t>
            </a:r>
          </a:p>
        </p:txBody>
      </p:sp>
      <p:sp>
        <p:nvSpPr>
          <p:cNvPr id="8" name="">
            <a:extLst xmlns:a="http://schemas.openxmlformats.org/drawingml/2006/main">
              <a:ext uri="{FF2B5EF4-FFF2-40B4-BE49-F238E27FC236}">
                <a16:creationId xmlns:a16="http://schemas.microsoft.com/office/drawing/2014/main" id="{55658F08-D9BF-4A0A-82E6-246DE97029C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458BFFB-7149-46F4-B3E6-62B6C9ED5E8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2FB8BFD-0323-4330-9A94-504C47D86DA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2031939-0C9C-46AA-9ABD-30EC9DC16E79}"/>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2FC7781B-D612-463D-B259-F3A5D10D8E3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9C4D5B0-93F2-4205-A88A-73752FF997F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8971746-54F5-4C73-95B5-B1459D666B9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8F33AB2-263A-4972-B61A-78A4577BD7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一国两制与基本法</a:t>
            </a:r>
          </a:p>
        </p:txBody>
      </p:sp>
      <p:sp>
        <p:nvSpPr>
          <p:cNvPr id="16" name="">
            <a:extLst xmlns:a="http://schemas.openxmlformats.org/drawingml/2006/main">
              <a:ext uri="{FF2B5EF4-FFF2-40B4-BE49-F238E27FC236}">
                <a16:creationId xmlns:a16="http://schemas.microsoft.com/office/drawing/2014/main" id="{85871356-7B9B-4AAB-AFF8-42194E7E7F5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90138196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2026-08-19T09:08:26.1140000Z</dcterms:created>
  <dcterms:modified xsi:type="dcterms:W3CDTF">2026-08-19T09:08:26.1140000Z</dcterms:modified>
</coreProperties>
</file>