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42edb0b4df4483" /><Relationship Type="http://schemas.openxmlformats.org/officeDocument/2006/relationships/extended-properties" Target="/docProps/app.xml" Id="R5b391493a69a4168" /><Relationship Type="http://schemas.openxmlformats.org/officeDocument/2006/relationships/officeDocument" Target="/ppt/presentation.xml" Id="R90bff25e8fd240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2198e194a64218"/>
  </p:sldMasterIdLst>
  <p:notesMasterIdLst>
    <p:notesMasterId xmlns:r="http://schemas.openxmlformats.org/officeDocument/2006/relationships" r:id="Rc3eaa35dce7c4eb0"/>
  </p:notesMasterIdLst>
  <p:sldIdLst>
    <p:sldId xmlns:r="http://schemas.openxmlformats.org/officeDocument/2006/relationships" id="256" r:id="R2cf439b8c93f4217"/>
    <p:sldId xmlns:r="http://schemas.openxmlformats.org/officeDocument/2006/relationships" id="257" r:id="Rff987915af1342c7"/>
    <p:sldId xmlns:r="http://schemas.openxmlformats.org/officeDocument/2006/relationships" id="258" r:id="R1061576abbb74790"/>
    <p:sldId xmlns:r="http://schemas.openxmlformats.org/officeDocument/2006/relationships" id="259" r:id="Rc617fc1d2bd94787"/>
    <p:sldId xmlns:r="http://schemas.openxmlformats.org/officeDocument/2006/relationships" id="260" r:id="Rfd4dcf4dae924d2e"/>
    <p:sldId xmlns:r="http://schemas.openxmlformats.org/officeDocument/2006/relationships" id="261" r:id="R642d9007c3234235"/>
    <p:sldId xmlns:r="http://schemas.openxmlformats.org/officeDocument/2006/relationships" id="262" r:id="R035ca947b2eb40e8"/>
    <p:sldId xmlns:r="http://schemas.openxmlformats.org/officeDocument/2006/relationships" id="263" r:id="Rbe5694bb4994457d"/>
    <p:sldId xmlns:r="http://schemas.openxmlformats.org/officeDocument/2006/relationships" id="264" r:id="R71f8e27268c94e33"/>
    <p:sldId xmlns:r="http://schemas.openxmlformats.org/officeDocument/2006/relationships" id="265" r:id="R5c8edfa728014182"/>
    <p:sldId xmlns:r="http://schemas.openxmlformats.org/officeDocument/2006/relationships" id="266" r:id="R72b43fc078b84b39"/>
    <p:sldId xmlns:r="http://schemas.openxmlformats.org/officeDocument/2006/relationships" id="267" r:id="Reb3f118ee1234b31"/>
    <p:sldId xmlns:r="http://schemas.openxmlformats.org/officeDocument/2006/relationships" id="268" r:id="Rabc84088005d4474"/>
    <p:sldId xmlns:r="http://schemas.openxmlformats.org/officeDocument/2006/relationships" id="269" r:id="R21d49b60679649b6"/>
    <p:sldId xmlns:r="http://schemas.openxmlformats.org/officeDocument/2006/relationships" id="270" r:id="R42672cec0ff74387"/>
    <p:sldId xmlns:r="http://schemas.openxmlformats.org/officeDocument/2006/relationships" id="271" r:id="R8a69bedd9cc4420e"/>
    <p:sldId xmlns:r="http://schemas.openxmlformats.org/officeDocument/2006/relationships" id="272" r:id="R4b4349eebfa64a88"/>
    <p:sldId xmlns:r="http://schemas.openxmlformats.org/officeDocument/2006/relationships" id="273" r:id="R846dc3be27aa4ab8"/>
    <p:sldId xmlns:r="http://schemas.openxmlformats.org/officeDocument/2006/relationships" id="274" r:id="R901822bc8665471f"/>
    <p:sldId xmlns:r="http://schemas.openxmlformats.org/officeDocument/2006/relationships" id="275" r:id="R216d69e5c13543db"/>
    <p:sldId xmlns:r="http://schemas.openxmlformats.org/officeDocument/2006/relationships" id="276" r:id="Rd39e8c5bf7f04eba"/>
    <p:sldId xmlns:r="http://schemas.openxmlformats.org/officeDocument/2006/relationships" id="277" r:id="Rb4f06a8c88ff43e3"/>
    <p:sldId xmlns:r="http://schemas.openxmlformats.org/officeDocument/2006/relationships" id="278" r:id="R72328d8c2c154895"/>
    <p:sldId xmlns:r="http://schemas.openxmlformats.org/officeDocument/2006/relationships" id="279" r:id="R053fafaf9f534870"/>
    <p:sldId xmlns:r="http://schemas.openxmlformats.org/officeDocument/2006/relationships" id="280" r:id="R37238051ccad4e9a"/>
    <p:sldId xmlns:r="http://schemas.openxmlformats.org/officeDocument/2006/relationships" id="281" r:id="R6ed00a4845aa4c18"/>
    <p:sldId xmlns:r="http://schemas.openxmlformats.org/officeDocument/2006/relationships" id="282" r:id="R410d478d16c546d5"/>
    <p:sldId xmlns:r="http://schemas.openxmlformats.org/officeDocument/2006/relationships" id="283" r:id="R9b2e7fa9d1754c7e"/>
    <p:sldId xmlns:r="http://schemas.openxmlformats.org/officeDocument/2006/relationships" id="284" r:id="Rce9046048f3d43b2"/>
    <p:sldId xmlns:r="http://schemas.openxmlformats.org/officeDocument/2006/relationships" id="285" r:id="R6ec0d1186e0c4e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4eef893b114cd6" /><Relationship Type="http://schemas.openxmlformats.org/officeDocument/2006/relationships/slideMaster" Target="/ppt/slideMasters/slideMaster1.xml" Id="R0e2198e194a64218" /><Relationship Type="http://schemas.openxmlformats.org/officeDocument/2006/relationships/notesMaster" Target="/ppt/notesMasters/notesMaster1.xml" Id="Rc3eaa35dce7c4eb0" /><Relationship Type="http://schemas.openxmlformats.org/officeDocument/2006/relationships/presProps" Target="/ppt/presProps.xml" Id="Rb9f48d0aef364f8b" /><Relationship Type="http://schemas.openxmlformats.org/officeDocument/2006/relationships/tableStyles" Target="/ppt/tableStyles.xml" Id="Rb5c9b547330f4c77" /><Relationship Type="http://schemas.openxmlformats.org/officeDocument/2006/relationships/slide" Target="/ppt/slides/slide1.xml" Id="R2cf439b8c93f4217" /><Relationship Type="http://schemas.openxmlformats.org/officeDocument/2006/relationships/slide" Target="/ppt/slides/slide2.xml" Id="Rff987915af1342c7" /><Relationship Type="http://schemas.openxmlformats.org/officeDocument/2006/relationships/slide" Target="/ppt/slides/slide3.xml" Id="R1061576abbb74790" /><Relationship Type="http://schemas.openxmlformats.org/officeDocument/2006/relationships/slide" Target="/ppt/slides/slide4.xml" Id="Rc617fc1d2bd94787" /><Relationship Type="http://schemas.openxmlformats.org/officeDocument/2006/relationships/slide" Target="/ppt/slides/slide5.xml" Id="Rfd4dcf4dae924d2e" /><Relationship Type="http://schemas.openxmlformats.org/officeDocument/2006/relationships/slide" Target="/ppt/slides/slide6.xml" Id="R642d9007c3234235" /><Relationship Type="http://schemas.openxmlformats.org/officeDocument/2006/relationships/slide" Target="/ppt/slides/slide7.xml" Id="R035ca947b2eb40e8" /><Relationship Type="http://schemas.openxmlformats.org/officeDocument/2006/relationships/slide" Target="/ppt/slides/slide8.xml" Id="Rbe5694bb4994457d" /><Relationship Type="http://schemas.openxmlformats.org/officeDocument/2006/relationships/slide" Target="/ppt/slides/slide9.xml" Id="R71f8e27268c94e33" /><Relationship Type="http://schemas.openxmlformats.org/officeDocument/2006/relationships/slide" Target="/ppt/slides/slide10.xml" Id="R5c8edfa728014182" /><Relationship Type="http://schemas.openxmlformats.org/officeDocument/2006/relationships/slide" Target="/ppt/slides/slide11.xml" Id="R72b43fc078b84b39" /><Relationship Type="http://schemas.openxmlformats.org/officeDocument/2006/relationships/slide" Target="/ppt/slides/slide12.xml" Id="Reb3f118ee1234b31" /><Relationship Type="http://schemas.openxmlformats.org/officeDocument/2006/relationships/slide" Target="/ppt/slides/slide13.xml" Id="Rabc84088005d4474" /><Relationship Type="http://schemas.openxmlformats.org/officeDocument/2006/relationships/slide" Target="/ppt/slides/slide14.xml" Id="R21d49b60679649b6" /><Relationship Type="http://schemas.openxmlformats.org/officeDocument/2006/relationships/slide" Target="/ppt/slides/slide15.xml" Id="R42672cec0ff74387" /><Relationship Type="http://schemas.openxmlformats.org/officeDocument/2006/relationships/slide" Target="/ppt/slides/slide16.xml" Id="R8a69bedd9cc4420e" /><Relationship Type="http://schemas.openxmlformats.org/officeDocument/2006/relationships/slide" Target="/ppt/slides/slide17.xml" Id="R4b4349eebfa64a88" /><Relationship Type="http://schemas.openxmlformats.org/officeDocument/2006/relationships/slide" Target="/ppt/slides/slide18.xml" Id="R846dc3be27aa4ab8" /><Relationship Type="http://schemas.openxmlformats.org/officeDocument/2006/relationships/slide" Target="/ppt/slides/slide19.xml" Id="R901822bc8665471f" /><Relationship Type="http://schemas.openxmlformats.org/officeDocument/2006/relationships/slide" Target="/ppt/slides/slide20.xml" Id="R216d69e5c13543db" /><Relationship Type="http://schemas.openxmlformats.org/officeDocument/2006/relationships/slide" Target="/ppt/slides/slide21.xml" Id="Rd39e8c5bf7f04eba" /><Relationship Type="http://schemas.openxmlformats.org/officeDocument/2006/relationships/slide" Target="/ppt/slides/slide22.xml" Id="Rb4f06a8c88ff43e3" /><Relationship Type="http://schemas.openxmlformats.org/officeDocument/2006/relationships/slide" Target="/ppt/slides/slide23.xml" Id="R72328d8c2c154895" /><Relationship Type="http://schemas.openxmlformats.org/officeDocument/2006/relationships/slide" Target="/ppt/slides/slide24.xml" Id="R053fafaf9f534870" /><Relationship Type="http://schemas.openxmlformats.org/officeDocument/2006/relationships/slide" Target="/ppt/slides/slide25.xml" Id="R37238051ccad4e9a" /><Relationship Type="http://schemas.openxmlformats.org/officeDocument/2006/relationships/slide" Target="/ppt/slides/slide26.xml" Id="R6ed00a4845aa4c18" /><Relationship Type="http://schemas.openxmlformats.org/officeDocument/2006/relationships/slide" Target="/ppt/slides/slide27.xml" Id="R410d478d16c546d5" /><Relationship Type="http://schemas.openxmlformats.org/officeDocument/2006/relationships/slide" Target="/ppt/slides/slide28.xml" Id="R9b2e7fa9d1754c7e" /><Relationship Type="http://schemas.openxmlformats.org/officeDocument/2006/relationships/slide" Target="/ppt/slides/slide29.xml" Id="Rce9046048f3d43b2" /><Relationship Type="http://schemas.openxmlformats.org/officeDocument/2006/relationships/slide" Target="/ppt/slides/slide30.xml" Id="R6ec0d1186e0c4e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401d911e984e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9709e8094943e3" /><Relationship Type="http://schemas.openxmlformats.org/officeDocument/2006/relationships/notesMaster" Target="/ppt/notesMasters/notesMaster1.xml" Id="R7674718d73f744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95e19851d574eb3" /><Relationship Type="http://schemas.openxmlformats.org/officeDocument/2006/relationships/notesMaster" Target="/ppt/notesMasters/notesMaster1.xml" Id="R0186734849244c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2f49a6fb0b46db" /><Relationship Type="http://schemas.openxmlformats.org/officeDocument/2006/relationships/notesMaster" Target="/ppt/notesMasters/notesMaster1.xml" Id="R69ecd5985f0f4c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6baa492d8a4d7f" /><Relationship Type="http://schemas.openxmlformats.org/officeDocument/2006/relationships/notesMaster" Target="/ppt/notesMasters/notesMaster1.xml" Id="R4e95e47522514e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ae12ce0609498c" /><Relationship Type="http://schemas.openxmlformats.org/officeDocument/2006/relationships/notesMaster" Target="/ppt/notesMasters/notesMaster1.xml" Id="R6fe30b41239b47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5f9325166e4e38" /><Relationship Type="http://schemas.openxmlformats.org/officeDocument/2006/relationships/notesMaster" Target="/ppt/notesMasters/notesMaster1.xml" Id="Rf773d73ab3db45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96d98729114568" /><Relationship Type="http://schemas.openxmlformats.org/officeDocument/2006/relationships/notesMaster" Target="/ppt/notesMasters/notesMaster1.xml" Id="R2c4d29dd257e4b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98c637792b43ff" /><Relationship Type="http://schemas.openxmlformats.org/officeDocument/2006/relationships/notesMaster" Target="/ppt/notesMasters/notesMaster1.xml" Id="Rbba7979357a64c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682b1d12894ef4" /><Relationship Type="http://schemas.openxmlformats.org/officeDocument/2006/relationships/notesMaster" Target="/ppt/notesMasters/notesMaster1.xml" Id="Re0b805ef644b45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49639150e404b9f" /><Relationship Type="http://schemas.openxmlformats.org/officeDocument/2006/relationships/notesMaster" Target="/ppt/notesMasters/notesMaster1.xml" Id="Rac2e349349c14e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7f99eb2d87403b" /><Relationship Type="http://schemas.openxmlformats.org/officeDocument/2006/relationships/notesMaster" Target="/ppt/notesMasters/notesMaster1.xml" Id="Rd9f0fe63e2314e1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c2ebbe72b5d4a33" /><Relationship Type="http://schemas.openxmlformats.org/officeDocument/2006/relationships/notesMaster" Target="/ppt/notesMasters/notesMaster1.xml" Id="R639e09911a79422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02c468e54324405" /><Relationship Type="http://schemas.openxmlformats.org/officeDocument/2006/relationships/notesMaster" Target="/ppt/notesMasters/notesMaster1.xml" Id="Red03f044fd00446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f4646fcded462a" /><Relationship Type="http://schemas.openxmlformats.org/officeDocument/2006/relationships/notesMaster" Target="/ppt/notesMasters/notesMaster1.xml" Id="R84df3525b953484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caf700992384ffd" /><Relationship Type="http://schemas.openxmlformats.org/officeDocument/2006/relationships/notesMaster" Target="/ppt/notesMasters/notesMaster1.xml" Id="R3d44b2b85135423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72a99a875fc4c08" /><Relationship Type="http://schemas.openxmlformats.org/officeDocument/2006/relationships/notesMaster" Target="/ppt/notesMasters/notesMaster1.xml" Id="R08bbfc4dc03f401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d95482df99243a2" /><Relationship Type="http://schemas.openxmlformats.org/officeDocument/2006/relationships/notesMaster" Target="/ppt/notesMasters/notesMaster1.xml" Id="R5a2d2826f5c8460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27554fa5dd040bc" /><Relationship Type="http://schemas.openxmlformats.org/officeDocument/2006/relationships/notesMaster" Target="/ppt/notesMasters/notesMaster1.xml" Id="R2b77122690544bc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175b32fc3b4033" /><Relationship Type="http://schemas.openxmlformats.org/officeDocument/2006/relationships/notesMaster" Target="/ppt/notesMasters/notesMaster1.xml" Id="Rab3c579c2fc241b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376ee38ae1461f" /><Relationship Type="http://schemas.openxmlformats.org/officeDocument/2006/relationships/notesMaster" Target="/ppt/notesMasters/notesMaster1.xml" Id="R3d2c81739f7b4c8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94ff3ebad5044a7" /><Relationship Type="http://schemas.openxmlformats.org/officeDocument/2006/relationships/notesMaster" Target="/ppt/notesMasters/notesMaster1.xml" Id="R35ae5bd62dbd40c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d3e72a4280c4ba3" /><Relationship Type="http://schemas.openxmlformats.org/officeDocument/2006/relationships/notesMaster" Target="/ppt/notesMasters/notesMaster1.xml" Id="R7a3912b23119455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ab8d40d1274b6f" /><Relationship Type="http://schemas.openxmlformats.org/officeDocument/2006/relationships/notesMaster" Target="/ppt/notesMasters/notesMaster1.xml" Id="R90914b9717f6498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fc68e007d2f4cd1" /><Relationship Type="http://schemas.openxmlformats.org/officeDocument/2006/relationships/notesMaster" Target="/ppt/notesMasters/notesMaster1.xml" Id="R0bbd12fbbcab4ff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d98612694b6413c" /><Relationship Type="http://schemas.openxmlformats.org/officeDocument/2006/relationships/notesMaster" Target="/ppt/notesMasters/notesMaster1.xml" Id="R8961cfee656548a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fe155e887c04f94" /><Relationship Type="http://schemas.openxmlformats.org/officeDocument/2006/relationships/notesMaster" Target="/ppt/notesMasters/notesMaster1.xml" Id="Rd925b770c3414a6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1308f2c9ec84c48" /><Relationship Type="http://schemas.openxmlformats.org/officeDocument/2006/relationships/notesMaster" Target="/ppt/notesMasters/notesMaster1.xml" Id="Rf9d1e1e68d2b4da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5c28b9d9cec44f0" /><Relationship Type="http://schemas.openxmlformats.org/officeDocument/2006/relationships/notesMaster" Target="/ppt/notesMasters/notesMaster1.xml" Id="Rdae2a529c4c24d8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0d805547669481a" /><Relationship Type="http://schemas.openxmlformats.org/officeDocument/2006/relationships/notesMaster" Target="/ppt/notesMasters/notesMaster1.xml" Id="R1a26c97a12d142f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0b8e2431871489b" /><Relationship Type="http://schemas.openxmlformats.org/officeDocument/2006/relationships/notesMaster" Target="/ppt/notesMasters/notesMaster1.xml" Id="R0b760367c78343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公民与社会发展 的“公共卫生”学习单元。本套课件共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讲稿】明确告诉学生：本单元只训练“公共卫生”。先解释知识范围，再用一句话建立核心判断，最后示范标准方法。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【互动提问】请用自己的话复述“公共卫生需要个人选择与集体措施协同”，并举一个会触发“个案经验代替群体数据”的错误例子。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CSD data-response skill adapted to MCQ · 证据定位
指令焦点：先判断题目要求找、解、析、比、评中的哪一种动作。
【原创训练材料｜参数为训练所设】After a health campaign, booking rises, but shift workers still report that daytime clinic hours prevent attendance.
Which conclusion is supported by all the stated evidence? 选项为 A.Evidence-led response: Information and service access both affect the observed outcome.；B.Revise the claim to: Information and service access both affect the observed outcome.；C.Retain accurate communication and test appointment times that address shift workers' constraint.；D.Information and service access both affect the observed outcome.。讲解时强调：公共卫生需要个人选择与集体措施协同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【预期回答】学生能说出“识风险—读证据—比较政策工具”中的起始动作，并避开“个案经验代替群体数据”。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分步讲评：先重述题目条件，再逐步示范“识风险—读证据—比较政策工具”，最后给出正确结论“Information and service access both affect the observed outcome.”。完整解析：The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公民与社会发展 2024 公开试题、Sample Paper、资料册与评核框架｜CSD data-response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【预期回答】学生能把失分归入“个案经验代替群体数据”或更精确的个人错因，并写出可执行检查动作。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讲稿】逐项解释“公共卫生”中的专有名词、符号、对象和单位。特别强调：个案经验代替群体数据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讲稿】用“条件—表示—方法—核验”重建本知识点。示范时逐步引用：识风险—读证据—比较政策工具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讲稿】带学生逐句读取任务，不先求答案。要求指出材料中的有效条件，再按“识风险—读证据—比较政策工具”作答。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讲稿】先展示错误路径，再用解析链复原第一失分点。禁止只说“粗心”；必须落到“个案经验代替群体数据”或更精确的动作。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CSD data-response skill adapted to MCQ · 证据定位
指令焦点：先判断题目要求找、解、析、比、评中的哪一种动作。
【原创训练材料｜参数为训练所设】After a health campaign, booking rises, but shift workers still report that daytime clinic hours prevent attendance.
Which limitation must remain in the final evaluation? 选项为 A.Repeat the evaluation after this step: Retain accurate communication and test appointment times that address shift workers' constraint.；B.Information and service access both affect the observed outcome.；C.Evidence-led response: Information and service access both affect the observed outcome.；D.The evidence does not show that non-attendance is simply personal refusal.。讲解时强调：公共卫生需要个人选择与集体措施协同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【预期回答】学生能说出“识风险—读证据—比较政策工具”中的起始动作，并避开“个案经验代替群体数据”。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分步讲评：先重述题目条件，再逐步示范“识风险—读证据—比较政策工具”，最后给出正确结论“The evidence does not show that non-attendance is simply personal refusal.”。完整解析：The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公民与社会发展 2024 公开试题、Sample Paper、资料册与评核框架｜CSD data-response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【预期回答】学生能把失分归入“个案经验代替群体数据”或更精确的个人错因，并写出可执行检查动作。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讲稿】逐项解释“公共卫生”中的专有名词、符号、对象和单位。特别强调：个案经验代替群体数据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讲稿】用“条件—表示—方法—核验”重建本知识点。示范时逐步引用：识风险—读证据—比较政策工具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讲稿】带学生逐句读取任务，不先求答案。要求指出材料中的有效条件，再按“识风险—读证据—比较政策工具”作答。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讲稿】先展示错误路径，再用解析链复原第一失分点。禁止只说“粗心”；必须落到“个案经验代替群体数据”或更精确的动作。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CSD data-response skill adapted to MCQ · 证据定位
指令焦点：先判断题目要求找、解、析、比、评中的哪一种动作。
【原创训练材料｜参数为训练所设】After a health campaign, booking rises, but shift workers still report that daytime clinic hours prevent attendance.
A draft makes an absolute claim. Which revision is defensible? 选项为 A.Revise the claim to: Information and service access both affect the observed outcome.；B.Retain accurate communication and test appointment times that address shift workers' constraint.；C.The evidence does not show that non-attendance is simply personal refusal.；D.Repeat the evaluation after this step: Retain accurate communication and test appointment times that address shift workers' constraint.。讲解时强调：公共卫生需要个人选择与集体措施协同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【预期回答】学生能说出“识风险—读证据—比较政策工具”中的起始动作，并避开“个案经验代替群体数据”。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分步讲评：先重述题目条件，再逐步示范“识风险—读证据—比较政策工具”，最后给出正确结论“Revise the claim to: Information and service access both affect the observed outcome.”。完整解析：The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公民与社会发展 2024 公开试题、Sample Paper、资料册与评核框架｜CSD data-response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【预期回答】学生能把失分归入“个案经验代替群体数据”或更精确的个人错因，并写出可执行检查动作。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讲稿】逐项解释“公共卫生”中的专有名词、符号、对象和单位。特别强调：个案经验代替群体数据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讲稿】用“条件—表示—方法—核验”重建本知识点。示范时逐步引用：识风险—读证据—比较政策工具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讲稿】带学生逐句读取任务，不先求答案。要求指出材料中的有效条件，再按“识风险—读证据—比较政策工具”作答。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讲稿】先展示错误路径，再用解析链复原第一失分点。禁止只说“粗心”；必须落到“个案经验代替群体数据”或更精确的动作。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CSD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公民与社会发展 2024 公开试题、Sample Paper、资料册与评核框架｜CSD data-response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40957dbb0b43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d568056e674400" /><Relationship Type="http://schemas.openxmlformats.org/officeDocument/2006/relationships/slideLayout" Target="/ppt/slideLayouts/slideLayout1.xml" Id="R5442d0baf7c243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42d0baf7c243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6ce0276da343fc" /><Relationship Type="http://schemas.openxmlformats.org/officeDocument/2006/relationships/image" Target="/ppt/media/image.png" Id="R21bf067ae3054e16" /><Relationship Type="http://schemas.openxmlformats.org/officeDocument/2006/relationships/notesSlide" Target="/ppt/notesSlides/notesSlide1.xml" Id="R49748e6839144c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7ac2369f8c40b8" /><Relationship Type="http://schemas.openxmlformats.org/officeDocument/2006/relationships/image" Target="/ppt/media/image2.png" Id="R57a8ad3f536a471b" /><Relationship Type="http://schemas.openxmlformats.org/officeDocument/2006/relationships/notesSlide" Target="/ppt/notesSlides/notesSlide2.xml" Id="R74e706ca91aa4c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d918353f44cdb" /><Relationship Type="http://schemas.openxmlformats.org/officeDocument/2006/relationships/image" Target="/ppt/media/image3.png" Id="Rbb5bd75d404e4878" /><Relationship Type="http://schemas.openxmlformats.org/officeDocument/2006/relationships/notesSlide" Target="/ppt/notesSlides/notesSlide3.xml" Id="Rc9fc2891e9dd49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6e2ca332b4f3f" /><Relationship Type="http://schemas.openxmlformats.org/officeDocument/2006/relationships/image" Target="/ppt/media/image4.png" Id="R2f89ec0aea994594" /><Relationship Type="http://schemas.openxmlformats.org/officeDocument/2006/relationships/notesSlide" Target="/ppt/notesSlides/notesSlide4.xml" Id="Rc0a0ddab00a841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f7661c6566429d" /><Relationship Type="http://schemas.openxmlformats.org/officeDocument/2006/relationships/image" Target="/ppt/media/image5.png" Id="R1fc4b6fdf0d14127" /><Relationship Type="http://schemas.openxmlformats.org/officeDocument/2006/relationships/notesSlide" Target="/ppt/notesSlides/notesSlide5.xml" Id="R20aabcd0b87d47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2e625df924bd1" /><Relationship Type="http://schemas.openxmlformats.org/officeDocument/2006/relationships/image" Target="/ppt/media/image6.png" Id="R22aaa0b52d1048ae" /><Relationship Type="http://schemas.openxmlformats.org/officeDocument/2006/relationships/notesSlide" Target="/ppt/notesSlides/notesSlide6.xml" Id="R8e936a679c7a44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8d42f340344989" /><Relationship Type="http://schemas.openxmlformats.org/officeDocument/2006/relationships/image" Target="/ppt/media/image7.png" Id="R208c46b2628a4948" /><Relationship Type="http://schemas.openxmlformats.org/officeDocument/2006/relationships/notesSlide" Target="/ppt/notesSlides/notesSlide7.xml" Id="R09a0ba28f26e4d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fea57de7b4fb2" /><Relationship Type="http://schemas.openxmlformats.org/officeDocument/2006/relationships/image" Target="/ppt/media/image8.png" Id="R7f38accb99904a48" /><Relationship Type="http://schemas.openxmlformats.org/officeDocument/2006/relationships/notesSlide" Target="/ppt/notesSlides/notesSlide8.xml" Id="R890792ccc056495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a569038364f51" /><Relationship Type="http://schemas.openxmlformats.org/officeDocument/2006/relationships/image" Target="/ppt/media/image9.png" Id="Rb586ae2e027c4bc1" /><Relationship Type="http://schemas.openxmlformats.org/officeDocument/2006/relationships/notesSlide" Target="/ppt/notesSlides/notesSlide9.xml" Id="R15d02f5915004e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8102956244c0a" /><Relationship Type="http://schemas.openxmlformats.org/officeDocument/2006/relationships/image" Target="/ppt/media/image10.png" Id="Re6147fcbebc54d90" /><Relationship Type="http://schemas.openxmlformats.org/officeDocument/2006/relationships/notesSlide" Target="/ppt/notesSlides/notesSlide10.xml" Id="Rac2fcbfcea2b44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5d0fd7526743a5" /><Relationship Type="http://schemas.openxmlformats.org/officeDocument/2006/relationships/image" Target="/ppt/media/image11.png" Id="R3e7084dc61334a62" /><Relationship Type="http://schemas.openxmlformats.org/officeDocument/2006/relationships/notesSlide" Target="/ppt/notesSlides/notesSlide11.xml" Id="R7f327f0e4c0e47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d97e00a4254bee" /><Relationship Type="http://schemas.openxmlformats.org/officeDocument/2006/relationships/image" Target="/ppt/media/image12.png" Id="Rfe141fe9a0e74b4d" /><Relationship Type="http://schemas.openxmlformats.org/officeDocument/2006/relationships/notesSlide" Target="/ppt/notesSlides/notesSlide12.xml" Id="R7182c1abba3945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9f55b41c442b4" /><Relationship Type="http://schemas.openxmlformats.org/officeDocument/2006/relationships/image" Target="/ppt/media/image13.png" Id="R6b0153765f7a4e04" /><Relationship Type="http://schemas.openxmlformats.org/officeDocument/2006/relationships/notesSlide" Target="/ppt/notesSlides/notesSlide13.xml" Id="Ra4baa6fd89af46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31b871e4f14c9e" /><Relationship Type="http://schemas.openxmlformats.org/officeDocument/2006/relationships/image" Target="/ppt/media/image14.png" Id="Rbce02f07258d4530" /><Relationship Type="http://schemas.openxmlformats.org/officeDocument/2006/relationships/notesSlide" Target="/ppt/notesSlides/notesSlide14.xml" Id="R5ed244f81f9a46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57ee6e2e5465d" /><Relationship Type="http://schemas.openxmlformats.org/officeDocument/2006/relationships/image" Target="/ppt/media/image15.png" Id="Rd263cd48e6084de8" /><Relationship Type="http://schemas.openxmlformats.org/officeDocument/2006/relationships/notesSlide" Target="/ppt/notesSlides/notesSlide15.xml" Id="R16a3d4290aca43f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f6436e3ff4d46" /><Relationship Type="http://schemas.openxmlformats.org/officeDocument/2006/relationships/image" Target="/ppt/media/image16.png" Id="R6620365aaa904601" /><Relationship Type="http://schemas.openxmlformats.org/officeDocument/2006/relationships/notesSlide" Target="/ppt/notesSlides/notesSlide16.xml" Id="R19804f3233e244a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9f2763b4e44d7" /><Relationship Type="http://schemas.openxmlformats.org/officeDocument/2006/relationships/image" Target="/ppt/media/image17.png" Id="Re0df8f59aa5c49fa" /><Relationship Type="http://schemas.openxmlformats.org/officeDocument/2006/relationships/notesSlide" Target="/ppt/notesSlides/notesSlide17.xml" Id="R8ac129f722154f1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02c597d3784d2f" /><Relationship Type="http://schemas.openxmlformats.org/officeDocument/2006/relationships/image" Target="/ppt/media/image18.png" Id="Rd2f9b8f45b0847e6" /><Relationship Type="http://schemas.openxmlformats.org/officeDocument/2006/relationships/notesSlide" Target="/ppt/notesSlides/notesSlide18.xml" Id="R243bc0dac9f7409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7a21fecde4b43" /><Relationship Type="http://schemas.openxmlformats.org/officeDocument/2006/relationships/image" Target="/ppt/media/image19.png" Id="Ra6ac3293ec784795" /><Relationship Type="http://schemas.openxmlformats.org/officeDocument/2006/relationships/notesSlide" Target="/ppt/notesSlides/notesSlide19.xml" Id="Rba054d23a7894e0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975934b105416e" /><Relationship Type="http://schemas.openxmlformats.org/officeDocument/2006/relationships/image" Target="/ppt/media/image20.png" Id="Rd28cb8739e4041fb" /><Relationship Type="http://schemas.openxmlformats.org/officeDocument/2006/relationships/notesSlide" Target="/ppt/notesSlides/notesSlide20.xml" Id="R6359fdb2820e405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16661fcd14926" /><Relationship Type="http://schemas.openxmlformats.org/officeDocument/2006/relationships/image" Target="/ppt/media/image21.png" Id="Rb1c11c5719a44451" /><Relationship Type="http://schemas.openxmlformats.org/officeDocument/2006/relationships/notesSlide" Target="/ppt/notesSlides/notesSlide21.xml" Id="R6ca3cb700bed464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cbe1153ea41db" /><Relationship Type="http://schemas.openxmlformats.org/officeDocument/2006/relationships/image" Target="/ppt/media/image22.png" Id="R9bd564ad92804f57" /><Relationship Type="http://schemas.openxmlformats.org/officeDocument/2006/relationships/notesSlide" Target="/ppt/notesSlides/notesSlide22.xml" Id="Rf7f64c7702e64fb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a8e04130c84dc9" /><Relationship Type="http://schemas.openxmlformats.org/officeDocument/2006/relationships/image" Target="/ppt/media/image23.png" Id="Rfd22fb4e4bcc4b04" /><Relationship Type="http://schemas.openxmlformats.org/officeDocument/2006/relationships/notesSlide" Target="/ppt/notesSlides/notesSlide23.xml" Id="Rc4189bedd84646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47a09c7f943f3" /><Relationship Type="http://schemas.openxmlformats.org/officeDocument/2006/relationships/image" Target="/ppt/media/image24.png" Id="R945a6e0c57a24340" /><Relationship Type="http://schemas.openxmlformats.org/officeDocument/2006/relationships/notesSlide" Target="/ppt/notesSlides/notesSlide24.xml" Id="Re79aaeb69e0d4cd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ad222a82149b2" /><Relationship Type="http://schemas.openxmlformats.org/officeDocument/2006/relationships/image" Target="/ppt/media/image25.png" Id="R8d1724ac0792421d" /><Relationship Type="http://schemas.openxmlformats.org/officeDocument/2006/relationships/notesSlide" Target="/ppt/notesSlides/notesSlide25.xml" Id="R8473d19a94a9472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5697702fdd4c8b" /><Relationship Type="http://schemas.openxmlformats.org/officeDocument/2006/relationships/image" Target="/ppt/media/image26.png" Id="Ra2ed2b49fc534c83" /><Relationship Type="http://schemas.openxmlformats.org/officeDocument/2006/relationships/notesSlide" Target="/ppt/notesSlides/notesSlide26.xml" Id="R81c3e6eaaeb240d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ac765122448f8" /><Relationship Type="http://schemas.openxmlformats.org/officeDocument/2006/relationships/image" Target="/ppt/media/image27.png" Id="Ra6eca7c4c30748a4" /><Relationship Type="http://schemas.openxmlformats.org/officeDocument/2006/relationships/notesSlide" Target="/ppt/notesSlides/notesSlide27.xml" Id="Ra69b60a5af17463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1172cd177c436a" /><Relationship Type="http://schemas.openxmlformats.org/officeDocument/2006/relationships/image" Target="/ppt/media/image28.png" Id="Rf7fa2c99df5445cb" /><Relationship Type="http://schemas.openxmlformats.org/officeDocument/2006/relationships/notesSlide" Target="/ppt/notesSlides/notesSlide28.xml" Id="R2b273d28e21c412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4e76bf123452f" /><Relationship Type="http://schemas.openxmlformats.org/officeDocument/2006/relationships/image" Target="/ppt/media/image29.png" Id="R27523cb3df36467d" /><Relationship Type="http://schemas.openxmlformats.org/officeDocument/2006/relationships/notesSlide" Target="/ppt/notesSlides/notesSlide29.xml" Id="Rd00c705e5e5f4e9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24ca16ffac4999" /><Relationship Type="http://schemas.openxmlformats.org/officeDocument/2006/relationships/image" Target="/ppt/media/image30.png" Id="Rc810c0b6382245bc" /><Relationship Type="http://schemas.openxmlformats.org/officeDocument/2006/relationships/notesSlide" Target="/ppt/notesSlides/notesSlide30.xml" Id="R83468840f01540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A25E75-9824-47FC-B635-576EB946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61DC0-7EA8-4C0B-B2BD-D6BA4C8A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338A59-640D-4F43-AA89-86A10166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CSD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921C7-509A-4042-B39F-CFA01D36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45B152-3A1E-45A2-83C9-410FD7B7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风险、预防、资源、个人与政府责任。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6FF52-B6A9-4C54-812A-5723B4FD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8CC1F-6B93-4DB4-BFDC-E1841E109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6D8714-9432-4AE7-BE7C-4DCE23CD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138089-001B-46C2-BECE-C940A5431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f067ae3054e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A84E99-6617-45CD-B781-1593E0B6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8F1005-6AFD-438E-B146-D1B6BEFA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4DD980-B68D-42BA-823B-4BD8CF2A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98CC5F-357A-4221-A757-B961A742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756740-A2A4-4264-BDAC-C501B3EE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79981-2B8E-45AA-8135-202734DA8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71DAD0-7AEB-4F36-B329-2D53419A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36BB1-D12E-4B82-8AE2-2B5EE117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EB25BF-59AC-4EF6-8C2B-4462266E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095207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C9854F-6447-4B51-A15B-700C6689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370AD-B327-4C5A-B37B-76E33FD0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a8ad3f536a47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609512-BDF2-484C-ACFF-D4772D37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59C08-E172-4BA1-B2C8-59311D4E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36B55-8F91-40C1-9698-7D608E75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1315F9-6E80-41F9-99C6-408E6F46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1D04B-FBB2-4CF4-B28C-6345AE44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EC946-A1F4-4DCC-8501-FE98F8E0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6DD224-1A86-414E-A349-8E257014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E76F08-517D-4951-AC49-F8565DB6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853B24-C714-4A35-9C98-178A1A33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AC3B5-9ACB-44BF-A272-7B6B33A5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ADF590-DF8E-419D-B452-D95DE8E0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E60728-BBA8-4F41-A828-7C0415E7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5FFF23-49E5-4229-89F8-93CA31E3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74CD19-0AD7-4D33-A8D4-E5045ECB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EF66BC-8F4B-4DC4-A144-4873455F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5AC82-0CB3-4925-901F-B2E04EED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F91E97-4056-4FB2-A1F0-24CF035E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成功标准｜公共卫生需要个人选择与集体措施协同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521D62-2A7A-43E3-82AF-BF1DB586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B7DE70-D62C-46C1-9371-643063C7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E7CA14-B38C-438B-88C0-02AA4A9A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008642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915DF0-632F-49A4-80B3-35EB6310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03ACD-39FE-4143-BA12-3338EA2A2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5bd75d404e48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46E0F-58AE-4C1B-8DB4-E0B49F37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A2E794-0AC9-4BFC-B0A5-0D99E3647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F7F651-D4BC-4A8D-917C-FED523F2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2C54CE-BBEC-4468-BFC7-4A3C3B95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D1E98-A5C0-44E6-AB23-56D7D57F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C18015-8B8B-4BCF-A5AC-F1268592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边界提醒｜个案经验代替群体数据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64AFBC-B629-4B39-B153-95F19B01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DD71F-3A2F-4D90-804B-F34645A9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1F6D3-B8C8-4135-B01D-E27A6148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风险、预防、资源、个人与政府责任。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D97091-FBEE-4FB0-8001-5D1D990C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2DC76C-5F54-4593-8CEA-F9E15858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7D7F6A-9C51-486C-84B4-5DA1AF69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98FD66-CCB5-4618-9410-E835C200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公民与社会发展 2024 公开试题、Sample Paper、资料册与评核框架｜CSD data-response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DA6F0F-4B5F-4B3A-81E0-693629F8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F02F0C-CE50-469D-996F-E7A6652D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3B0C58-A3A2-4CD1-AA2A-FF90C4ED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DD4B62-ABF7-4450-A475-0CB8F8C4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3678038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E0F9D1-45DD-4CBF-AB53-9D2DEE61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8F6C1-9BCF-4601-BC9E-3078D465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9ec0aea9945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11761-3FA8-4C3E-AE22-E137530F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B4775-14E4-4A63-906F-BD0ABB947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BE4EAC-A3BE-4BA9-9440-16BEDBB5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能解释“公共卫生需要个人选择与集体措施协同”，并识别一个反例或边界。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741CE-AACD-4DCD-87B8-9FD76083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AF6523-39FE-4E32-86EF-B20C1AF8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F6E9B-F818-4281-A481-77686C70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7350D-CC77-4F1B-8466-3B2C77D9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高频错因：个案经验代替群体数据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DF3528-2B7D-4514-A3AE-BA630111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8CD69A-7560-4B2D-A62C-A37081F94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E05C64-C8B7-4750-9513-DF044BAE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430B60-E77C-4DC0-AAA7-1DBA590A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C166C-44F2-40F3-80F5-F1748FF3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D1376E-F0EE-4B69-BF2D-1CB3150A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9AA905-0011-4002-A85F-CE5F39C6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397616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A989C2-AECA-4857-94AA-0BF9124F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31EB0-3F6D-472E-AB1D-959C11F2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c4b6fdf0d141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1A8225-31CB-43D9-88BB-BECBA5FE3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CC93C-F99B-4094-8BCC-F051A06A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3A5E5-3F77-4EA7-9715-572B9C20C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F76D5-014F-4ED1-9D8C-61B3C2AA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E6BE1-0A14-4384-9C60-116F8923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7C6C25-F3EF-4049-8D54-23E868DE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6B1327-139E-4A54-95F1-375F96B2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F9C7D5-5F47-47EF-A9AB-E8FFBE05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15DF30-ED04-4D88-8DF8-0EF2965D5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5DEBE4-41F3-45CD-BC2A-98AD4257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C17EAE-CE61-460E-9B4D-DBFC1157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D81039-AEF9-41F4-8612-808E15BC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6CD70-C7D3-4A16-BB96-9FE99A56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EBEE1D-18BC-48A9-BD17-58C9DFDB2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E8D3D2-D531-4A22-86CE-B9BB06A1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正确结论：Information and service access both affect the observed outcome.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8F2C27-2E8D-4DBF-941A-26EB7E27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90D4D-699B-4ECF-890B-88A7A5DE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A4B333-B123-4C3E-8FBB-C6800852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310118-A0A3-42A1-877B-FB36C5246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851379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B77D1D-D32E-43DC-9C52-F57EBFC8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71352-DF18-4416-BCA8-E57131AF2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aa0b52d1048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30383-00CB-4B18-935A-0ECE4824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06DE51-E54F-42DD-96F9-9A2B56F46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2D77CD-6715-47B6-88F8-9F9CF62E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2790E-B413-4ED3-BE6C-045F2D4C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482A6-0ECD-4C40-B96D-FEFBC557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1294FB-75FF-463B-A18C-757A8236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7F8E2-F59D-465B-9420-8B6B5EB16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EF0FFF-E21B-45C6-AA7D-DF48DB24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E4E65-982F-41AB-9DED-30E38650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94941-FB4D-4AA3-B4BD-CA02877D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67541-B060-400B-954B-735A309D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F50652-2977-4517-A258-86588E1D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07F14A-1599-494A-B388-FF5C1BE5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4F3900-6DB5-472E-8BED-BC58C591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263F76-61C5-43F2-AE17-4E80EDA1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38FC18-3A61-4590-A341-4477C0DA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B073AF-4FE2-46AE-BB67-0FBCDA4A5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B2562D-0A50-45C0-86AB-ADA2103F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F5DEC0-8F70-43FA-976A-B8273BB0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642430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308E2F-84E0-4BAE-9F76-C317226D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C4E9E-860E-44A6-95B3-96F01F66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c46b2628a49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A77FE-738D-4954-B372-8FDE7E94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3C239B-89B0-4697-9FB7-F186B3DD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5DC77-D048-4A94-B232-65F4B88F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194760-A61C-4AEA-A180-2C728153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22C98-BCDA-4409-B3AE-DF7A620B1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9565A3-5020-4BB6-9A49-D6F3FE76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B4F9C-7DD5-493E-B0A3-A2897039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AB6195-62B5-45CE-A233-5F37605F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93DC4D-2E48-4B6E-A354-10A65DC9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553DB5-086D-4710-8645-B750BDF4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5225BE-144F-4B1C-AE23-826DEA26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726C9F-8AAA-4E1E-867C-DBD1BDFC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B5E10F-EDD4-48F4-AACD-B40D4B6A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03A595-C8CF-4B7E-B52E-43E96303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4D78A-EC4C-40DD-8668-9D125F09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D76D42-DB4D-4BD9-8DD1-B29173BB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D3508B-E3DE-47C7-A2CF-EE1A3738B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059332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D8F714-CF3B-410B-B34F-E1025979D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16D247-87DA-4653-A1DC-46BB0C75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8accb99904a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98E467-0870-4DD6-87FF-B709BEF7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238E4-DF67-4D12-BAA7-4BE259D1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D0474-4CA8-4ED1-81F3-BA30E990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C3BCA-D89A-429E-A665-7D9A874E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87E3F-01E6-487F-B099-BB5207BF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E5B2EF-5858-4815-93B2-FC927ABC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AD85EF-7247-41E5-8C01-CF1D6C90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4ED5CE-5D21-4B2E-BB02-5F099746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C32FB3-0182-4184-B494-4DE2B982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FA26BF-7D3D-4BB3-BB09-08954BDE2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FFAD3D-8B21-4283-9557-FD024D8B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A40BE9-B98B-48DF-B6DE-1DAC7ED6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87DB4-1B5D-4B0C-BE26-C524DC11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6A88B2-BE17-40BD-A0A8-A9CD7CFEB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829267-4BAC-42F3-A906-A733FC0D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122013-3238-4FE0-AE83-337A9D34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4F9256-E98A-45F2-825E-3EAFFAED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604342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05C3C2-E12C-4024-8BAC-6E62DCB2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54318E-DBED-49C9-99C0-B28E55B7B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6ae2e027c4b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F81DFC-3B49-46EB-A19B-3DB7F10A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232919-1C25-4831-832F-1442C557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1D248A-FE61-4133-A208-477F15E1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88427-8510-4BBC-AAD7-0AD3DFFE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A7CDA3-D848-4762-B66F-27C9B699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4937A-7C1E-4A8F-AB1B-0EC1D4F92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039DD-70BF-43FD-A405-87D7E1D9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D9A75-7585-4F8B-87B3-34FAD6C1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98F8C-669E-4AA0-A0F6-13E4F369B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87FBB4-5BCC-4E5D-ABCD-97EC5593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72E42F-CC13-4502-B115-FFFFF102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371BC-A3F4-4388-B165-0307ECAB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AC109A-EB5A-4D7D-8C63-AA710DD4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9FAB6E-5DF6-4B68-A3F8-5B31E472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C294DD-9865-4565-ADBE-420D2F05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B5CF7F-1D5E-4A7C-9B95-F7A8C26E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18DB57-171B-4597-A951-E8B746C3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7D664-F9EA-4239-A16A-2808BFA7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B8A0A2-59DD-42DC-9647-02806A8D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69705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966686-1FD6-4CD6-8CA9-4EFC994A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74511F-0E4E-4070-AAFB-FC166FA4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147fcbebc54d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66C485-FF0B-46C6-BEFA-5612FBBF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F2F2A-289E-4911-9F61-34E6A2F5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A7592-C881-476F-94EC-2F108771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BBFB6-7EE8-4614-B31E-46539A1C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833E92-0531-47AA-9C0C-4541E2ED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0F66F4-7BB9-48B0-9C88-93A71D2B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B58FE-9F53-4E17-941E-F90AD4C9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D5E7A3-B296-4848-9DF0-294B9E9F8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188E85-A19C-4493-8588-84B99679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CA2AA7-2F0E-4819-BD70-6B395300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E3AA64-8BD6-4D41-9C45-0AEA58C1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156339-EC1D-49B5-8E8E-9234B293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DBD3F5-D26F-4CE7-A212-E2553BDF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1E79C-EA5B-4C44-94B5-FA616486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A027DD-0EC3-436C-B46C-8A43332C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4BC0FB-969E-4BAE-9563-8E65A6821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E1EF3C-2AD8-4FE0-A50B-BDDC153D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7108701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320B98-48C4-457C-A0B7-FB491C1E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0105B1-6AB2-4E21-BCDC-654DFC37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084dc61334a6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5A130-9EB6-4B5F-AF55-8523E485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5A201F-BE53-45BC-B9FD-650BBB65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30CFD-F82C-47B7-A95F-C9B0066C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5DFAF-104B-4B01-8410-CDD16AFC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3B336-6578-466B-B64A-0811945A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D9C30D-41B1-4B27-9E3D-438F47A1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C7A726-7B6C-4839-B4F1-A966F849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5BAF6-1381-4AFC-968B-8D53B33F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正确结论：Retain accurate communication and test appointment times that address shift wor…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21699D-145F-480D-85C4-7E28BA02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F3FD0F-FA30-4C7D-B2FF-6F457AB5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A315BC-9117-4EBD-AF61-4626669A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1653A-AAE9-4344-AEAB-350859DC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6097574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780355-81E4-47E0-933C-99979E4D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12D23-1899-49D7-BA11-6B73842B2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141fe9a0e74b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3F4B7D-042C-475D-B5DB-83DF9538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B3FD5-AFF7-4F21-B2DA-8181AF13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7C9C6-780A-43F5-8219-82012B1F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DF3F4C-4AD2-4EF0-8550-F91DD9B8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7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turns the material in…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074377-B848-4DCF-8AF4-BE2D80BF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276386-D09A-4D18-AB57-0D7C5471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86465-5994-4ACA-AAC2-AD16349D3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CE4B8A-3700-414A-8E5C-D46A5D2F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A05408-59FF-4FDF-B256-39811530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00AD90-52BE-430F-BB45-9BD3C49D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DC6165-ACE0-41B5-BB69-06DDFE714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F8927-41A8-44E5-8A16-BE25D4278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C5374-9890-4BA4-A4A2-5AAC1427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548590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D543F3-279B-4D13-BB1E-B560438A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C10D6-71B5-4FD6-B759-1669E811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153765f7a4e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FA8813-80CD-4D81-8553-6A1CED00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799681-B3E0-417F-97F9-8F9555A4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61954D-1555-43B4-A2BB-0CDE67B2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能独立执行“识风险—读证据—比较政策工具”，并说明每一步理由。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2BED7D-4741-4312-A7AD-CD07C3887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2815C-D6CD-47CF-9D1C-AE5B9EB4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980F4-FFA4-4884-A98E-50C2F653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6C469-8FBB-4CEA-8B33-A6E0D550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高频错因：个案经验代替群体数据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E58943-7CD9-46FE-A359-80C81B4E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89EA3F-9909-42A7-8C39-C56A974D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72213-A7DF-4630-933D-738440F99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F494B3-409A-427C-A256-34A85E94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7E239-E11B-4C8B-8C80-2F25451C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5EB014-BBF0-4C38-9BA9-7D448BCC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602B07-A86D-497C-8267-9C55E8FB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40157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C9C66B-4F29-4D12-AB56-69F79A8A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94806B-0100-467C-92CE-9286D61E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e02f07258d45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26DB18-DB6F-4FBC-B361-54EFC573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936DB9-0714-40DD-8ED5-E715372D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5321E8-7B57-44EF-ACA8-A98DA1BE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ACAEDE-ACBF-47B5-9297-D92ABCC1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43F4FB-EB39-413F-90B1-2B786C58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40B76-1ACA-4274-9142-5AC9288D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4E1D2-2D52-4B60-A089-FE29B7AA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34991-CC0C-4B3B-A783-67FF88C7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71E45D-EDF0-4139-82A7-1DCF826CA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5DA097-BE0F-46ED-A48E-D636C727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97BB7-A6EB-4593-9467-FE975261C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4620B-FC70-4375-97A3-906230DE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EC3EF6-0371-4FCD-93DF-A07AC4F1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0EA8FE-8E15-48D1-9E99-12570865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40F492-B719-4DD3-A688-169A20AC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正确结论：The evidence does not show that non-attendance is simply personal ref…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4CDD76-0873-4140-A764-1A58A4512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B4BC4B-D395-44A6-8931-4947DF56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911EB0-92A5-48C2-83F0-440F69FD3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FDAAFE-3D31-4FB8-8234-DA2E7440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585546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5F8379-623B-4D60-ACF8-DB5F1780C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558CB-601F-4948-B6BD-0FE9A443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3cd48e6084d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8493D-EC31-43CB-B682-078501442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0A4E4C-A8FF-4BE0-884B-E5149DF2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F114D-ACCD-485B-93E7-6D88C7F4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71964-0516-4605-BA44-8E94ABED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FA118-63F0-4396-840B-14DAD2579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661E0-1FFD-489C-8A27-4EB349AD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DC2EC-5DA1-4F98-A035-D8080AF1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725511-9F7D-4B89-A334-5DE2F533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F357C6-CF50-4B61-BC27-A431011C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8F5D29-C512-44AD-B9AE-6BACB2E5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8D83F1-F3B9-4E85-9811-F57DEBAA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C1C484-4FC2-4B0B-AF25-912FF778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FB9A2C-9920-4A9C-9DAA-01ED0FE4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C9773E-F413-4210-93CC-08B899279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80691F-D9C3-4A05-B06C-189D5BEE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30615-0E4D-46E9-88CB-DF71E50F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9B67E2-FED7-4BEC-A842-C1847B62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C02670-2D01-435E-A09F-7E539E0B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5D46BF-41E3-46C2-89B3-E8D27F6B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2619652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9E7C5C-14A7-4DBA-816E-867D1B4B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B6DDF-C335-4C6B-BF15-8EDE18CA9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0365aaa9046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886545-AEE2-4238-AE81-59890F831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4C57E-46A8-4C21-81E0-78B673C4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2F8C79-6414-4048-9AE5-88E9D85D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A0C37B-0D54-44A0-B59C-8BD222D9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F70B60-2A5B-4152-AF55-0590ECFD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EF711-99CB-431E-A756-54DC9804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78BFF-93B9-433D-AC62-3C902FAC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BE66A8-729B-463A-9919-41ADC962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9524ED-BE25-4909-B37C-2233AA24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74594-8050-4AC8-8C4D-0F375ADC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37455B-99EA-4BB3-AC6D-316378AA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20025-2685-4C18-9ED2-E21864517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18463-FCD1-4D3A-A221-B9E8C4F67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7F4FAE-2E94-4C89-A2B0-CA649817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F5201E-ACCF-4F56-88AD-E526B729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F6D434-7A25-41AC-B7F1-063C3416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7F3E3C-F2E5-448C-91D2-A1639364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0651695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BF675A-C214-4554-A5C9-06A492E89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537875-8F06-449D-A2E9-8726DA42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f8f59aa5c49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2383D-3251-49B9-AC0C-B02805EC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4E1CA-3338-4FF3-B32A-C86A38945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556AE-A900-4421-837F-FBE05674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3ED300-FC46-42B2-B75B-4686A966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70CAC-8D8D-44B4-86BC-EFF995FD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99F37-5E3D-4063-9A61-AE8BB954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5AEFC-3877-42A6-B798-D901C532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DDDB78-EAC1-4A8B-ACEE-2500399F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4EB19-05D7-4CB1-88F3-F193ED65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9AE88-B827-4A57-BAD9-BEC1793D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F1730A-2773-4DA3-B77E-4035263E4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567CB2-1F17-4166-8A74-DE96A3A8C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833CE-7D06-4E6E-8B39-A9EA4A48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DCDB73-A15C-49DC-9575-28891B92C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89427-EE0D-4E32-93F9-8FE070BC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E425F0-739E-4024-B45E-9F072740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C103E0-BEEF-4925-AE6F-54507E3F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3781690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4EA10A-EDB8-40E8-AD71-8A9BC388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72DAE-AB01-42B3-A58E-A5DF75762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f9b8f45b0847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2FEBF1-0504-4E8B-A3F0-78413CEF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72332A-E422-4EBF-A74A-32F42379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CC3DC-40C3-4731-8F09-7C91F2C5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3C555-4267-4C56-95A1-1851D312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answer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4D53D8-42BC-41B9-978D-F8AA7055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CBAED-EA42-42E8-9672-EA68805C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09B3C9-2B88-445D-951C-37CEB0A4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B4893-522E-42E4-8D10-7E78143C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6C8920-2BB5-4C9B-AB8A-2A926362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34291F-8D4A-45B6-836C-2B57C9E5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EF49E6-D492-42F6-B4F1-ADABF72F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EC5B16-1F50-4464-AB69-315970FCA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36ADCE-EC3B-4795-B4DC-3AB3B8F79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229BE-3BAB-4D93-95B4-D9FDD9CC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CA73D-275E-4459-A0BB-A4E89875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926A6F-F16C-4779-82E4-F49DD1BC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172818-F184-483F-9841-A9847DBAC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B4D700-A579-4943-AF7C-6FF63C98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C5E207-4049-4C54-A71A-8735095DA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2061108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A1B515-6599-4E5E-9488-4DBA410A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3B56EB-9A5F-4DBC-AAA7-79ADFC06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c3293ec7847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B4DF4-5D28-4228-901A-7D501585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1985E-9C17-4BBE-89FD-3A3F90DD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ADDFE5-B27A-42CA-86CD-0889396B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79C30-2274-4389-976E-6B8A5AE8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D2217-C57A-4650-A172-BE51AD7A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30312-F0AC-4BBD-8466-4E4731B2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C9C5A3-11B1-44ED-A85A-04407AEA1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814652-8D11-44FB-98C2-52617A57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6A9A3-487D-4DBE-93FB-53ED3988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DB966E-0D1E-4C78-BD10-41105E4E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34514-8674-4DFC-8D20-FC0F41FF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CD307-EEC2-4288-8A69-8186C6FC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514FF-1FFE-4253-BE56-A1D5BA0E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0D940B-3955-460D-B4DF-E7087B1F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551883-BAC9-4C09-B77D-5500922E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E4477-3E3F-43E0-9651-205193AF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41D076-DEF5-4724-8F9C-83989F4B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0442663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E791E4-287B-4FD0-9275-5866BA92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22442-1211-4FE5-B337-C67475FA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cb8739e4041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990692-A759-44CA-A6E8-D7ECBC74D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785723-76D7-443C-BFAE-7DCB5172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D947E-E70F-4334-81D3-5FF74F5E7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391223-1731-47B9-9381-B5BBACFE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36177-0913-483D-BA1B-2D6C2602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72A403-B630-4DAC-9C4E-BDB75D70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04D22-3FF0-42FB-8A7C-5746A613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00F212-3D43-4DCE-8837-D214DE6D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Information and service access both affect the observed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3C8CD-DCE0-496B-BBE8-81EEDCF7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985E21-B34E-4CB1-AAB3-48536EE0A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7FB653-DBAF-466D-B42D-30B192F6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D08950-CFB1-4537-A218-28523796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2616627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0131E3-A080-4181-9EB8-80773923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8BC69-88CD-4C50-87A9-4FBD204A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11c5719a444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A3E08-ACBF-4E9A-883D-1D42E3DF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89DA97-5A7E-4E3E-B346-E9B1E60B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89FCFB-0B77-4808-A2FA-BDB68C68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EA3E9-EE82-432A-A22B-7FA28477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independent check would mos…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A6F87-1F5B-4298-BA31-0E4E2910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FFA086-1011-453E-BD6C-0EDC79B2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B7390B-5B17-465B-8D28-73446829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D0F03C-6258-483F-BDFC-5AA7561D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D2B85-0907-493C-8488-75E674F2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835DC3-628D-4A54-8798-749737100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A9A0C0-A1E8-4BCF-8ECC-9F69C901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4DF9B2-55D5-4C19-9110-5F97306B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16E4D3-B544-44B1-A5B5-AE7E90D5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3571623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5BC099-9E2D-4B1B-A508-9EBE5EBD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60E2C-8388-4621-ADB0-1FF94FB4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d564ad92804f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AB0D1-A23D-4B3C-BE39-88399DEC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46311C-B348-4CC9-BE13-A11D0E54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55643-1696-471A-81A6-5C692166B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04858A-C03C-41A3-8FF2-093295AE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4C2DD-2FC5-4FB1-8C38-0062D6B9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3BDED1-7328-49E9-B19D-2272570A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A6257-3E70-48B4-977A-358575D2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高频错因：个案经验代替群体数据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2E2A5-17E1-4273-B71A-2030CFF8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5E892-1095-40FD-A13A-A324362F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C25A2A-32AF-44C4-99B6-9D1D934E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1F5933-612E-46E4-81A1-AFF8097E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04F668-00EE-483E-BA70-39264780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767657-937A-41F7-8B19-5C877517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AD4A8A-2648-49C3-B317-07785544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3532066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7934CB-CAF3-4073-94CE-5C380C05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21E9F-3AAF-401A-BB81-92C12437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2fb4e4bcc4b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EAEEC-D0EB-4706-A9A8-A02A84ED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495811-5F3D-403D-886F-E81943FE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5CDA6-E623-45CB-8D41-47763F3A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26358-DD5E-4A38-B688-C754225F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CD739-56A4-4249-A106-F9A4835D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F5E46B-BDA7-4D0C-96C6-F4407A0B4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8791E-2F95-4C7F-99D2-FCC15C80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5FFB7-6723-49C9-8410-20EA80E9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7704AD-FB0B-4E1F-A298-9CA1CDCF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比较政策工具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8DA5E4-83F7-44D8-998C-1461444B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169159-5164-4695-971B-D6671EAD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BE935-62C3-47DD-890F-43730259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1AA64E-D990-428F-866A-7853BC4A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916B4-3FB5-4C47-869F-3ED41FA47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18961-C48C-4F9C-8F71-6B3A6588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正确结论：Revise the claim to: Information and service access both affect the o…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9D8901-B086-4C57-B1CD-50513059A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C13CDF-6027-45A5-8E89-53AA93B0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CFA84-D7A4-4942-8A83-945CE612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89D7CF-8916-46C8-8670-D3E9CA0D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0873025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C56782-2E84-460E-8061-2F919BBB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2BD01-8B4E-43FC-9812-C308E021A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5a6e0c57a243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8F109-24FC-4C82-9D07-4BBD6E56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729BC9-697C-4FC0-A147-522C26E5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FDDCE-BBF2-4B0D-AC6C-6AEB4847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D6A8A2-136A-4294-BD5A-B531B4B73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DD0DA-D660-4E3E-8BF3-E1D5D90D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1DE83D-D65D-4A3C-9E2B-2B3EB4C6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616F09-5FDC-4FEB-8066-AFC81D76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C58B5-D12F-4941-B028-01042611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A5B59-4E8A-4F4F-8A0A-CD1AC6B3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C9183-2504-4D84-8EA6-B4665A87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096C98-71B6-4DCD-8761-5D23739E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D2F437-0BE8-473D-BE99-6B5BD50C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DBEAE9-5D88-4A87-82BC-4B732929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000850-E838-4C18-A398-B8C2F356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B831E0-6D41-40A3-A704-EC9C9C8D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4415D-B486-420C-B3FE-89D0A2E2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09FF2B-2353-44EB-9726-7124ADE7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010E9-B9F3-4F9F-82DD-9A25FC1C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917CAA-4095-47AF-AEDD-41307347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702118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2D5745-C098-41E5-A727-CCDF0EDE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EDD7A-FAD9-4599-9FD8-31044820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1724ac079242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5E2FE-F845-4A6E-9CC6-9518A093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944621-8839-45BC-B6B2-EFE92FE6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2E9A4B-0A34-4DBA-9E1D-B4268B30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90CBD7-64C5-4E01-A911-EC809EA2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7309CD-44C5-41D3-A08B-B30585203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9355FF-A6F1-46DE-AA79-B187AE4C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589D82-BE5D-4B9C-96F1-F17E97D9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FAB5C-9A50-4A21-93A1-18AB978F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B0423-1D4C-47D0-BFEA-7A6F976C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2DB2B-0632-495F-9DDA-EDF0901A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00FC9B-6A8A-4264-A8F6-F5948E53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494C0-7FA4-44D4-98E4-4599DE997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7E668A-21C3-43C7-8BF5-14E3B2C8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A35480-6434-405D-BD4B-629F1E7C1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CA140F-4A3E-4145-B865-E64B0F4B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70A09E-D56C-495A-8CFB-F937C3A79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F6C76D-8DB9-456C-A138-6A3F3215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7770547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65A017-1E53-4B1C-BD0E-D1B72D91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9A992-96D1-4D19-A039-37FD10F4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ed2b49fc534c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1D54D-5378-480E-9BF2-5B2C1711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584C4-DF47-450B-86E0-8B4DC793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F90D5-BE6A-4C93-9656-7E1020B5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B2966-B8BD-423E-9E3B-BFB2C837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F0B93-B406-4B46-8EB5-1B43C9C8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80A2F-3AD3-45F0-9B32-344D3CFC3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8AAC76-11B8-4013-801D-C252529D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公共卫生需要个人选择与集体措施协同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567E8F-4160-4CE6-8257-DB1AB47E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89109E-E6A1-4703-AB1C-7A8AA4F3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E25E82-4E26-4F69-92C8-F85F2A64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识风险—读证据—比较政策工具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54B6ED-22BA-445C-B853-620BA3C7C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5109A-A822-4785-9D42-439CEA9E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571DD6-B45A-43FC-8732-9E1F288E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检查：个案经验代替群体数据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0894B-D72D-4EDD-9138-F5B701BB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B0F520-B19D-44E8-A483-5ED8A4FE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8F42DA-D3E6-487C-B31A-FE91462F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9B42E9-C7FA-48D4-956B-5FE31C31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3915231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3D045E-A7E9-42A5-BCA6-D74EEC66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88B4B-32AC-4A58-89EC-E0595E35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ca7c4c30748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0925B0-3A1B-4D92-AECE-D4316B55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A6BD28-859A-4F34-8683-6CC8BD98C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EF708F-68D2-447C-8CF7-64A2583B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C1C6A-A229-404D-816A-08978A3B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indepen…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64EB40-454A-48A2-974B-3734F912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公民与社会发展 2024 公开试题、Sample Paper、资料册与评核框架｜CSD data-response skill adapted to MCQ·错项排除·原创模考任务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9CC434-D4C2-44BD-AC60-3431B247B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717E7D-A6E5-4EE1-80F8-D5E6F7109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487BC1-6796-4266-BD77-76D086A1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2CCC1D-F09F-4C0B-A98D-48C7F908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F6DB31-2471-4559-8991-02D1EC53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0F4E3-46FA-401C-ACC3-6586892B8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07A46E-8291-4CB2-A3FC-360B2AE3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9DFA2C-B572-41C4-BCC1-D7A2E771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2C70B4-A0B2-4DA6-BD15-9C6E0AC56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ACCFE2-B40E-4AA1-A18A-394173E8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E2780E-DAC2-4517-8C5A-66B34726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B05F06-F6B7-4665-9DD2-15D4BDBB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259436-C08A-4FCC-97EA-337CD042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F86D0F-A74F-41E8-93A6-70D5372A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2370074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A5D557-7270-4DD7-AD59-AB596478E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E4920-0E86-4F7C-8DAB-7E6793431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fa2c99df5445c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4BAFF6-309A-4987-B29B-39EA01857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CE5A1-BA8B-4412-B3C6-4C08E07B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89A94-89B9-42DB-9B8F-34264E83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40942-9DA8-4A8A-91CB-CDD03371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41244-45E9-4091-BE03-387F357F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CSD data-response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08192-1837-4D18-B001-26ABD89F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ABE3F4-21A2-42E8-B752-621734FF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E58919-01F9-4869-A7A0-CB0BA739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3989B8-945E-4991-B924-F55BBD49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CSD data-response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0F322B-8C0C-48F6-A673-507E4E5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2C128E-34DF-4A40-AFE5-267086B2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C8416C-A3B7-4A5F-9773-49FA18FE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3CDAD9-A8C2-4296-9BBD-C9B7BAC2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94437F-6CF1-4658-989E-BA7AEB530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EDDDC4-5443-4E27-B553-5F2BB3DE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3D3B1A-754C-4AD7-97F2-93773461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8E4F4B-6DF4-4B1B-BCB5-E78DE840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6857176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3B4FEA-621C-4E7B-BA5A-F7B99369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2A08F6-123A-408B-A4CC-9E437C3E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523cb3df3646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B1E770-0D14-4D14-8B4E-232ACC40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8968F-709F-4ACC-97FE-EA1025F6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AFCE33-56FE-44BF-9FA9-D07620326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77094A-78BF-4730-AE3E-6A186782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个案经验代替群体数据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7A55D-6A24-4BC1-8D0F-AECAE9D2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59B4E4-BFE3-4B30-810D-165B72DB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FFA9A5-0795-4EAC-923E-D3189386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5893EE-A285-4FEA-A933-4A1C7AFD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Retain accurate communication and test 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1B7554-800F-4C3B-AAC1-97857F8F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890A91-3D3C-446F-BA0D-2A5D6D1D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995A71-858D-4F1F-BF09-0EC219F1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3DD5B-8E45-45BD-9485-BC908460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5746566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EBF78C-531E-4C0B-8666-0172FFB7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C2A31-7CDB-4F6C-B816-8AEEC8D4A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10c0b6382245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708FC-C140-42A0-B4CB-B0FE30A9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7164B-14C1-4EA2-8B29-BC89254A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8A7794-C663-4CB1-9FB9-8EF508C7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92903D-AAEB-4F87-A26A-B3B2AD135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6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CSD data-response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【原创训练材料｜参数为训练所设】After a health campaign, booking rises, but shift workers still report that daytime clinic hours prevent attendance.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Which next action follows most di…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1DB6E-0C19-45C8-9E1A-5796C54F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326122-1B01-4227-B615-69BF410B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FF97FF-D7F5-413B-9F74-19BA3D00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844A85-06B1-4943-9258-EE467831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EA079A-E0BF-4712-98D1-F643000E9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B8E5B-0979-4AC9-BD01-FA99EF26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4095E-EA6A-43C6-935F-7A8EC7253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F61EE9-E98A-42EC-BABB-8012968C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CSD · 公共卫生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9C48EF-AE92-43C7-B6EE-6A4E0B97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67926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2026-08-19T09:08:49.8510000Z</dcterms:created>
  <dcterms:modified xsi:type="dcterms:W3CDTF">2026-08-19T09:08:49.8510000Z</dcterms:modified>
</coreProperties>
</file>