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11a11ad97846d8" /><Relationship Type="http://schemas.openxmlformats.org/officeDocument/2006/relationships/extended-properties" Target="/docProps/app.xml" Id="Red534b0b9dea4031" /><Relationship Type="http://schemas.openxmlformats.org/officeDocument/2006/relationships/officeDocument" Target="/ppt/presentation.xml" Id="R63525aeb8c864482" /></Relationships>
</file>

<file path=ppt/presentation.xml><?xml version="1.0" encoding="utf-8"?>
<p:presentation xmlns:p="http://schemas.openxmlformats.org/presentationml/2006/main">
  <p:sldMasterIdLst>
    <p:sldMasterId xmlns:r="http://schemas.openxmlformats.org/officeDocument/2006/relationships" id="2147483648" r:id="R00484bef0f7a4f05"/>
  </p:sldMasterIdLst>
  <p:notesMasterIdLst>
    <p:notesMasterId xmlns:r="http://schemas.openxmlformats.org/officeDocument/2006/relationships" r:id="Rc8696bfcf118421c"/>
  </p:notesMasterIdLst>
  <p:sldIdLst>
    <p:sldId xmlns:r="http://schemas.openxmlformats.org/officeDocument/2006/relationships" id="256" r:id="R7974efd5b8164018"/>
    <p:sldId xmlns:r="http://schemas.openxmlformats.org/officeDocument/2006/relationships" id="257" r:id="R2bbf676f6bcd466f"/>
    <p:sldId xmlns:r="http://schemas.openxmlformats.org/officeDocument/2006/relationships" id="258" r:id="Rb000f9cf83e14981"/>
    <p:sldId xmlns:r="http://schemas.openxmlformats.org/officeDocument/2006/relationships" id="259" r:id="R980db54886fd4798"/>
    <p:sldId xmlns:r="http://schemas.openxmlformats.org/officeDocument/2006/relationships" id="260" r:id="R0e73b40be9204ad8"/>
    <p:sldId xmlns:r="http://schemas.openxmlformats.org/officeDocument/2006/relationships" id="261" r:id="Rd4351da65ff4447a"/>
    <p:sldId xmlns:r="http://schemas.openxmlformats.org/officeDocument/2006/relationships" id="262" r:id="Rd3366675eee445f5"/>
    <p:sldId xmlns:r="http://schemas.openxmlformats.org/officeDocument/2006/relationships" id="263" r:id="R0f7b37040a2b4b14"/>
    <p:sldId xmlns:r="http://schemas.openxmlformats.org/officeDocument/2006/relationships" id="264" r:id="R46a3fc7446224632"/>
    <p:sldId xmlns:r="http://schemas.openxmlformats.org/officeDocument/2006/relationships" id="265" r:id="R331ebc7c3a2b4c3e"/>
    <p:sldId xmlns:r="http://schemas.openxmlformats.org/officeDocument/2006/relationships" id="266" r:id="Rc48a30c98a594788"/>
    <p:sldId xmlns:r="http://schemas.openxmlformats.org/officeDocument/2006/relationships" id="267" r:id="R9e697ea74fa74bbd"/>
    <p:sldId xmlns:r="http://schemas.openxmlformats.org/officeDocument/2006/relationships" id="268" r:id="R6818084d6f0e48be"/>
    <p:sldId xmlns:r="http://schemas.openxmlformats.org/officeDocument/2006/relationships" id="269" r:id="R805378a9bc99441d"/>
    <p:sldId xmlns:r="http://schemas.openxmlformats.org/officeDocument/2006/relationships" id="270" r:id="R2a93d5b45e314d65"/>
    <p:sldId xmlns:r="http://schemas.openxmlformats.org/officeDocument/2006/relationships" id="271" r:id="R082a03693bbb4d72"/>
    <p:sldId xmlns:r="http://schemas.openxmlformats.org/officeDocument/2006/relationships" id="272" r:id="R2ff7dcde1fb34fc1"/>
    <p:sldId xmlns:r="http://schemas.openxmlformats.org/officeDocument/2006/relationships" id="273" r:id="Reee5a53022ec4f25"/>
    <p:sldId xmlns:r="http://schemas.openxmlformats.org/officeDocument/2006/relationships" id="274" r:id="R21d7e591da294261"/>
    <p:sldId xmlns:r="http://schemas.openxmlformats.org/officeDocument/2006/relationships" id="275" r:id="R82b04568d8ae46a5"/>
    <p:sldId xmlns:r="http://schemas.openxmlformats.org/officeDocument/2006/relationships" id="276" r:id="Re633006630a6470c"/>
    <p:sldId xmlns:r="http://schemas.openxmlformats.org/officeDocument/2006/relationships" id="277" r:id="R0e82cc9678174414"/>
    <p:sldId xmlns:r="http://schemas.openxmlformats.org/officeDocument/2006/relationships" id="278" r:id="R2f399814d1214143"/>
    <p:sldId xmlns:r="http://schemas.openxmlformats.org/officeDocument/2006/relationships" id="279" r:id="Rdffa02a1e8984c55"/>
    <p:sldId xmlns:r="http://schemas.openxmlformats.org/officeDocument/2006/relationships" id="280" r:id="R1b068afce1db4014"/>
    <p:sldId xmlns:r="http://schemas.openxmlformats.org/officeDocument/2006/relationships" id="281" r:id="R5b45c6f9b2734cef"/>
    <p:sldId xmlns:r="http://schemas.openxmlformats.org/officeDocument/2006/relationships" id="282" r:id="R5a63e26a1bf14154"/>
    <p:sldId xmlns:r="http://schemas.openxmlformats.org/officeDocument/2006/relationships" id="283" r:id="R2704719fdba44723"/>
    <p:sldId xmlns:r="http://schemas.openxmlformats.org/officeDocument/2006/relationships" id="284" r:id="R02c1b02e63124b52"/>
    <p:sldId xmlns:r="http://schemas.openxmlformats.org/officeDocument/2006/relationships" id="285" r:id="Rf42cd07100614d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6674de2042a44a8" /><Relationship Type="http://schemas.openxmlformats.org/officeDocument/2006/relationships/slideMaster" Target="/ppt/slideMasters/slideMaster1.xml" Id="R00484bef0f7a4f05" /><Relationship Type="http://schemas.openxmlformats.org/officeDocument/2006/relationships/notesMaster" Target="/ppt/notesMasters/notesMaster1.xml" Id="Rc8696bfcf118421c" /><Relationship Type="http://schemas.openxmlformats.org/officeDocument/2006/relationships/presProps" Target="/ppt/presProps.xml" Id="R2e5237b589384bfc" /><Relationship Type="http://schemas.openxmlformats.org/officeDocument/2006/relationships/tableStyles" Target="/ppt/tableStyles.xml" Id="R1e0f3d613b304117" /><Relationship Type="http://schemas.openxmlformats.org/officeDocument/2006/relationships/slide" Target="/ppt/slides/slide1.xml" Id="R7974efd5b8164018" /><Relationship Type="http://schemas.openxmlformats.org/officeDocument/2006/relationships/slide" Target="/ppt/slides/slide2.xml" Id="R2bbf676f6bcd466f" /><Relationship Type="http://schemas.openxmlformats.org/officeDocument/2006/relationships/slide" Target="/ppt/slides/slide3.xml" Id="Rb000f9cf83e14981" /><Relationship Type="http://schemas.openxmlformats.org/officeDocument/2006/relationships/slide" Target="/ppt/slides/slide4.xml" Id="R980db54886fd4798" /><Relationship Type="http://schemas.openxmlformats.org/officeDocument/2006/relationships/slide" Target="/ppt/slides/slide5.xml" Id="R0e73b40be9204ad8" /><Relationship Type="http://schemas.openxmlformats.org/officeDocument/2006/relationships/slide" Target="/ppt/slides/slide6.xml" Id="Rd4351da65ff4447a" /><Relationship Type="http://schemas.openxmlformats.org/officeDocument/2006/relationships/slide" Target="/ppt/slides/slide7.xml" Id="Rd3366675eee445f5" /><Relationship Type="http://schemas.openxmlformats.org/officeDocument/2006/relationships/slide" Target="/ppt/slides/slide8.xml" Id="R0f7b37040a2b4b14" /><Relationship Type="http://schemas.openxmlformats.org/officeDocument/2006/relationships/slide" Target="/ppt/slides/slide9.xml" Id="R46a3fc7446224632" /><Relationship Type="http://schemas.openxmlformats.org/officeDocument/2006/relationships/slide" Target="/ppt/slides/slide10.xml" Id="R331ebc7c3a2b4c3e" /><Relationship Type="http://schemas.openxmlformats.org/officeDocument/2006/relationships/slide" Target="/ppt/slides/slide11.xml" Id="Rc48a30c98a594788" /><Relationship Type="http://schemas.openxmlformats.org/officeDocument/2006/relationships/slide" Target="/ppt/slides/slide12.xml" Id="R9e697ea74fa74bbd" /><Relationship Type="http://schemas.openxmlformats.org/officeDocument/2006/relationships/slide" Target="/ppt/slides/slide13.xml" Id="R6818084d6f0e48be" /><Relationship Type="http://schemas.openxmlformats.org/officeDocument/2006/relationships/slide" Target="/ppt/slides/slide14.xml" Id="R805378a9bc99441d" /><Relationship Type="http://schemas.openxmlformats.org/officeDocument/2006/relationships/slide" Target="/ppt/slides/slide15.xml" Id="R2a93d5b45e314d65" /><Relationship Type="http://schemas.openxmlformats.org/officeDocument/2006/relationships/slide" Target="/ppt/slides/slide16.xml" Id="R082a03693bbb4d72" /><Relationship Type="http://schemas.openxmlformats.org/officeDocument/2006/relationships/slide" Target="/ppt/slides/slide17.xml" Id="R2ff7dcde1fb34fc1" /><Relationship Type="http://schemas.openxmlformats.org/officeDocument/2006/relationships/slide" Target="/ppt/slides/slide18.xml" Id="Reee5a53022ec4f25" /><Relationship Type="http://schemas.openxmlformats.org/officeDocument/2006/relationships/slide" Target="/ppt/slides/slide19.xml" Id="R21d7e591da294261" /><Relationship Type="http://schemas.openxmlformats.org/officeDocument/2006/relationships/slide" Target="/ppt/slides/slide20.xml" Id="R82b04568d8ae46a5" /><Relationship Type="http://schemas.openxmlformats.org/officeDocument/2006/relationships/slide" Target="/ppt/slides/slide21.xml" Id="Re633006630a6470c" /><Relationship Type="http://schemas.openxmlformats.org/officeDocument/2006/relationships/slide" Target="/ppt/slides/slide22.xml" Id="R0e82cc9678174414" /><Relationship Type="http://schemas.openxmlformats.org/officeDocument/2006/relationships/slide" Target="/ppt/slides/slide23.xml" Id="R2f399814d1214143" /><Relationship Type="http://schemas.openxmlformats.org/officeDocument/2006/relationships/slide" Target="/ppt/slides/slide24.xml" Id="Rdffa02a1e8984c55" /><Relationship Type="http://schemas.openxmlformats.org/officeDocument/2006/relationships/slide" Target="/ppt/slides/slide25.xml" Id="R1b068afce1db4014" /><Relationship Type="http://schemas.openxmlformats.org/officeDocument/2006/relationships/slide" Target="/ppt/slides/slide26.xml" Id="R5b45c6f9b2734cef" /><Relationship Type="http://schemas.openxmlformats.org/officeDocument/2006/relationships/slide" Target="/ppt/slides/slide27.xml" Id="R5a63e26a1bf14154" /><Relationship Type="http://schemas.openxmlformats.org/officeDocument/2006/relationships/slide" Target="/ppt/slides/slide28.xml" Id="R2704719fdba44723" /><Relationship Type="http://schemas.openxmlformats.org/officeDocument/2006/relationships/slide" Target="/ppt/slides/slide29.xml" Id="R02c1b02e63124b52" /><Relationship Type="http://schemas.openxmlformats.org/officeDocument/2006/relationships/slide" Target="/ppt/slides/slide30.xml" Id="Rf42cd07100614d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9707273f2f4b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5e9480c0644fd5" /><Relationship Type="http://schemas.openxmlformats.org/officeDocument/2006/relationships/notesMaster" Target="/ppt/notesMasters/notesMaster1.xml" Id="Rddbb6f28d18b447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b485ce735c4ac7" /><Relationship Type="http://schemas.openxmlformats.org/officeDocument/2006/relationships/notesMaster" Target="/ppt/notesMasters/notesMaster1.xml" Id="Rf31918a78cc24ece" /></Relationships>
</file>

<file path=ppt/notesSlides/_rels/notesSlide3.xml.rels>&#65279;<?xml version="1.0" encoding="utf-8"?><Relationships xmlns="http://schemas.openxmlformats.org/package/2006/relationships"><Relationship Type="http://schemas.openxmlformats.org/officeDocument/2006/relationships/slide" Target="/ppt/slides/slide3.xml" Id="R136d449cdee54f48" /><Relationship Type="http://schemas.openxmlformats.org/officeDocument/2006/relationships/notesMaster" Target="/ppt/notesMasters/notesMaster1.xml" Id="Rbbeea3c0ffdc416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a8a5c4d3b44e2e" /><Relationship Type="http://schemas.openxmlformats.org/officeDocument/2006/relationships/notesMaster" Target="/ppt/notesMasters/notesMaster1.xml" Id="R95592b2a8b064d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84643bab3f4fbd" /><Relationship Type="http://schemas.openxmlformats.org/officeDocument/2006/relationships/notesMaster" Target="/ppt/notesMasters/notesMaster1.xml" Id="R25f499982cd64c6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17c19b7b6f4a34" /><Relationship Type="http://schemas.openxmlformats.org/officeDocument/2006/relationships/notesMaster" Target="/ppt/notesMasters/notesMaster1.xml" Id="Rb0c1f585b66f4c12" /></Relationships>
</file>

<file path=ppt/notesSlides/_rels/notesSlide7.xml.rels>&#65279;<?xml version="1.0" encoding="utf-8"?><Relationships xmlns="http://schemas.openxmlformats.org/package/2006/relationships"><Relationship Type="http://schemas.openxmlformats.org/officeDocument/2006/relationships/slide" Target="/ppt/slides/slide7.xml" Id="R0f93cd53e0a241a3" /><Relationship Type="http://schemas.openxmlformats.org/officeDocument/2006/relationships/notesMaster" Target="/ppt/notesMasters/notesMaster1.xml" Id="Rbb8eebada0ca4d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c97fb9acb5f4c44" /><Relationship Type="http://schemas.openxmlformats.org/officeDocument/2006/relationships/notesMaster" Target="/ppt/notesMasters/notesMaster1.xml" Id="Rb3fddf3845be415e"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4f650f565a4b8b" /><Relationship Type="http://schemas.openxmlformats.org/officeDocument/2006/relationships/notesMaster" Target="/ppt/notesMasters/notesMaster1.xml" Id="Reaec2925540544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50590202ce84dfc" /><Relationship Type="http://schemas.openxmlformats.org/officeDocument/2006/relationships/notesMaster" Target="/ppt/notesMasters/notesMaster1.xml" Id="R0153c163f25245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a2ce673238444c" /><Relationship Type="http://schemas.openxmlformats.org/officeDocument/2006/relationships/notesMaster" Target="/ppt/notesMasters/notesMaster1.xml" Id="R33276bd0bce649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77e311c085b43d6" /><Relationship Type="http://schemas.openxmlformats.org/officeDocument/2006/relationships/notesMaster" Target="/ppt/notesMasters/notesMaster1.xml" Id="Rcbe90f5a7bc94a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4001e7c1054739" /><Relationship Type="http://schemas.openxmlformats.org/officeDocument/2006/relationships/notesMaster" Target="/ppt/notesMasters/notesMaster1.xml" Id="Rdc65ed0b60cd46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923fb0056c348f7" /><Relationship Type="http://schemas.openxmlformats.org/officeDocument/2006/relationships/notesMaster" Target="/ppt/notesMasters/notesMaster1.xml" Id="Rf5aa2633b1ef42a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8182f690c6e4fc4" /><Relationship Type="http://schemas.openxmlformats.org/officeDocument/2006/relationships/notesMaster" Target="/ppt/notesMasters/notesMaster1.xml" Id="Rf72b0441eb3249c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93fcbe60c914aee" /><Relationship Type="http://schemas.openxmlformats.org/officeDocument/2006/relationships/notesMaster" Target="/ppt/notesMasters/notesMaster1.xml" Id="Red1a870a97ec42c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808c501e87e467f" /><Relationship Type="http://schemas.openxmlformats.org/officeDocument/2006/relationships/notesMaster" Target="/ppt/notesMasters/notesMaster1.xml" Id="Rf23987bd6d614b9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3ffa553c8a475d" /><Relationship Type="http://schemas.openxmlformats.org/officeDocument/2006/relationships/notesMaster" Target="/ppt/notesMasters/notesMaster1.xml" Id="R33600633ed204a3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44aea33d2aa4c94" /><Relationship Type="http://schemas.openxmlformats.org/officeDocument/2006/relationships/notesMaster" Target="/ppt/notesMasters/notesMaster1.xml" Id="Reaf09abd61b84c0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944fcdc2e984168" /><Relationship Type="http://schemas.openxmlformats.org/officeDocument/2006/relationships/notesMaster" Target="/ppt/notesMasters/notesMaster1.xml" Id="Rf1564005953b483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22ea30c9d74828" /><Relationship Type="http://schemas.openxmlformats.org/officeDocument/2006/relationships/notesMaster" Target="/ppt/notesMasters/notesMaster1.xml" Id="R2b99f79a740942f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1be92b29b64ece" /><Relationship Type="http://schemas.openxmlformats.org/officeDocument/2006/relationships/notesMaster" Target="/ppt/notesMasters/notesMaster1.xml" Id="Rdad2f73b1f09468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53c57c21cd4377" /><Relationship Type="http://schemas.openxmlformats.org/officeDocument/2006/relationships/notesMaster" Target="/ppt/notesMasters/notesMaster1.xml" Id="Rb2dcc5595c764c5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e87bce07ad3435e" /><Relationship Type="http://schemas.openxmlformats.org/officeDocument/2006/relationships/notesMaster" Target="/ppt/notesMasters/notesMaster1.xml" Id="R8f562d6c7a96489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9a07c078af64049" /><Relationship Type="http://schemas.openxmlformats.org/officeDocument/2006/relationships/notesMaster" Target="/ppt/notesMasters/notesMaster1.xml" Id="Re5cbd7f3338e4e2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8623c226d694774" /><Relationship Type="http://schemas.openxmlformats.org/officeDocument/2006/relationships/notesMaster" Target="/ppt/notesMasters/notesMaster1.xml" Id="R66e128c7e1d548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1a885a547c143ea" /><Relationship Type="http://schemas.openxmlformats.org/officeDocument/2006/relationships/notesMaster" Target="/ppt/notesMasters/notesMaster1.xml" Id="R236cd70e5de047f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7268b45a4a749cf" /><Relationship Type="http://schemas.openxmlformats.org/officeDocument/2006/relationships/notesMaster" Target="/ppt/notesMasters/notesMaster1.xml" Id="Re72466b7d9a445f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22a9cbae69c426c" /><Relationship Type="http://schemas.openxmlformats.org/officeDocument/2006/relationships/notesMaster" Target="/ppt/notesMasters/notesMaster1.xml" Id="R26c204b4b1de49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afd9c81817d4a61" /><Relationship Type="http://schemas.openxmlformats.org/officeDocument/2006/relationships/notesMaster" Target="/ppt/notesMasters/notesMaster1.xml" Id="R73692b80677b44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的“可持续发展”学习单元。本套课件共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讲稿】明确告诉学生：本单元只训练“可持续发展”。先解释知识范围，再用一句话建立核心判断，最后示范标准方法。</a:t>
            </a:r>
          </a:p>
          <a:p xmlns:a="http://schemas.openxmlformats.org/drawingml/2006/main">
            <a:r>
              <a:t>【互动提问】请用自己的话复述“可持续政策要平衡环境、社会与经济”，并举一个会触发“只谈环保不谈执行成本”的错误例子。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Which conclusion is supported by all the stated evidence? 选项为 A.Evidence-led response: A sustainable decision must compare emissions, affordability, timing and effects on different households.；B.Revise the claim to: A sustainable decision must compare emissions, affordability, timing and effects on different households.；C.A sustainable decision must compare emissions, affordability, timing and effects on different households.；D.Model both time paths and test targeted support or a phased combination.。讲解时强调：可持续政策要平衡环境、社会与经济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分步讲评：先重述题目条件，再逐步示范“读指标—找权衡—提出组合方案”，最后给出正确结论“A sustainable decision must compare emissions, affordability, timing and effects on different households.”。完整解析：The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Which limitation must remain in the final evaluation? 选项为 A.Repeat the evaluation after this step: Model both time paths and test targeted support or a phased combination.；B.A sustainable decision must compare emissions, affordability, timing and effects on different households.；C.Choosing only the fastest or cheapest plan omits dimensions supplied by the material.；D.Evidence-led response: A sustainable decision must compare emissions, affordability, timing and effects on different households.。讲解时强调：可持续政策要平衡环境、社会与经济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分步讲评：先重述题目条件，再逐步示范“读指标—找权衡—提出组合方案”，最后给出正确结论“Choosing only the fastest or cheapest plan omits dimensions supplied by the material.”。完整解析：The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A draft makes an absolute claim. Which revision is defensible? 选项为 A.Model both time paths and test targeted support or a phased combination.；B.Revise the claim to: A sustainable decision must compare emissions, affordability, timing and effects on different households.；C.Choosing only the fastest or cheapest plan omits dimensions supplied by the material.；D.Repeat the evaluation after this step: Model both time paths and test targeted support or a phased combination.。讲解时强调：可持续政策要平衡环境、社会与经济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分步讲评：先重述题目条件，再逐步示范“读指标—找权衡—提出组合方案”，最后给出正确结论“Revise the claim to: A sustainable decision must compare emissions, affordability, timing and effects on different households.”。完整解析：The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12450573ea46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edfc9af22f46fb" /><Relationship Type="http://schemas.openxmlformats.org/officeDocument/2006/relationships/slideLayout" Target="/ppt/slideLayouts/slideLayout1.xml" Id="R25556c3ca9a44ef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556c3ca9a44ef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b86007b5d884dfa" /><Relationship Type="http://schemas.openxmlformats.org/officeDocument/2006/relationships/image" Target="/ppt/media/image.png" Id="Rcaeb722609284a95" /><Relationship Type="http://schemas.openxmlformats.org/officeDocument/2006/relationships/notesSlide" Target="/ppt/notesSlides/notesSlide1.xml" Id="Rdaf20dc3fbe4493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39b75c25fdb4466" /><Relationship Type="http://schemas.openxmlformats.org/officeDocument/2006/relationships/image" Target="/ppt/media/image2.png" Id="Rc0e80f3341644f64" /><Relationship Type="http://schemas.openxmlformats.org/officeDocument/2006/relationships/notesSlide" Target="/ppt/notesSlides/notesSlide2.xml" Id="R59ad236d6ee54d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5cef794b18741c8" /><Relationship Type="http://schemas.openxmlformats.org/officeDocument/2006/relationships/image" Target="/ppt/media/image3.png" Id="R30ecf0c33f854bdb" /><Relationship Type="http://schemas.openxmlformats.org/officeDocument/2006/relationships/notesSlide" Target="/ppt/notesSlides/notesSlide3.xml" Id="Raeaf3c70012b49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6359ebf213a47f2" /><Relationship Type="http://schemas.openxmlformats.org/officeDocument/2006/relationships/image" Target="/ppt/media/image4.png" Id="Rc3bef4105a4748c4" /><Relationship Type="http://schemas.openxmlformats.org/officeDocument/2006/relationships/notesSlide" Target="/ppt/notesSlides/notesSlide4.xml" Id="R60b71ac1a87348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d76b57da9de4d25" /><Relationship Type="http://schemas.openxmlformats.org/officeDocument/2006/relationships/image" Target="/ppt/media/image5.png" Id="R92d4cfbb43c74fa5" /><Relationship Type="http://schemas.openxmlformats.org/officeDocument/2006/relationships/notesSlide" Target="/ppt/notesSlides/notesSlide5.xml" Id="R09b4ea7c8a9c46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d1b432a86214b9b" /><Relationship Type="http://schemas.openxmlformats.org/officeDocument/2006/relationships/image" Target="/ppt/media/image6.png" Id="R51fe8ae891404d1e" /><Relationship Type="http://schemas.openxmlformats.org/officeDocument/2006/relationships/notesSlide" Target="/ppt/notesSlides/notesSlide6.xml" Id="Rd7ffef73ba7541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d04604d93df4f0c" /><Relationship Type="http://schemas.openxmlformats.org/officeDocument/2006/relationships/image" Target="/ppt/media/image7.png" Id="R7158eb5362eb400c" /><Relationship Type="http://schemas.openxmlformats.org/officeDocument/2006/relationships/notesSlide" Target="/ppt/notesSlides/notesSlide7.xml" Id="R445128a53fbc4e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bdc1ed7e5864c79" /><Relationship Type="http://schemas.openxmlformats.org/officeDocument/2006/relationships/image" Target="/ppt/media/image8.png" Id="R66d13f41a6044c81" /><Relationship Type="http://schemas.openxmlformats.org/officeDocument/2006/relationships/notesSlide" Target="/ppt/notesSlides/notesSlide8.xml" Id="R5bffdea86598466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5569467b7bd4432" /><Relationship Type="http://schemas.openxmlformats.org/officeDocument/2006/relationships/image" Target="/ppt/media/image9.png" Id="R7af8f9b5b67d4545" /><Relationship Type="http://schemas.openxmlformats.org/officeDocument/2006/relationships/notesSlide" Target="/ppt/notesSlides/notesSlide9.xml" Id="R6e7b55e6d88447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eeadfb02e7b400d" /><Relationship Type="http://schemas.openxmlformats.org/officeDocument/2006/relationships/image" Target="/ppt/media/image10.png" Id="R8de342cc02784871" /><Relationship Type="http://schemas.openxmlformats.org/officeDocument/2006/relationships/notesSlide" Target="/ppt/notesSlides/notesSlide10.xml" Id="R1f88782ae9144c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94be18bef394e44" /><Relationship Type="http://schemas.openxmlformats.org/officeDocument/2006/relationships/image" Target="/ppt/media/image11.png" Id="R614497dc69354c5d" /><Relationship Type="http://schemas.openxmlformats.org/officeDocument/2006/relationships/notesSlide" Target="/ppt/notesSlides/notesSlide11.xml" Id="R4f0997c3a1aa47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49fef1639b14401" /><Relationship Type="http://schemas.openxmlformats.org/officeDocument/2006/relationships/image" Target="/ppt/media/image12.png" Id="Rbcac3ef320454440" /><Relationship Type="http://schemas.openxmlformats.org/officeDocument/2006/relationships/notesSlide" Target="/ppt/notesSlides/notesSlide12.xml" Id="Rc88cbab9e69e499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f69e3ad5d614327" /><Relationship Type="http://schemas.openxmlformats.org/officeDocument/2006/relationships/image" Target="/ppt/media/image13.png" Id="R274b1133c5084b8a" /><Relationship Type="http://schemas.openxmlformats.org/officeDocument/2006/relationships/notesSlide" Target="/ppt/notesSlides/notesSlide13.xml" Id="Re2373dd2b7a6482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ba23ed07a454358" /><Relationship Type="http://schemas.openxmlformats.org/officeDocument/2006/relationships/image" Target="/ppt/media/image14.png" Id="R14d61c3de48e4132" /><Relationship Type="http://schemas.openxmlformats.org/officeDocument/2006/relationships/notesSlide" Target="/ppt/notesSlides/notesSlide14.xml" Id="Re6b87620d3224d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d2e62960aa64b15" /><Relationship Type="http://schemas.openxmlformats.org/officeDocument/2006/relationships/image" Target="/ppt/media/image15.png" Id="R1be8d2b6d53b4c73" /><Relationship Type="http://schemas.openxmlformats.org/officeDocument/2006/relationships/notesSlide" Target="/ppt/notesSlides/notesSlide15.xml" Id="R7c552c4915494de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c57e90fc16f4901" /><Relationship Type="http://schemas.openxmlformats.org/officeDocument/2006/relationships/image" Target="/ppt/media/image16.png" Id="R4e862023561a40fc" /><Relationship Type="http://schemas.openxmlformats.org/officeDocument/2006/relationships/notesSlide" Target="/ppt/notesSlides/notesSlide16.xml" Id="R46333cb1fee04d6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bc47164d3134351" /><Relationship Type="http://schemas.openxmlformats.org/officeDocument/2006/relationships/image" Target="/ppt/media/image17.png" Id="R9e48834b4e364113" /><Relationship Type="http://schemas.openxmlformats.org/officeDocument/2006/relationships/notesSlide" Target="/ppt/notesSlides/notesSlide17.xml" Id="Rcf1db5e29faf4b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3814c67da1a44da" /><Relationship Type="http://schemas.openxmlformats.org/officeDocument/2006/relationships/image" Target="/ppt/media/image18.png" Id="Reb1329827a154460" /><Relationship Type="http://schemas.openxmlformats.org/officeDocument/2006/relationships/notesSlide" Target="/ppt/notesSlides/notesSlide18.xml" Id="R8e6a46cc4e5349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473344a0b8d49d4" /><Relationship Type="http://schemas.openxmlformats.org/officeDocument/2006/relationships/image" Target="/ppt/media/image19.png" Id="R5b9b9298635b4a1f" /><Relationship Type="http://schemas.openxmlformats.org/officeDocument/2006/relationships/notesSlide" Target="/ppt/notesSlides/notesSlide19.xml" Id="R5c6c2e0c1480400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3a4bd77ac7e405e" /><Relationship Type="http://schemas.openxmlformats.org/officeDocument/2006/relationships/image" Target="/ppt/media/image20.png" Id="Re6417ac5c6d8490d" /><Relationship Type="http://schemas.openxmlformats.org/officeDocument/2006/relationships/notesSlide" Target="/ppt/notesSlides/notesSlide20.xml" Id="R483b2a51c62b4c1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a3d5d649f684ed7" /><Relationship Type="http://schemas.openxmlformats.org/officeDocument/2006/relationships/image" Target="/ppt/media/image21.png" Id="R35cfdd90aed7498a" /><Relationship Type="http://schemas.openxmlformats.org/officeDocument/2006/relationships/notesSlide" Target="/ppt/notesSlides/notesSlide21.xml" Id="R175b7060961c480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d0bb62cc73e4e71" /><Relationship Type="http://schemas.openxmlformats.org/officeDocument/2006/relationships/image" Target="/ppt/media/image22.png" Id="R1261da55321e4311" /><Relationship Type="http://schemas.openxmlformats.org/officeDocument/2006/relationships/notesSlide" Target="/ppt/notesSlides/notesSlide22.xml" Id="Rad9be48e7acd4ef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5bb2ff31677491b" /><Relationship Type="http://schemas.openxmlformats.org/officeDocument/2006/relationships/image" Target="/ppt/media/image23.png" Id="Re0c7dfe5a6fe4aa9" /><Relationship Type="http://schemas.openxmlformats.org/officeDocument/2006/relationships/notesSlide" Target="/ppt/notesSlides/notesSlide23.xml" Id="Rf6944b953f454d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27428e5ccb64237" /><Relationship Type="http://schemas.openxmlformats.org/officeDocument/2006/relationships/image" Target="/ppt/media/image24.png" Id="R282cb6d38a894a1c" /><Relationship Type="http://schemas.openxmlformats.org/officeDocument/2006/relationships/notesSlide" Target="/ppt/notesSlides/notesSlide24.xml" Id="Rd97959ee9a1a400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6f3c7d5286f4826" /><Relationship Type="http://schemas.openxmlformats.org/officeDocument/2006/relationships/image" Target="/ppt/media/image25.png" Id="R452e1b62d95e4881" /><Relationship Type="http://schemas.openxmlformats.org/officeDocument/2006/relationships/notesSlide" Target="/ppt/notesSlides/notesSlide25.xml" Id="Re1842838e0f9485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703f7dc0e974368" /><Relationship Type="http://schemas.openxmlformats.org/officeDocument/2006/relationships/image" Target="/ppt/media/image26.png" Id="Rf12d7e2dc6794c59" /><Relationship Type="http://schemas.openxmlformats.org/officeDocument/2006/relationships/notesSlide" Target="/ppt/notesSlides/notesSlide26.xml" Id="R2d9cebef18e14f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e3cd5bf121e4054" /><Relationship Type="http://schemas.openxmlformats.org/officeDocument/2006/relationships/image" Target="/ppt/media/image27.png" Id="R2be0ced869fe44dc" /><Relationship Type="http://schemas.openxmlformats.org/officeDocument/2006/relationships/notesSlide" Target="/ppt/notesSlides/notesSlide27.xml" Id="R5466ff1402cf4a1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1d422ae133f4486" /><Relationship Type="http://schemas.openxmlformats.org/officeDocument/2006/relationships/image" Target="/ppt/media/image28.png" Id="R5425d619701b45bd" /><Relationship Type="http://schemas.openxmlformats.org/officeDocument/2006/relationships/notesSlide" Target="/ppt/notesSlides/notesSlide28.xml" Id="R908af78ee54d453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2f8b8782ab9486c" /><Relationship Type="http://schemas.openxmlformats.org/officeDocument/2006/relationships/image" Target="/ppt/media/image29.png" Id="R29d60aa0abd14bf9" /><Relationship Type="http://schemas.openxmlformats.org/officeDocument/2006/relationships/notesSlide" Target="/ppt/notesSlides/notesSlide29.xml" Id="R9476e3b0fd6d4b0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c73339e915548c3" /><Relationship Type="http://schemas.openxmlformats.org/officeDocument/2006/relationships/image" Target="/ppt/media/image30.png" Id="R5b6e0bc1d1dc4201" /><Relationship Type="http://schemas.openxmlformats.org/officeDocument/2006/relationships/notesSlide" Target="/ppt/notesSlides/notesSlide30.xml" Id="R5c9221452fbc428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B994D29-5F13-4778-9C26-D786140C987F}"/>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972D391-0403-432C-8135-01F7308778F3}"/>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25AB1F9-E80A-4EA7-94E3-F8D239083B18}"/>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F65F1EAD-1C06-4713-A1B5-9C44FF2401D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可持续发展</a:t>
            </a:r>
          </a:p>
        </p:txBody>
      </p:sp>
      <p:sp>
        <p:nvSpPr>
          <p:cNvPr id="5" name="">
            <a:extLst xmlns:a="http://schemas.openxmlformats.org/drawingml/2006/main">
              <a:ext uri="{FF2B5EF4-FFF2-40B4-BE49-F238E27FC236}">
                <a16:creationId xmlns:a16="http://schemas.microsoft.com/office/drawing/2014/main" id="{F85C98C6-FC2B-49C3-B5C1-A2F2FF2EB375}"/>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气候、能源、消费、代际公平和国际合作。</a:t>
            </a:r>
          </a:p>
        </p:txBody>
      </p:sp>
      <p:sp>
        <p:nvSpPr>
          <p:cNvPr id="6" name="">
            <a:extLst xmlns:a="http://schemas.openxmlformats.org/drawingml/2006/main">
              <a:ext uri="{FF2B5EF4-FFF2-40B4-BE49-F238E27FC236}">
                <a16:creationId xmlns:a16="http://schemas.microsoft.com/office/drawing/2014/main" id="{291C9DDF-1CC4-4A2C-8E3E-FA5CD4F7305D}"/>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85CE1FFF-64AE-4094-8108-1A6B1AB12C75}"/>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75233C3E-3F51-4C2A-867D-2F4120B474B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3A438CE4-3DAC-4EDA-80DD-8C8F6769BB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aeb722609284a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6161FE25-5A36-4F85-B517-27815507604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D20834A1-9D3D-46E8-98B4-D77417C4D4F2}"/>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4653D71-AC3F-437F-9A70-AF459053ECCB}"/>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349A620-6DF9-4BF2-972A-C495C6A06D4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9908E688-872A-4665-910B-4F4F305E9DA9}"/>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8E505B51-D856-49DB-B606-25842A9E81F2}"/>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CB64F6C9-4006-499C-A508-3678692A34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DF292B16-BFD4-4D5B-91FC-C1A3D61587A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9" name="">
            <a:extLst xmlns:a="http://schemas.openxmlformats.org/drawingml/2006/main">
              <a:ext uri="{FF2B5EF4-FFF2-40B4-BE49-F238E27FC236}">
                <a16:creationId xmlns:a16="http://schemas.microsoft.com/office/drawing/2014/main" id="{867419A4-606E-430F-9F17-5A48D82525E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61011789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5A6D9A1-263E-4FDE-A5FA-483F0D3067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B5150F7-F1CE-486B-B585-72E358FC71B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0e80f3341644f6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9FB2D8-CD13-43B2-AAD3-AD27508CF668}"/>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87F61AAA-B790-40EC-B0B8-5CE2538F598F}"/>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08CE527-425F-41F0-9120-39134DEABA79}"/>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11BD41D1-1FE2-4209-A59F-D70A3F60A46D}"/>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F5CC50A9-30A3-4D04-A206-465269A61517}"/>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0B386AED-BEF4-4DDE-95FE-01D4C5F8A13C}"/>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4D9A7E16-6F43-48B4-B92C-FD29B25C3D27}"/>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4298CC00-436D-4A53-9E11-159069A10D1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48D2761-A46E-4CF7-8262-5186FAB11014}"/>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86F58ED9-6A21-4FAE-8EBA-D19658AE53C9}"/>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B65A4313-BE63-437F-8F73-F6C132D194D1}"/>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AB95D82-4C5A-4AE5-8B23-B2EC1FCC022E}"/>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0DC47F3-5A05-46E6-A79F-2A0935FE6F0C}"/>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92651199-D170-43F5-9AA8-86B1132443E2}"/>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285956A-1D0B-4940-89BB-F3268B89258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60E5BA70-DF09-4873-8118-F382C6FD30A1}"/>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FBCE6115-2803-47DB-AAD1-51B1DCD853A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成功标准｜可持续政策要平衡环境、社会与经济</a:t>
            </a:r>
          </a:p>
        </p:txBody>
      </p:sp>
      <p:sp>
        <p:nvSpPr>
          <p:cNvPr id="21" name="">
            <a:extLst xmlns:a="http://schemas.openxmlformats.org/drawingml/2006/main">
              <a:ext uri="{FF2B5EF4-FFF2-40B4-BE49-F238E27FC236}">
                <a16:creationId xmlns:a16="http://schemas.microsoft.com/office/drawing/2014/main" id="{6F1E312E-B045-49BC-AEA5-436044300A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0BEB4F3-9466-4EFD-B9F7-A9BF609DB8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3" name="">
            <a:extLst xmlns:a="http://schemas.openxmlformats.org/drawingml/2006/main">
              <a:ext uri="{FF2B5EF4-FFF2-40B4-BE49-F238E27FC236}">
                <a16:creationId xmlns:a16="http://schemas.microsoft.com/office/drawing/2014/main" id="{D65FB6DC-5B75-4A52-876F-914CE69A39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742705100"/>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FDE3F27-8915-46B8-BAE3-00B3972221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7EC33399-F760-4EED-9677-C56053E39B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0ecf0c33f854bd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C4CEB1-B5D6-4C14-B63A-4161B806E23B}"/>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可持续发展</a:t>
            </a:r>
          </a:p>
        </p:txBody>
      </p:sp>
      <p:sp>
        <p:nvSpPr>
          <p:cNvPr id="5" name="">
            <a:extLst xmlns:a="http://schemas.openxmlformats.org/drawingml/2006/main">
              <a:ext uri="{FF2B5EF4-FFF2-40B4-BE49-F238E27FC236}">
                <a16:creationId xmlns:a16="http://schemas.microsoft.com/office/drawing/2014/main" id="{658988AD-48FA-4644-B90F-0C96157E2D6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08DA50AF-8B8E-4208-A9B3-3213DA94242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3FCDF34-2D0D-4B0D-A0CA-54A1DD45082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F09CA16-EC6A-4917-B964-F1C514ACD38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可持续政策要平衡环境、社会与经济</a:t>
            </a:r>
          </a:p>
        </p:txBody>
      </p:sp>
      <p:sp>
        <p:nvSpPr>
          <p:cNvPr id="9" name="">
            <a:extLst xmlns:a="http://schemas.openxmlformats.org/drawingml/2006/main">
              <a:ext uri="{FF2B5EF4-FFF2-40B4-BE49-F238E27FC236}">
                <a16:creationId xmlns:a16="http://schemas.microsoft.com/office/drawing/2014/main" id="{B7C6F168-B1A4-4909-AC12-9D2FBC3C382E}"/>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边界提醒｜只谈环保不谈执行成本</a:t>
            </a:r>
          </a:p>
        </p:txBody>
      </p:sp>
      <p:sp>
        <p:nvSpPr>
          <p:cNvPr id="10" name="">
            <a:extLst xmlns:a="http://schemas.openxmlformats.org/drawingml/2006/main">
              <a:ext uri="{FF2B5EF4-FFF2-40B4-BE49-F238E27FC236}">
                <a16:creationId xmlns:a16="http://schemas.microsoft.com/office/drawing/2014/main" id="{8798B81A-11B5-4412-AE2B-BD253DC7727D}"/>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8DCB841-9071-4BD7-A997-02D839C34D28}"/>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8DE98DEA-B577-4144-9DD8-6B975C50EFD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气候、能源、消费、代际公平和国际合作。</a:t>
            </a:r>
          </a:p>
        </p:txBody>
      </p:sp>
      <p:sp>
        <p:nvSpPr>
          <p:cNvPr id="13" name="">
            <a:extLst xmlns:a="http://schemas.openxmlformats.org/drawingml/2006/main">
              <a:ext uri="{FF2B5EF4-FFF2-40B4-BE49-F238E27FC236}">
                <a16:creationId xmlns:a16="http://schemas.microsoft.com/office/drawing/2014/main" id="{95AAA0B4-1135-4127-897D-A57EB4C9DF10}"/>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02FD807-495A-4881-B941-7C1C7AB7F5DC}"/>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D5DA87EF-5A5A-404E-B3A8-F8B0A15A196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读指标—找权衡—提出组合方案</a:t>
            </a:r>
          </a:p>
        </p:txBody>
      </p:sp>
      <p:sp>
        <p:nvSpPr>
          <p:cNvPr id="16" name="">
            <a:extLst xmlns:a="http://schemas.openxmlformats.org/drawingml/2006/main">
              <a:ext uri="{FF2B5EF4-FFF2-40B4-BE49-F238E27FC236}">
                <a16:creationId xmlns:a16="http://schemas.microsoft.com/office/drawing/2014/main" id="{D84CA449-0F89-4B76-9065-4BA4657B12C9}"/>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4D15BB89-7BCD-4ED3-B3BD-47D8AB6C6BD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C6171EB3-8A5A-4F3F-BF0B-D8C355EA66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951448E-12B6-46A5-B210-119A948417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4081FEB6-DC17-4742-8321-C5CF83FA8A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76593177"/>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E547428-EDC6-4C0D-BC50-3821222EB03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8BBD25BC-48EE-4014-A633-EE8D6C317E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3bef4105a4748c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38BBB5-C183-4DDE-B854-08CDF370361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C083A487-1423-41AF-8BF5-450816C80EE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58D8A86-662A-44AF-B72F-0986F6EFEE2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能解释“可持续政策要平衡环境、社会与经济”，并识别一个反例或边界。</a:t>
            </a:r>
          </a:p>
        </p:txBody>
      </p:sp>
      <p:sp>
        <p:nvSpPr>
          <p:cNvPr id="7" name="">
            <a:extLst xmlns:a="http://schemas.openxmlformats.org/drawingml/2006/main">
              <a:ext uri="{FF2B5EF4-FFF2-40B4-BE49-F238E27FC236}">
                <a16:creationId xmlns:a16="http://schemas.microsoft.com/office/drawing/2014/main" id="{E91DA6AC-23E1-42BD-9543-C5945F3C533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E650999-9EC6-42DB-84A3-3666800FB3D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0BAD1613-BDF9-441D-8928-C1DE104CC2B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rais…</a:t>
            </a:r>
          </a:p>
        </p:txBody>
      </p:sp>
      <p:sp>
        <p:nvSpPr>
          <p:cNvPr id="10" name="">
            <a:extLst xmlns:a="http://schemas.openxmlformats.org/drawingml/2006/main">
              <a:ext uri="{FF2B5EF4-FFF2-40B4-BE49-F238E27FC236}">
                <a16:creationId xmlns:a16="http://schemas.microsoft.com/office/drawing/2014/main" id="{BBF44683-A5E7-4E09-BD4F-41FD2D4AA54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5A9382FC-85E3-4629-9ACC-82F5C882E07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7B1318F-C1F6-46DF-81FF-BC9A19DE73C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DFE4A77-0D44-4D7A-BF14-302DA4DC754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6D0B2E71-BF59-441D-94CB-ADEFA9298C1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66BAE8A-D70A-4461-A790-8B66A4A73E5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791856D-AE2C-4BAB-9CB7-C9ED159B94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7" name="">
            <a:extLst xmlns:a="http://schemas.openxmlformats.org/drawingml/2006/main">
              <a:ext uri="{FF2B5EF4-FFF2-40B4-BE49-F238E27FC236}">
                <a16:creationId xmlns:a16="http://schemas.microsoft.com/office/drawing/2014/main" id="{6A964765-A5F7-474E-9BD5-4FB7D5D995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202919619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891C30B-79F5-4CAD-B507-39B4D5CDA7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DE011B2B-960E-43C7-B683-D1320E33AF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2d4cfbb43c74fa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FDC849-147A-4296-A5D2-303D949AAB6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A99AC96-55B4-479F-8D0E-AC1424015F3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0565B13-5230-4CEF-B465-A4D69FC4234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CAA5120-47DF-467C-BF03-B70AA60D900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0ECE8F5-C79E-4EC3-9BDA-B939D088F39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0E723B70-B2B4-4E24-89AA-1A091956D3B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3CCF2CD-BC06-486C-BFB0-11164C84ADC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5A89B128-863C-4D3B-B241-0C0B7C361B9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288E36A-4300-4215-8F52-E320C4A45BC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AC0500E6-F388-48F9-A8B9-8E0197CC0D8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BC1B147-3299-4C71-87BD-3F19B8CAE78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4FDCA854-E008-4F29-A161-E604F730126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【原创训练材料｜参数为训练所设】Plan X cuts emissions sooner but raises short-t…</a:t>
            </a:r>
          </a:p>
        </p:txBody>
      </p:sp>
      <p:sp>
        <p:nvSpPr>
          <p:cNvPr id="16" name="">
            <a:extLst xmlns:a="http://schemas.openxmlformats.org/drawingml/2006/main">
              <a:ext uri="{FF2B5EF4-FFF2-40B4-BE49-F238E27FC236}">
                <a16:creationId xmlns:a16="http://schemas.microsoft.com/office/drawing/2014/main" id="{F35D22A3-A3FA-4DE7-9948-98011D748D5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CE0C7E0-7EF9-48E6-8435-0040C708E01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018DA9B-6EF4-42F4-8F77-AE41D1B89F3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sustainable decision must compare emissions, affordability, timing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BFC10D0-D200-4E54-A24C-B1B8FB778D8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1F1EDA9-017C-4BD2-94FD-9B94B1C148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7289C91-BE2D-48F0-BF51-A326839B28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9DFB194C-FA75-4F2B-8CB3-8213645275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978237579"/>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D33223D-EA37-419E-B71D-98C53CD097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0A5E4395-3BBF-4B49-99DA-8CCF79FBCB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1fe8ae891404d1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FBE015-55DB-447A-BCF0-3DAB1F9520D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497F38B-3FE0-49C4-93BD-F7BA1290ABE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85B8238-44CD-4C13-80F0-B6AE4336D8B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A30B2C6-D5E4-48A0-843E-0A9E91B02A0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7D6E8C63-7D62-4D32-A1C8-57117D765E3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2A6DCB6-21A4-42CC-AA76-A4E84201E5B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F3FE02A-3554-4B77-B0D6-F50D77885C8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FB8B0AD-8B3D-4175-891E-F7C775228B7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BAE628F-B4CD-449F-99F1-DE7CD670C3B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9901CAF-5396-4ADF-BB1B-A1E6E168B87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9A64F41-013B-4292-8933-C06288ECD71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5B060EC-3244-44D9-9A87-32D98E6B660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0E8EB19-FB89-4C00-8825-FD8959DAEB1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1A210062-BF3E-478D-9B68-659F801EAD5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86321BF-F34D-42FE-BA1E-46E7C97F811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F8582A55-DD93-4B54-AF54-4D62BCECA9F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1483407-7245-450F-9F82-5E344AFE50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F0E233B-CB6E-4DEB-A39B-530C5DA675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C65E293F-571B-454E-A439-31AC58DBC3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11601599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AF39D46-C615-4D63-BC07-BF76B75DF8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C8937FA9-0806-4A8B-BEEA-ACABF7CCB6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158eb5362eb400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63761A-4888-45BF-8DA9-29647C44D9B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F2A6CAE-F62E-478A-ACE3-570C657CF53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F5BF04F-52C7-41EC-90A0-BB5B9EBD09B2}"/>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2DE4C29-F3DD-4671-8C88-1C71B96DD55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5D9B574A-786E-4618-9DCD-7EC9AA1F27D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C32D125-041C-4801-8E7A-08EC7012815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768C8A1-6280-4E69-A35D-292E7E2698B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B40DFF38-CC44-41AA-A52A-90C867B6B8F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A15B86C-5C33-47C4-B7FA-BA989093774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A7B66BA-EA46-42B7-8245-CBAE06E6FE0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2D3E9880-70EA-473F-AAB7-8C2137260C8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576B6D5-AD5A-402A-9C2D-CA4EC31169A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F3FD823-0F51-4766-883E-7E534E1981B7}"/>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AB2D4589-8A23-4574-93D7-8B9F1C8E0B9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4E0C69F-9D44-4C51-BCA5-F7D4434C9B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38D6CA-E80C-4EBC-8935-9BE0B200FC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4AAF80EC-5061-44AA-A848-29249FEA30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450869180"/>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AB6E24A-8121-4DFD-9E9D-16A93AF60A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81A1899-FB7C-45DB-ACD9-5F098EF0F2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6d13f41a6044c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C6FF65-0A94-459E-852D-33749A7CC9C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3A66552-88D4-42DC-BD67-B0DD41ED162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8373552-00EE-4520-A40B-B274BC7561B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1162AAC-2934-4D94-BF6A-C74016F4CE1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16DF0F6C-1133-4EEA-B96B-E7A897C95EB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E9E3779-5490-4982-924C-AB8E0E2F2D0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D46F573-F159-4108-8355-F512F15BC0C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D87EBF3B-2EC1-407E-9A52-7F71D84ED9F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7525BF7-D705-4C2E-BADC-7EC852E4780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4A078E1-519B-4705-B2D4-B676BF33CDD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7E04896A-E54B-49A8-B273-1647DC95EFB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D87B753-4307-4F42-9EDB-6741CA04339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F21FBDE-31ED-408B-8D21-233FB775136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372B86AB-3D55-46D9-875B-99D74998A4A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671419F-788C-4E46-BEA3-85447A8770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D28C96C-4645-416B-A966-B1840130E8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7BA037DB-C6BE-435D-8F83-75095733D2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73180252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6A4F339-4899-4A63-A0B3-58F58F5B791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5CEA4A3F-EF16-4795-8C3F-DF4F4225C3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af8f9b5b67d454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E41FDE-E135-4691-807F-A844ED5A47F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231C7B5-484A-4E6C-86C0-E7D4D90879B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EC2634F-77C0-4B6C-A0CC-7F862E0A9FF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EE2C0E6E-27B3-4887-B392-9B673A7B54A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E0BE0729-DD02-43F6-9F9E-084ECEFFED5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4C5D844B-2761-469A-8285-DCF93511ED5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68EFA0E-B4F4-4F4B-9B45-4F2D0DF825F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092C60F-3F9C-41F8-BDF6-7464BBD0F02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37152CC-8E80-4F52-BC6B-1DD3F330014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5121205-7FC7-4287-A4ED-474649945DB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9887AC6-99B8-4DEE-BE2F-A33742A7121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B9C5598-A31D-4D1E-97E9-11E27B6791C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D9DF708-24DC-4F36-A4AE-8AEA8A2B798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47A50BB-74BD-4C26-98B6-24EAFC81CE5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C56F8A6-333E-412B-82CD-8501D594C87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34F70AD-3891-46D3-A920-22248C5EE74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2DBAE3C-2717-47D0-9780-6566E43F1E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4E9D277-03B7-4FD3-A7EC-B77D4AE5EF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D97A9A5F-B3B8-4DCA-B7BC-0E9A83A00B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499457743"/>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DEA4C93-839A-4503-B687-3679533A9ED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55DF2A9-8605-44CA-B02F-956660126C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de342cc0278487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8985B3-938F-43F9-AA68-F2E550D20C7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D776E76-1E2C-480C-B460-F455CCC6191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745818C-4051-43F8-B170-05B122B381B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CDD9E0C-89D4-41A4-87A5-C99708DDB5C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71EF999-E542-4365-B0E2-980AB1B0CB68}"/>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emiss…</a:t>
            </a:r>
          </a:p>
        </p:txBody>
      </p:sp>
      <p:sp>
        <p:nvSpPr>
          <p:cNvPr id="9" name="">
            <a:extLst xmlns:a="http://schemas.openxmlformats.org/drawingml/2006/main">
              <a:ext uri="{FF2B5EF4-FFF2-40B4-BE49-F238E27FC236}">
                <a16:creationId xmlns:a16="http://schemas.microsoft.com/office/drawing/2014/main" id="{3B375975-87B7-4CCD-96C3-F4B65BEF89A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D3FFF018-5926-44FD-954E-5E8845AD87E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19BE877-9961-4D39-AA6C-BE25AC0E04A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C2603FB-E865-4DB0-B0E4-FE868A5E0EC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emissions soon…</a:t>
            </a:r>
          </a:p>
        </p:txBody>
      </p:sp>
      <p:sp>
        <p:nvSpPr>
          <p:cNvPr id="13" name="">
            <a:extLst xmlns:a="http://schemas.openxmlformats.org/drawingml/2006/main">
              <a:ext uri="{FF2B5EF4-FFF2-40B4-BE49-F238E27FC236}">
                <a16:creationId xmlns:a16="http://schemas.microsoft.com/office/drawing/2014/main" id="{DFF9321C-A46F-453B-911B-CC4649DFBCD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C1BD893-B10A-4B2D-ADB9-B0F67E06CBC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2B19CEA-A682-4D5D-8A22-8EF4C19B611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157328E-C268-43CE-BC5A-34E75876101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soon…</a:t>
            </a:r>
          </a:p>
        </p:txBody>
      </p:sp>
      <p:sp>
        <p:nvSpPr>
          <p:cNvPr id="17" name="">
            <a:extLst xmlns:a="http://schemas.openxmlformats.org/drawingml/2006/main">
              <a:ext uri="{FF2B5EF4-FFF2-40B4-BE49-F238E27FC236}">
                <a16:creationId xmlns:a16="http://schemas.microsoft.com/office/drawing/2014/main" id="{6DAE6D40-FF53-4484-9A9B-F0992DDAD37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94ED2C8-1BCB-4FD6-94E5-473181A267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197CAD8-56B3-4ECC-B8B4-5DA2A9F8A5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FF579962-02AB-4FC2-A157-E5123A7433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34947539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928B4B6-1647-42CC-886D-52073A5279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165A9122-3412-47A8-9730-F47D317C40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4497dc69354c5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A47E9E-9B51-4DA6-857A-CD6591DD360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73E0E3B-E50D-4395-812A-204A11FF807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BF371D1-41E2-4382-AB4A-C3BCC8C6111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620DCBA-18DA-430B-BC06-94E318D4CD5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1C27446C-9432-4486-AE3D-293217876FD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EEB0AF0-060A-41BB-A627-9A8D2A97390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9466D35-0000-4234-B6D6-D1C8AC18A43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07CB274-94CF-443C-918E-917B237B10D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正确结论：Model both time paths and test targeted support or a phased combination.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90A2147-7130-46CE-952C-7FAD7FD014C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827CFC6-D875-49A4-AE78-99FA83C862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03E59B6-6A9B-4A6D-BA2A-FC8A5059B6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5" name="">
            <a:extLst xmlns:a="http://schemas.openxmlformats.org/drawingml/2006/main">
              <a:ext uri="{FF2B5EF4-FFF2-40B4-BE49-F238E27FC236}">
                <a16:creationId xmlns:a16="http://schemas.microsoft.com/office/drawing/2014/main" id="{590BB5E5-0967-42CA-AEEA-1F4DFCD151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2010789884"/>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BEF430B-CBA8-4B6A-BAD8-8D680152794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C048D646-FA04-4146-A33E-76F177101A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cac3ef32045444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2865B6-933B-43B6-B994-C53BC3A6AB5F}"/>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DD7E5B1-9D96-4A53-84DF-6436BAB0377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2D858D0-8495-4EEC-9AB9-A0ECF7EBFDB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59A65E57-04E5-4047-942C-129DCFBA7A5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a:t>
            </a:r>
          </a:p>
        </p:txBody>
      </p:sp>
      <p:sp>
        <p:nvSpPr>
          <p:cNvPr id="8" name="">
            <a:extLst xmlns:a="http://schemas.openxmlformats.org/drawingml/2006/main">
              <a:ext uri="{FF2B5EF4-FFF2-40B4-BE49-F238E27FC236}">
                <a16:creationId xmlns:a16="http://schemas.microsoft.com/office/drawing/2014/main" id="{831188F6-AFC3-40F3-9C89-A79BD621841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8AEC20E-96EE-4540-9A89-69A6F7BF530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D113E07-D2B0-47BE-801F-1B191986BDB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5B07656-C7D4-465C-9A30-C446720BA3D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E66AF03-9B0B-4449-9AF2-03378D4E3C9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EAF0B2A-78DA-4AA5-8BD3-00DAC7E4413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16404852-491F-450E-B99E-EFBE5964D6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4BFDCD3-A327-4323-885B-0A529E2E38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6" name="">
            <a:extLst xmlns:a="http://schemas.openxmlformats.org/drawingml/2006/main">
              <a:ext uri="{FF2B5EF4-FFF2-40B4-BE49-F238E27FC236}">
                <a16:creationId xmlns:a16="http://schemas.microsoft.com/office/drawing/2014/main" id="{CB5C0C4A-B84D-4D57-A0ED-72B1678004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394016488"/>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2FA970C-D800-47C9-AC19-E66E5345045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E6BA86C5-D1B9-4640-92C5-C80EBB4F10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74b1133c5084b8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53A64D-ED61-4700-A582-61EF53EABB3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6636882F-D746-42B0-A02D-B7BDDD2ED26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4B1F68A-D5DC-49D5-84E1-83D1E26B045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能独立执行“读指标—找权衡—提出组合方案”，并说明每一步理由。</a:t>
            </a:r>
          </a:p>
        </p:txBody>
      </p:sp>
      <p:sp>
        <p:nvSpPr>
          <p:cNvPr id="7" name="">
            <a:extLst xmlns:a="http://schemas.openxmlformats.org/drawingml/2006/main">
              <a:ext uri="{FF2B5EF4-FFF2-40B4-BE49-F238E27FC236}">
                <a16:creationId xmlns:a16="http://schemas.microsoft.com/office/drawing/2014/main" id="{CFCAB192-6779-485F-B583-98AED42B12E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C97BFAA6-4A06-4852-BABF-94CF230D96B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99B16956-F8F5-4195-9062-94168EA54A2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a:t>
            </a:r>
          </a:p>
        </p:txBody>
      </p:sp>
      <p:sp>
        <p:nvSpPr>
          <p:cNvPr id="10" name="">
            <a:extLst xmlns:a="http://schemas.openxmlformats.org/drawingml/2006/main">
              <a:ext uri="{FF2B5EF4-FFF2-40B4-BE49-F238E27FC236}">
                <a16:creationId xmlns:a16="http://schemas.microsoft.com/office/drawing/2014/main" id="{9790C81B-BACF-422E-9D4E-6D53D1CD941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6B14726C-A0BC-46EA-A981-934DA19A601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3128621-C3B1-4E19-A3A1-9205DA4EBDF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D3FA322-61C2-427D-A306-9F6B739B428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EF6ED5CD-C685-4882-BC79-22B2A208315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C077656-C41F-457A-BDBC-4B253B252D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410E783-FB88-403E-93CF-3F6004E55E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7" name="">
            <a:extLst xmlns:a="http://schemas.openxmlformats.org/drawingml/2006/main">
              <a:ext uri="{FF2B5EF4-FFF2-40B4-BE49-F238E27FC236}">
                <a16:creationId xmlns:a16="http://schemas.microsoft.com/office/drawing/2014/main" id="{3A9E4DB3-043B-467B-8A9A-DD80A64B83B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202711954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449DBA7-31FB-4C0A-BEE0-1AC24DD5E5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3B44D5B4-7C6A-4D80-96B1-33239F0A8F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4d61c3de48e413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840DA8-8BB4-4F31-9FC9-D2E57BAA066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27949E4-AB93-4944-9F03-DDA69390AAA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0E0CBCF-C492-40FA-8147-5CB63A8D0ED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F29268C-B6C1-46F3-997F-7252FB62A4F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CE578AB-D91B-4169-B5FD-1C63471D936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0A5FAA2C-63F4-4A4A-8A08-1A7D9DE517C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E3712EE-F803-4538-BCB2-CC044177EF3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9D0749F9-AE14-431A-A80C-A2AF4E45BB8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2B5D5E6-4BBE-4868-A9F7-E1B5AEAE9E9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1AEF5DA4-82F1-46DF-8198-FFE99BDB46E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CBA9A7E-1A04-4603-8E6A-0A37B65C0D0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6A31679B-251D-41E2-8C1E-C2529939EAC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【原创训练材料｜参数为训练所设】Plan X cuts emissions sooner but raises short-…</a:t>
            </a:r>
          </a:p>
        </p:txBody>
      </p:sp>
      <p:sp>
        <p:nvSpPr>
          <p:cNvPr id="16" name="">
            <a:extLst xmlns:a="http://schemas.openxmlformats.org/drawingml/2006/main">
              <a:ext uri="{FF2B5EF4-FFF2-40B4-BE49-F238E27FC236}">
                <a16:creationId xmlns:a16="http://schemas.microsoft.com/office/drawing/2014/main" id="{B2DA0795-3AA2-4C46-8EB1-7615E3AE23C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108F4A5-596D-4AD3-B8C9-59B19D14974F}"/>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2D3C6CC-B1F2-4FA6-91B7-5D8CA60DD00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正确结论：Choosing only the fastest or cheapest plan omits dimensions supplied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20140BE2-3E7E-4642-BCEF-7D96713C6E4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F469BC07-C257-4300-890B-6072C9AA56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3A4C6E8-146D-420B-B649-E73DEC022D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D2B55EEB-EF86-49F2-851A-A47ACA3FD4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279021007"/>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4728587-467A-490D-8B57-A0ACF0352B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AFAA4C7F-BFE3-4D0A-8C55-E22ECAF46F1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be8d2b6d53b4c7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DC815A-FF00-4932-979F-0BD9FE46CF6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0194F4E-6762-43AB-A334-357DC3F5EB2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29810D8-4A01-4744-B259-69E5732006F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9494FD8-4B9A-4CAC-B53E-8C211FD695B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937DA9A3-036B-4C33-A8FF-99CF8253697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790ACC3-057B-4A83-A6A8-189E085F9F5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766D3F5-72BA-49BB-875E-ED8490C1058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10BF9EB-2F94-419F-8688-BF4F0B86FEA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B1983C8-3B4D-46B2-9DFA-180E3352C00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E3B9DA0-1794-4E79-9F75-F510B29F887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1F63216-FCCE-46E2-ADCC-BD41FC74E50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08724A6-ECE1-48CA-82B7-3F244A7C13E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61BDD0E-120D-4D98-9838-024A3BFE870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B62DA5F7-569A-4AB1-879C-0C290C565E3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96054FF-6DF1-4358-82DD-70C99DBE8FA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E03FF88-52F1-4D8E-AE30-203F7A61720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5159DC9-5A01-4FC7-8505-EFBB31E145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CFC30BB-458A-4037-9D3D-8FC0905189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F8E4C2ED-DFF7-46B8-B4E2-B9B4A75536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95652108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3A1267A-057B-4826-BCAE-497F58F6F0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9B6D8A61-AE4C-4DA8-BFF7-E76CDC972C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e862023561a40f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D3ED2E-316E-4621-93D7-2E095321777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AA34BBE-575E-426D-97B0-FB6C59287E3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8F547A3-BA35-4947-8D5C-E78C1E7BD33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A22BAA6-0276-4D97-96EA-817A5585EF9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970519F3-2FA3-45A1-993F-C3AD5A9D087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91396EC-9B5B-43A2-AFA5-AF7B418B354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B6C574D-9D95-47D4-B58B-0DCC4588912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D78A555D-4561-43F1-BB7D-5BF6C3E4CBD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FE50710-ED27-4845-8597-ED09839A94A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1161FC2-BFDA-46A9-8578-AB582AFA6A3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CCA551D4-30E1-4414-B985-6B6B88DDDA8F}"/>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5EFEA74-0CCF-4236-A995-B97C436DEE4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950871B-F57E-49DD-A91B-FA115A9D0C5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7615F079-4FD5-4E04-AC24-39BB098AF10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665DF25-3F8C-4231-873F-43702BD22F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1EE786F-BE0C-4636-BD20-6626E57687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4C16E98C-B1FC-4A48-B3DD-BF98330740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75310249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E274FF9-4804-4748-813D-2FC79F344D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49BAFB3-9783-4E06-9DFF-BC42B09AB5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e48834b4e36411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2958D6-FC3B-48E4-ACBB-4B1A45A7793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3350D54-779D-4EE4-A881-5BDFE0DB0575}"/>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A005D18-17D5-4127-86FA-F0316EBAE78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824A6B3-EBFD-4677-9997-892CBBC71F9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5109A7A0-5B24-4E60-8664-0FAA8FCA3B42}"/>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4A43C5C-9D21-49AA-9507-376ACBFF6DD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986135E-C34B-4A83-BF38-57791A96ACB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0B8E22E8-117A-43C5-BB8B-16892CC0789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189E4B35-381E-4E20-AC48-2FDFE9688CB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011D28F-8840-4C49-8C13-9FE5F85A4BE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83D55967-6BE5-40F5-A4C2-57838A58B51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9171624-7480-430A-ADA6-F80E56BD075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352724D-B029-46CD-9D61-D60972E8CC0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CF2097F6-D704-4C1F-A35C-7AAB411127B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FE4972B-417A-4984-ABD4-7DE576619B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81B75F3-FEE0-432E-9368-C6E808A0CA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F2ECD121-1176-45A6-AE09-64A81601A8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11317676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ED3731C-A320-4432-9E50-2EE3CD4A6A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E368727A-1D52-486A-B016-44938E32690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b1329827a1544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68D7B1-C9FC-4CCE-8ABF-C227E003760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B04F969-598C-409C-83F0-87F837D7852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2F3C7BB-4DF8-43B9-A8DE-B32B1436E7B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67025163-17F1-47F4-842B-56E9FD5E7EC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00941B34-9D58-4D98-9197-45870E0F351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94B12738-713E-4ACE-A041-33D0557E1B8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1ED9345-A891-427D-B437-480B1103EAF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F2369CB-A655-4FD3-AAAB-9DE39962CA2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2ADFFC3-9432-43E1-BD05-0450DFECC81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F85B1A6-26D7-426F-8B08-6B36E4CB73F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4AE774D-0FA1-46F0-8CA5-A575BB9E86F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C352A62-56EF-4027-9298-59D9F4F21BB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A6B6312-F3D3-40EE-A625-4E14CD201D2C}"/>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04F53AB8-8E0A-4303-B593-85B1FC5E823E}"/>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7D7E8F4-4B42-4105-9874-946395D44CF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B965888-223B-4232-8BB7-83229E93507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CE77DEB-2895-4CC4-ACD6-385BAB5110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C4F28F1-4182-45D8-9A0C-1CBEA29E644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DFCD9002-121C-4D83-A119-0774E6A7C28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455063288"/>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07DFFAB-853A-4FD0-A5E1-24E88BFF3F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AE4EB20F-88D0-4AD1-BD75-0049211B38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b9b9298635b4a1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70EC40-759C-47DD-94E8-651F18F13C8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D772846-7B1A-4781-A6E6-2FF5038D736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F9E745D-A48F-424D-89B1-C39CEDF79CD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B9FE863-0874-461A-AF05-750B86EC432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2612D74-DA7B-4C4F-BD23-25AF826A670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a:t>
            </a:r>
          </a:p>
        </p:txBody>
      </p:sp>
      <p:sp>
        <p:nvSpPr>
          <p:cNvPr id="9" name="">
            <a:extLst xmlns:a="http://schemas.openxmlformats.org/drawingml/2006/main">
              <a:ext uri="{FF2B5EF4-FFF2-40B4-BE49-F238E27FC236}">
                <a16:creationId xmlns:a16="http://schemas.microsoft.com/office/drawing/2014/main" id="{0B3EA292-E138-464E-8CC9-A8C1769AFBC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12BA228E-816F-45A8-A383-17306B208B7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0400059-99F4-4858-BDF5-093A4B0CCC1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E93F4BE-D8D1-4300-B834-7034090C661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emissions soo…</a:t>
            </a:r>
          </a:p>
        </p:txBody>
      </p:sp>
      <p:sp>
        <p:nvSpPr>
          <p:cNvPr id="13" name="">
            <a:extLst xmlns:a="http://schemas.openxmlformats.org/drawingml/2006/main">
              <a:ext uri="{FF2B5EF4-FFF2-40B4-BE49-F238E27FC236}">
                <a16:creationId xmlns:a16="http://schemas.microsoft.com/office/drawing/2014/main" id="{C1224385-CB50-4EE5-9BDC-DE8366070A0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EC0073A-C3E4-4FB1-8AC0-FE2EC5F5AD5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826B9D5-F9F5-4EEB-80F0-0B47A3B3357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1250A19-535B-4511-B818-416683017F2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a:t>
            </a:r>
          </a:p>
        </p:txBody>
      </p:sp>
      <p:sp>
        <p:nvSpPr>
          <p:cNvPr id="17" name="">
            <a:extLst xmlns:a="http://schemas.openxmlformats.org/drawingml/2006/main">
              <a:ext uri="{FF2B5EF4-FFF2-40B4-BE49-F238E27FC236}">
                <a16:creationId xmlns:a16="http://schemas.microsoft.com/office/drawing/2014/main" id="{07B78576-595F-48EF-9383-EF525863B8E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1AFF7DD-20E5-49AC-A569-778CEE1365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3B71C05-F8D6-469B-BEF0-79C8A4D888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C7AF4045-5E49-4FA4-A947-DB6ADCD264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1804420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931D8E3-6A80-498C-903D-A2CDC301347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466A569E-98BA-4E44-93DC-C819F10EB59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417ac5c6d8490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C00C05-B244-4382-9DDA-EAD38B24F04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5C65D99-CB63-4374-A718-A535E5FE139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14B4069-653A-421D-AF20-BFFD0599FED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1E85609-A09B-4A9C-B366-7BF0E7A1666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6EF07A92-D511-4A0C-8724-F4546154CED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6EAC918-8008-4705-B219-15EBB97114B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DBF6E70-9651-47B2-889D-38CA0D6AC79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6F1B638-5C05-49AF-B616-836DFED563E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A sustainable decision must compare emissions, affordabi…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95A443A-AC95-4FA5-B791-A2E316F43E4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D055771-5A6B-40A5-BBE7-3F2B9126B6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220A86C-31A7-40C3-BFE4-217C5FE157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5" name="">
            <a:extLst xmlns:a="http://schemas.openxmlformats.org/drawingml/2006/main">
              <a:ext uri="{FF2B5EF4-FFF2-40B4-BE49-F238E27FC236}">
                <a16:creationId xmlns:a16="http://schemas.microsoft.com/office/drawing/2014/main" id="{0FDDF803-52E9-4A34-9336-DB1CE86AC9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978948799"/>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272F576-BE26-4259-85CE-0FB5AE9C02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5474436-4D33-4746-AF67-E9ABA10AE3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5cfdd90aed7498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30CBAF-59E7-4B3B-9E2E-24712E4A9DB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39B40D5-0B51-4345-8954-A3B3BDAE869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0F24485-5BB8-4113-A828-A3C71B1E78A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36FBC4FD-D3FD-4601-96E3-9E1FBEF9AB5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a:t>
            </a:r>
          </a:p>
        </p:txBody>
      </p:sp>
      <p:sp>
        <p:nvSpPr>
          <p:cNvPr id="8" name="">
            <a:extLst xmlns:a="http://schemas.openxmlformats.org/drawingml/2006/main">
              <a:ext uri="{FF2B5EF4-FFF2-40B4-BE49-F238E27FC236}">
                <a16:creationId xmlns:a16="http://schemas.microsoft.com/office/drawing/2014/main" id="{04EC6249-C3C9-47AA-9D17-EDA3E2A212F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7686594-7BFB-467C-BCB3-F75FC5F6DF4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AAD3EDE-0052-4C13-AC0D-8A30261D0FE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956EAD7-74DA-43B6-AFC0-4A573C287F5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1012EADB-5347-4F5C-AD72-3B7543D5F23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53F5E43-644F-4E92-A786-17D3B6CE1EF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FB56749-9C5C-40EF-A9D6-1C786D2EAB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ECBE59D-EAF7-4274-B476-B028E323EE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6" name="">
            <a:extLst xmlns:a="http://schemas.openxmlformats.org/drawingml/2006/main">
              <a:ext uri="{FF2B5EF4-FFF2-40B4-BE49-F238E27FC236}">
                <a16:creationId xmlns:a16="http://schemas.microsoft.com/office/drawing/2014/main" id="{1C0FBAB6-B514-4A0F-8791-B0F0F3F1F6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79749087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5551FF6-9343-43D2-9FED-77E73F396B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03F1D8CA-503D-4691-86EA-A938EA8BA5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261da55321e431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CB961C-CF01-4049-8A53-19FC58E3802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0C28E1F-930D-44F5-8B76-2D0427E5535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26BD8F9-529E-477D-9C2B-DA7AD5B928F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C49AFF7C-E612-4B80-8589-AF9FFDF7CF3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FCA52575-59C0-49EE-B3D4-7C187338C1A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AE38095-FDC6-4FB3-9147-A7083DED1FC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a:t>
            </a:r>
          </a:p>
        </p:txBody>
      </p:sp>
      <p:sp>
        <p:nvSpPr>
          <p:cNvPr id="10" name="">
            <a:extLst xmlns:a="http://schemas.openxmlformats.org/drawingml/2006/main">
              <a:ext uri="{FF2B5EF4-FFF2-40B4-BE49-F238E27FC236}">
                <a16:creationId xmlns:a16="http://schemas.microsoft.com/office/drawing/2014/main" id="{10BEF8FE-B7D4-4E9A-803B-8A48DE70416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785088CD-79F4-4128-BC33-3A2721C16714}"/>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2B0EBC9-5CB8-4069-8317-A8DB5012359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1045D44-5A12-45B4-9470-AE80EA130D6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C19197FB-A3D5-4A22-85AD-479DEF8A9FA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B268780-8802-4E3A-8DA4-D66BF5B2BA7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8CA35D7-549E-4699-9D2D-DA19E328B9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7" name="">
            <a:extLst xmlns:a="http://schemas.openxmlformats.org/drawingml/2006/main">
              <a:ext uri="{FF2B5EF4-FFF2-40B4-BE49-F238E27FC236}">
                <a16:creationId xmlns:a16="http://schemas.microsoft.com/office/drawing/2014/main" id="{A0DFACF1-1A3D-4094-ABD5-BB5C1DF582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93537351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0E3D392-5E6B-4765-9D35-3D79C1949CF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FF85B219-E498-4D53-A924-6072D62278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0c7dfe5a6fe4aa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B19DDB-17C8-4303-8131-526BAA55A06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C4F9F03A-8111-488D-8D9F-97C37E55E04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4F8F1F7-2C18-4687-91F3-5178D867F7B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A4C4423-5B4E-4D18-B8DD-2ED752950CE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FA5B977-3598-4CA5-B448-DBEA9CDDCEE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54E00A48-B5F1-4A0A-9428-883108BAE6E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EAFA9E9-9DBA-45C3-BDCB-952EF603368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0AC6D559-1697-4241-9220-6253B0197A3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F70652C-029E-4947-8D53-016A1A9D356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E7B21562-A563-4825-AD74-0460FF950E27}"/>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AB76FAA-79F6-4F39-A073-3763D8CE93F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EA291DFF-32F1-4A7D-A3E9-D8640E3ACCC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【原创训练材料｜参数为训练所设】Plan X cuts emissions sooner but raises short-…</a:t>
            </a:r>
          </a:p>
        </p:txBody>
      </p:sp>
      <p:sp>
        <p:nvSpPr>
          <p:cNvPr id="16" name="">
            <a:extLst xmlns:a="http://schemas.openxmlformats.org/drawingml/2006/main">
              <a:ext uri="{FF2B5EF4-FFF2-40B4-BE49-F238E27FC236}">
                <a16:creationId xmlns:a16="http://schemas.microsoft.com/office/drawing/2014/main" id="{EA3DEB0D-8FFF-4317-A742-AA81FA5FDD8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45A3D6D-8AF4-4967-967A-82D75FDBB4D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BAB6ED71-133F-4046-BB1F-273D7E34FDE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A sustainable decision must compare emissions, 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67CBF463-079D-4463-A738-D4FE186D2D8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DAA15BFD-3A22-4F78-B5AE-5B7A2F3532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727839A-5A8B-4FF0-9018-B72BCDA557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BCA7212F-97DB-41CB-BAAF-702279739B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934565334"/>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CFB41B7-3010-4910-ABE7-B3A6446BD40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3BD19DD9-06F5-4A9B-919E-0BCBE8619A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82cb6d38a894a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DCFB07-E1A7-452A-BF44-AB99AC0757D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7ECDEA1-9553-4E0C-ADFE-C973A741543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E0F7C51-DFDA-4729-83E2-C4A9BA17094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AA8EA71-1C6B-4CF8-8BC7-66BEDCE6F22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DC5540B8-F382-4D28-B924-742FF2E1AFC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10EFE7A-14B5-4DB3-B989-DF05A4147EA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F3530E6-F012-4153-84EC-5E619F8739D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C216E43-0D8A-4A5E-9878-ED210D42ADA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9BB421F-341D-4B7A-A13C-658501DE7E56}"/>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F695751-72DA-4091-A056-3E976B85830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6DB74B4-22F8-4AAC-A43B-CE9439D55CD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C0A5FE9-3739-49BD-9BFC-3E02D64FC51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E0A5E397-D193-477F-AD39-1DF0E58ADA9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D174FED4-C1AE-4DC2-A494-517CAF5D802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0AF3C14-5E21-420D-BB6E-44B7531A18D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03612D7-8DA2-42AC-8DDF-568D7B1AE1A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DB379C2-4611-49BA-9FEE-821BC80357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C7F5C8D-7DFB-49DC-8BF1-DD1057AFC6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517B42BB-07A6-47DF-9CAC-0579BF820A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61251565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6DFC6FA-27D1-430F-BF37-8C084CBE49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8812A3F-B37F-4E68-8F68-B043FC6287B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52e1b62d95e48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69A50F5-37B8-4B7A-A929-8ED7790030A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825DF1F-1A0F-4112-961B-F6DE5D22E60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091D87D-27ED-4EF3-A8B3-E4719E602A6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BD1D9F7-A27B-4604-8F72-4039D09A986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BB8B26F7-4AFE-4ED6-81A1-420221BB67B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05278DA-8B06-48C8-8491-FF79899E939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C8BCF60-82A6-4A7C-8606-4153F0E5354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83BF936E-E8C1-4AF6-A88F-EE123706CA7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F5BF1C7-5126-4FB9-975A-AE9470E61B06}"/>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71D9066-DC1A-42A3-BE67-E79F2F05C5F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1D398217-1273-440D-A4CA-8F3F0EB1727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AEF80C2-3D63-4237-AF65-CBA06AFEF8A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BD97F6A-6809-44B1-B6A8-0367E6EB630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E267A5EB-C94B-45AE-81C0-8D67BC433FF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2BB42AE-ABFC-45C5-99E7-25AA0C40C2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5551802-51FE-45EF-8139-C1A6610849F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6C622812-7E61-4E5F-8590-BEFFF089B3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398949897"/>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0227612-75CB-4564-AFE9-3867642174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6430DF7E-E1BE-4338-8E4C-A7C2022AF9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12d7e2dc6794c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AAADD7-38E8-4788-81D7-9CB5A74E676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C77FCCF-58FB-46C3-A127-DF2298C8233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908FE4A-4D85-4679-AEA5-64F2558C653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B80874E-3A1D-4BC5-9816-50F31AB3906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DE01D626-A5C1-4934-AC37-55E59E660AB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A670A1C-83E1-47FA-8D57-7A37EE1122E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4B263A5-8C76-47F9-91AC-16D66AB39AA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2C78172F-8D1C-47FF-A74C-86CB78CD4B7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65F39CF5-8541-4326-B440-DEA55B2C947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2580385-86D4-4B6C-B225-ABAFFCAF177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14781D47-5AC8-43EF-AC44-69FA3969A34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C97FC29-160B-431C-B55C-E04106E7B1C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04B97E3-1D58-4661-A0AF-00E48A9F5BF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9685D51F-3399-44AD-B8A2-1512C60A6D8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236ECB6-FE42-4516-9C3B-B7825AB9E7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1C1D9A-752B-4AA3-A01C-A7E2FCA197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DA78CFBD-CED6-4004-95CD-A19BD86795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205907240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3DB3A3D-27DA-46F9-A7C9-B03765A423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8F37A431-CE74-4551-B594-C0C39FCC843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e0ced869fe44d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481581-C934-45D8-83C6-A387CDC057C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F47CF96-D6D2-4C65-A008-46D54F3980C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C83F3AF-78D4-4AE8-96F0-142686EF4C1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6025BC36-1A5B-4B82-98B4-05288131A9E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CB5984EF-C799-4974-8972-4B88BD39560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B7B390B3-B33E-4F30-95CF-67682F9CAD9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72DD1DE-BE34-4F6A-BA91-A36FFB2FBF8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DBB07D2-D0FA-453F-B110-553A0409575B}"/>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DB924BE-E6BE-4F71-A7F2-71749722012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C9DC029-3B6B-48AC-97B1-AA8BF3EC15A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405B356-E850-4709-A64B-256C4AA8178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E2DE358-7621-4E1A-9827-56AE8624FF7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52B48A2-7454-4CFF-962E-32B4A117E68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9FD4B25-0846-44C2-BE69-60FBD927E9C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05B8EAE-E2B7-4F08-8721-27B366C6F61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5098DA0-BC48-4D07-95DC-9B1BCB9AFED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CBAE1A4-1068-4679-82F5-349E37EE18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309809B-04C7-4DFB-8F62-3634CAD2B2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2" name="">
            <a:extLst xmlns:a="http://schemas.openxmlformats.org/drawingml/2006/main">
              <a:ext uri="{FF2B5EF4-FFF2-40B4-BE49-F238E27FC236}">
                <a16:creationId xmlns:a16="http://schemas.microsoft.com/office/drawing/2014/main" id="{57D39DFF-D829-4B16-9FBB-CFA71333FD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018330531"/>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23768DE-4899-437C-92D7-DFE4C6E0C3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7D1CBDB2-63FF-4B6E-BC4B-F3F1F6175E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425d619701b45b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98B2DA-5F1F-4722-8A0A-37BDD1B0548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311958D-2DAD-4D76-9DB6-1B418E01AD8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CB331C5-5D4B-4C06-8194-F24AA900E41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3712E09-2669-4CAE-9E8B-C2AA1BA70BC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DAC6961-741B-466A-A232-A8285A856EC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a:t>
            </a:r>
          </a:p>
        </p:txBody>
      </p:sp>
      <p:sp>
        <p:nvSpPr>
          <p:cNvPr id="9" name="">
            <a:extLst xmlns:a="http://schemas.openxmlformats.org/drawingml/2006/main">
              <a:ext uri="{FF2B5EF4-FFF2-40B4-BE49-F238E27FC236}">
                <a16:creationId xmlns:a16="http://schemas.microsoft.com/office/drawing/2014/main" id="{BF58859C-A49B-4E60-868F-32E96D29425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D96F375-AC48-481A-8E2F-89E93A64296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66A931F-DC62-45AD-A8BF-932FB19A67F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4FDDB26-48DE-4002-860F-4FBD8BF2580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【原创训练材料｜参数为训练所设】Plan X cuts emissions soo…</a:t>
            </a:r>
          </a:p>
        </p:txBody>
      </p:sp>
      <p:sp>
        <p:nvSpPr>
          <p:cNvPr id="13" name="">
            <a:extLst xmlns:a="http://schemas.openxmlformats.org/drawingml/2006/main">
              <a:ext uri="{FF2B5EF4-FFF2-40B4-BE49-F238E27FC236}">
                <a16:creationId xmlns:a16="http://schemas.microsoft.com/office/drawing/2014/main" id="{D3982D29-18B9-434B-9145-C6D9F1AAAEE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754937AC-9FF3-4DB2-8B5A-23F1BF41165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CE328D2-C69E-4CAB-A4BD-626791F29AE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221A872-35CF-4F12-B072-2792BA186BC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a:t>
            </a:r>
          </a:p>
        </p:txBody>
      </p:sp>
      <p:sp>
        <p:nvSpPr>
          <p:cNvPr id="17" name="">
            <a:extLst xmlns:a="http://schemas.openxmlformats.org/drawingml/2006/main">
              <a:ext uri="{FF2B5EF4-FFF2-40B4-BE49-F238E27FC236}">
                <a16:creationId xmlns:a16="http://schemas.microsoft.com/office/drawing/2014/main" id="{F54CB433-F704-49A9-BE0F-91B66C4C97F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F7A8AC5-DC6B-4071-A1E2-5E6C019AD6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48E2276-DE00-4077-BD29-8CFB7E7638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20" name="">
            <a:extLst xmlns:a="http://schemas.openxmlformats.org/drawingml/2006/main">
              <a:ext uri="{FF2B5EF4-FFF2-40B4-BE49-F238E27FC236}">
                <a16:creationId xmlns:a16="http://schemas.microsoft.com/office/drawing/2014/main" id="{ABB3D573-5630-4FA3-8544-7688E2E85B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34034525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C0434D5-EC51-4B04-A286-69F16EB4D5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F73C293-3BF4-4388-8352-C725FF5B60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9d60aa0abd14bf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56EA3D-9AC3-4029-8179-417142CACEA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7ED9D4A-98BC-4C35-B242-95325FB538EC}"/>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557E55B-3C17-4749-AD8F-96128DA4417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C5E9942-E49B-42CF-8F11-CD19E319AA8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833D142F-485E-47ED-BA5F-192D87086DE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D6E3107-DD1D-4E52-900B-1F0EFB8E7DE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BF6702F-2597-4366-9003-761D4DA159E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CF9D77D-0825-4CAC-9CA6-411AC394D81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Model both time paths and test targeted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BB04EF5-3B0A-49E9-ABD9-952A2C434ED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4075807-4372-4B42-9755-CBB2609498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8BC85C7-9E21-40EA-A380-896A5AD7AAC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5" name="">
            <a:extLst xmlns:a="http://schemas.openxmlformats.org/drawingml/2006/main">
              <a:ext uri="{FF2B5EF4-FFF2-40B4-BE49-F238E27FC236}">
                <a16:creationId xmlns:a16="http://schemas.microsoft.com/office/drawing/2014/main" id="{D5058BE8-FF0D-4FFF-9015-92DD5DAC0F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098009514"/>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BFC6505-397B-4810-83BF-2BAF7F62756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FEFDBF61-34ED-491F-81DD-71E5AD29C7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b6e0bc1d1dc420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85CE4D-302D-4F35-99F5-04B1C477C6E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62AFCE1-F734-4F10-BE45-EAC7680A4A3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A73C379-C5F1-43CB-B4CE-B9C270BE618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0FEB7559-91D7-4C7E-BD73-4F3CB6609D4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a:t>
            </a:r>
          </a:p>
        </p:txBody>
      </p:sp>
      <p:sp>
        <p:nvSpPr>
          <p:cNvPr id="8" name="">
            <a:extLst xmlns:a="http://schemas.openxmlformats.org/drawingml/2006/main">
              <a:ext uri="{FF2B5EF4-FFF2-40B4-BE49-F238E27FC236}">
                <a16:creationId xmlns:a16="http://schemas.microsoft.com/office/drawing/2014/main" id="{DB2954F1-10BC-4A0C-8BDC-6BD96A3E3C0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8C188AB-5AAA-49A0-893F-C217A7CCCBA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EC747B4-A470-4629-AB27-91B7B9BBCDC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B68CB4A-9006-425C-BAE2-96CC13EF053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0925282D-EB8B-468E-8CB4-4FDC6B6437F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D89FFC9-BEF7-4EF2-9BC9-E237EE59358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59E60EA-EEA6-4BCE-A5B2-9390EAE884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B043527-5066-4423-BDFE-92F1D5C738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可持续发展</a:t>
            </a:r>
          </a:p>
        </p:txBody>
      </p:sp>
      <p:sp>
        <p:nvSpPr>
          <p:cNvPr id="16" name="">
            <a:extLst xmlns:a="http://schemas.openxmlformats.org/drawingml/2006/main">
              <a:ext uri="{FF2B5EF4-FFF2-40B4-BE49-F238E27FC236}">
                <a16:creationId xmlns:a16="http://schemas.microsoft.com/office/drawing/2014/main" id="{D377BAE7-E728-4F6B-9DB9-C5E7A74C50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110668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2026-08-19T09:08:47.3790000Z</dcterms:created>
  <dcterms:modified xsi:type="dcterms:W3CDTF">2026-08-19T09:08:47.3790000Z</dcterms:modified>
</coreProperties>
</file>