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883cf1f09194c58" /><Relationship Type="http://schemas.openxmlformats.org/officeDocument/2006/relationships/extended-properties" Target="/docProps/app.xml" Id="R09a189c7ecf14748" /><Relationship Type="http://schemas.openxmlformats.org/officeDocument/2006/relationships/officeDocument" Target="/ppt/presentation.xml" Id="Rd96a29b3a42345e5" /></Relationships>
</file>

<file path=ppt/presentation.xml><?xml version="1.0" encoding="utf-8"?>
<p:presentation xmlns:p="http://schemas.openxmlformats.org/presentationml/2006/main">
  <p:sldMasterIdLst>
    <p:sldMasterId xmlns:r="http://schemas.openxmlformats.org/officeDocument/2006/relationships" id="2147483648" r:id="R1d9baadc5d364bcc"/>
  </p:sldMasterIdLst>
  <p:notesMasterIdLst>
    <p:notesMasterId xmlns:r="http://schemas.openxmlformats.org/officeDocument/2006/relationships" r:id="R8f2abaa0ad284c97"/>
  </p:notesMasterIdLst>
  <p:sldIdLst>
    <p:sldId xmlns:r="http://schemas.openxmlformats.org/officeDocument/2006/relationships" id="256" r:id="R94c79bbd2847406b"/>
    <p:sldId xmlns:r="http://schemas.openxmlformats.org/officeDocument/2006/relationships" id="257" r:id="Rae29d28db53c47cf"/>
    <p:sldId xmlns:r="http://schemas.openxmlformats.org/officeDocument/2006/relationships" id="258" r:id="Rb22f0350b94a4113"/>
    <p:sldId xmlns:r="http://schemas.openxmlformats.org/officeDocument/2006/relationships" id="259" r:id="R1ac15a0604484006"/>
    <p:sldId xmlns:r="http://schemas.openxmlformats.org/officeDocument/2006/relationships" id="260" r:id="R9cc4fcc339074119"/>
    <p:sldId xmlns:r="http://schemas.openxmlformats.org/officeDocument/2006/relationships" id="261" r:id="R1d14c8508fbf4660"/>
    <p:sldId xmlns:r="http://schemas.openxmlformats.org/officeDocument/2006/relationships" id="262" r:id="R5b145aff65e64249"/>
    <p:sldId xmlns:r="http://schemas.openxmlformats.org/officeDocument/2006/relationships" id="263" r:id="R1b366513a8a14544"/>
    <p:sldId xmlns:r="http://schemas.openxmlformats.org/officeDocument/2006/relationships" id="264" r:id="R7a850ebfe8804a39"/>
    <p:sldId xmlns:r="http://schemas.openxmlformats.org/officeDocument/2006/relationships" id="265" r:id="R343d8f2fc948457f"/>
    <p:sldId xmlns:r="http://schemas.openxmlformats.org/officeDocument/2006/relationships" id="266" r:id="R30e6c08b354649a3"/>
    <p:sldId xmlns:r="http://schemas.openxmlformats.org/officeDocument/2006/relationships" id="267" r:id="R44c7b82fb039431e"/>
    <p:sldId xmlns:r="http://schemas.openxmlformats.org/officeDocument/2006/relationships" id="268" r:id="R5b6a63f5c15d458d"/>
    <p:sldId xmlns:r="http://schemas.openxmlformats.org/officeDocument/2006/relationships" id="269" r:id="R47fe918e4f224be9"/>
    <p:sldId xmlns:r="http://schemas.openxmlformats.org/officeDocument/2006/relationships" id="270" r:id="Rbabc8202f5274fd9"/>
    <p:sldId xmlns:r="http://schemas.openxmlformats.org/officeDocument/2006/relationships" id="271" r:id="Re203e05e17a64227"/>
    <p:sldId xmlns:r="http://schemas.openxmlformats.org/officeDocument/2006/relationships" id="272" r:id="Ra7446b029b6d4f6a"/>
    <p:sldId xmlns:r="http://schemas.openxmlformats.org/officeDocument/2006/relationships" id="273" r:id="Rc423ebf0e0f24b39"/>
    <p:sldId xmlns:r="http://schemas.openxmlformats.org/officeDocument/2006/relationships" id="274" r:id="Ra627cf070d7a4423"/>
    <p:sldId xmlns:r="http://schemas.openxmlformats.org/officeDocument/2006/relationships" id="275" r:id="R620d9f72f88a40ce"/>
    <p:sldId xmlns:r="http://schemas.openxmlformats.org/officeDocument/2006/relationships" id="276" r:id="Reba4fc1a3b9c4f0a"/>
    <p:sldId xmlns:r="http://schemas.openxmlformats.org/officeDocument/2006/relationships" id="277" r:id="Rc91907a410e344ab"/>
    <p:sldId xmlns:r="http://schemas.openxmlformats.org/officeDocument/2006/relationships" id="278" r:id="R814c9673b54647fd"/>
    <p:sldId xmlns:r="http://schemas.openxmlformats.org/officeDocument/2006/relationships" id="279" r:id="R603c8274366640f5"/>
    <p:sldId xmlns:r="http://schemas.openxmlformats.org/officeDocument/2006/relationships" id="280" r:id="R999f3563e88b4e94"/>
    <p:sldId xmlns:r="http://schemas.openxmlformats.org/officeDocument/2006/relationships" id="281" r:id="Rd6c6d49dcc074f39"/>
    <p:sldId xmlns:r="http://schemas.openxmlformats.org/officeDocument/2006/relationships" id="282" r:id="R332cbce53b814a75"/>
    <p:sldId xmlns:r="http://schemas.openxmlformats.org/officeDocument/2006/relationships" id="283" r:id="R81fa5940e1fc47cf"/>
    <p:sldId xmlns:r="http://schemas.openxmlformats.org/officeDocument/2006/relationships" id="284" r:id="Ra321432ad08c4239"/>
    <p:sldId xmlns:r="http://schemas.openxmlformats.org/officeDocument/2006/relationships" id="285" r:id="Rd52686e539ba429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155642a07684d25" /><Relationship Type="http://schemas.openxmlformats.org/officeDocument/2006/relationships/slideMaster" Target="/ppt/slideMasters/slideMaster1.xml" Id="R1d9baadc5d364bcc" /><Relationship Type="http://schemas.openxmlformats.org/officeDocument/2006/relationships/notesMaster" Target="/ppt/notesMasters/notesMaster1.xml" Id="R8f2abaa0ad284c97" /><Relationship Type="http://schemas.openxmlformats.org/officeDocument/2006/relationships/presProps" Target="/ppt/presProps.xml" Id="Rbbd4e29748c446a9" /><Relationship Type="http://schemas.openxmlformats.org/officeDocument/2006/relationships/tableStyles" Target="/ppt/tableStyles.xml" Id="Rb13bd25bbabd4a34" /><Relationship Type="http://schemas.openxmlformats.org/officeDocument/2006/relationships/slide" Target="/ppt/slides/slide1.xml" Id="R94c79bbd2847406b" /><Relationship Type="http://schemas.openxmlformats.org/officeDocument/2006/relationships/slide" Target="/ppt/slides/slide2.xml" Id="Rae29d28db53c47cf" /><Relationship Type="http://schemas.openxmlformats.org/officeDocument/2006/relationships/slide" Target="/ppt/slides/slide3.xml" Id="Rb22f0350b94a4113" /><Relationship Type="http://schemas.openxmlformats.org/officeDocument/2006/relationships/slide" Target="/ppt/slides/slide4.xml" Id="R1ac15a0604484006" /><Relationship Type="http://schemas.openxmlformats.org/officeDocument/2006/relationships/slide" Target="/ppt/slides/slide5.xml" Id="R9cc4fcc339074119" /><Relationship Type="http://schemas.openxmlformats.org/officeDocument/2006/relationships/slide" Target="/ppt/slides/slide6.xml" Id="R1d14c8508fbf4660" /><Relationship Type="http://schemas.openxmlformats.org/officeDocument/2006/relationships/slide" Target="/ppt/slides/slide7.xml" Id="R5b145aff65e64249" /><Relationship Type="http://schemas.openxmlformats.org/officeDocument/2006/relationships/slide" Target="/ppt/slides/slide8.xml" Id="R1b366513a8a14544" /><Relationship Type="http://schemas.openxmlformats.org/officeDocument/2006/relationships/slide" Target="/ppt/slides/slide9.xml" Id="R7a850ebfe8804a39" /><Relationship Type="http://schemas.openxmlformats.org/officeDocument/2006/relationships/slide" Target="/ppt/slides/slide10.xml" Id="R343d8f2fc948457f" /><Relationship Type="http://schemas.openxmlformats.org/officeDocument/2006/relationships/slide" Target="/ppt/slides/slide11.xml" Id="R30e6c08b354649a3" /><Relationship Type="http://schemas.openxmlformats.org/officeDocument/2006/relationships/slide" Target="/ppt/slides/slide12.xml" Id="R44c7b82fb039431e" /><Relationship Type="http://schemas.openxmlformats.org/officeDocument/2006/relationships/slide" Target="/ppt/slides/slide13.xml" Id="R5b6a63f5c15d458d" /><Relationship Type="http://schemas.openxmlformats.org/officeDocument/2006/relationships/slide" Target="/ppt/slides/slide14.xml" Id="R47fe918e4f224be9" /><Relationship Type="http://schemas.openxmlformats.org/officeDocument/2006/relationships/slide" Target="/ppt/slides/slide15.xml" Id="Rbabc8202f5274fd9" /><Relationship Type="http://schemas.openxmlformats.org/officeDocument/2006/relationships/slide" Target="/ppt/slides/slide16.xml" Id="Re203e05e17a64227" /><Relationship Type="http://schemas.openxmlformats.org/officeDocument/2006/relationships/slide" Target="/ppt/slides/slide17.xml" Id="Ra7446b029b6d4f6a" /><Relationship Type="http://schemas.openxmlformats.org/officeDocument/2006/relationships/slide" Target="/ppt/slides/slide18.xml" Id="Rc423ebf0e0f24b39" /><Relationship Type="http://schemas.openxmlformats.org/officeDocument/2006/relationships/slide" Target="/ppt/slides/slide19.xml" Id="Ra627cf070d7a4423" /><Relationship Type="http://schemas.openxmlformats.org/officeDocument/2006/relationships/slide" Target="/ppt/slides/slide20.xml" Id="R620d9f72f88a40ce" /><Relationship Type="http://schemas.openxmlformats.org/officeDocument/2006/relationships/slide" Target="/ppt/slides/slide21.xml" Id="Reba4fc1a3b9c4f0a" /><Relationship Type="http://schemas.openxmlformats.org/officeDocument/2006/relationships/slide" Target="/ppt/slides/slide22.xml" Id="Rc91907a410e344ab" /><Relationship Type="http://schemas.openxmlformats.org/officeDocument/2006/relationships/slide" Target="/ppt/slides/slide23.xml" Id="R814c9673b54647fd" /><Relationship Type="http://schemas.openxmlformats.org/officeDocument/2006/relationships/slide" Target="/ppt/slides/slide24.xml" Id="R603c8274366640f5" /><Relationship Type="http://schemas.openxmlformats.org/officeDocument/2006/relationships/slide" Target="/ppt/slides/slide25.xml" Id="R999f3563e88b4e94" /><Relationship Type="http://schemas.openxmlformats.org/officeDocument/2006/relationships/slide" Target="/ppt/slides/slide26.xml" Id="Rd6c6d49dcc074f39" /><Relationship Type="http://schemas.openxmlformats.org/officeDocument/2006/relationships/slide" Target="/ppt/slides/slide27.xml" Id="R332cbce53b814a75" /><Relationship Type="http://schemas.openxmlformats.org/officeDocument/2006/relationships/slide" Target="/ppt/slides/slide28.xml" Id="R81fa5940e1fc47cf" /><Relationship Type="http://schemas.openxmlformats.org/officeDocument/2006/relationships/slide" Target="/ppt/slides/slide29.xml" Id="Ra321432ad08c4239" /><Relationship Type="http://schemas.openxmlformats.org/officeDocument/2006/relationships/slide" Target="/ppt/slides/slide30.xml" Id="Rd52686e539ba429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2c929dbb569450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f44e2c03dcf4ac9" /><Relationship Type="http://schemas.openxmlformats.org/officeDocument/2006/relationships/notesMaster" Target="/ppt/notesMasters/notesMaster1.xml" Id="Rba65b2354ba34bb9" /></Relationships>
</file>

<file path=ppt/notesSlides/_rels/notesSlide2.xml.rels>&#65279;<?xml version="1.0" encoding="utf-8"?><Relationships xmlns="http://schemas.openxmlformats.org/package/2006/relationships"><Relationship Type="http://schemas.openxmlformats.org/officeDocument/2006/relationships/slide" Target="/ppt/slides/slide2.xml" Id="R88265ff046bd4b59" /><Relationship Type="http://schemas.openxmlformats.org/officeDocument/2006/relationships/notesMaster" Target="/ppt/notesMasters/notesMaster1.xml" Id="R90ff26fe15e148ce" /></Relationships>
</file>

<file path=ppt/notesSlides/_rels/notesSlide3.xml.rels>&#65279;<?xml version="1.0" encoding="utf-8"?><Relationships xmlns="http://schemas.openxmlformats.org/package/2006/relationships"><Relationship Type="http://schemas.openxmlformats.org/officeDocument/2006/relationships/slide" Target="/ppt/slides/slide3.xml" Id="R4edc19488f8c4bc0" /><Relationship Type="http://schemas.openxmlformats.org/officeDocument/2006/relationships/notesMaster" Target="/ppt/notesMasters/notesMaster1.xml" Id="R4b807d9021a84151" /></Relationships>
</file>

<file path=ppt/notesSlides/_rels/notesSlide4.xml.rels>&#65279;<?xml version="1.0" encoding="utf-8"?><Relationships xmlns="http://schemas.openxmlformats.org/package/2006/relationships"><Relationship Type="http://schemas.openxmlformats.org/officeDocument/2006/relationships/slide" Target="/ppt/slides/slide4.xml" Id="Rbc52b4970d7044bb" /><Relationship Type="http://schemas.openxmlformats.org/officeDocument/2006/relationships/notesMaster" Target="/ppt/notesMasters/notesMaster1.xml" Id="R4696cae31f764fbd" /></Relationships>
</file>

<file path=ppt/notesSlides/_rels/notesSlide5.xml.rels>&#65279;<?xml version="1.0" encoding="utf-8"?><Relationships xmlns="http://schemas.openxmlformats.org/package/2006/relationships"><Relationship Type="http://schemas.openxmlformats.org/officeDocument/2006/relationships/slide" Target="/ppt/slides/slide5.xml" Id="R3768234badf74965" /><Relationship Type="http://schemas.openxmlformats.org/officeDocument/2006/relationships/notesMaster" Target="/ppt/notesMasters/notesMaster1.xml" Id="Rce118f27bcbb4d87" /></Relationships>
</file>

<file path=ppt/notesSlides/_rels/notesSlide6.xml.rels>&#65279;<?xml version="1.0" encoding="utf-8"?><Relationships xmlns="http://schemas.openxmlformats.org/package/2006/relationships"><Relationship Type="http://schemas.openxmlformats.org/officeDocument/2006/relationships/slide" Target="/ppt/slides/slide6.xml" Id="R99f0c0263a184696" /><Relationship Type="http://schemas.openxmlformats.org/officeDocument/2006/relationships/notesMaster" Target="/ppt/notesMasters/notesMaster1.xml" Id="R3a23cd6560d64bef" /></Relationships>
</file>

<file path=ppt/notesSlides/_rels/notesSlide7.xml.rels>&#65279;<?xml version="1.0" encoding="utf-8"?><Relationships xmlns="http://schemas.openxmlformats.org/package/2006/relationships"><Relationship Type="http://schemas.openxmlformats.org/officeDocument/2006/relationships/slide" Target="/ppt/slides/slide7.xml" Id="R7afb5da4dbc6466d" /><Relationship Type="http://schemas.openxmlformats.org/officeDocument/2006/relationships/notesMaster" Target="/ppt/notesMasters/notesMaster1.xml" Id="R67bb581ee2d04d21" /></Relationships>
</file>

<file path=ppt/notesSlides/_rels/notesSlide8.xml.rels>&#65279;<?xml version="1.0" encoding="utf-8"?><Relationships xmlns="http://schemas.openxmlformats.org/package/2006/relationships"><Relationship Type="http://schemas.openxmlformats.org/officeDocument/2006/relationships/slide" Target="/ppt/slides/slide8.xml" Id="R8412ad9984d84730" /><Relationship Type="http://schemas.openxmlformats.org/officeDocument/2006/relationships/notesMaster" Target="/ppt/notesMasters/notesMaster1.xml" Id="R082fa9058b82430b" /></Relationships>
</file>

<file path=ppt/notesSlides/_rels/notesSlide9.xml.rels>&#65279;<?xml version="1.0" encoding="utf-8"?><Relationships xmlns="http://schemas.openxmlformats.org/package/2006/relationships"><Relationship Type="http://schemas.openxmlformats.org/officeDocument/2006/relationships/slide" Target="/ppt/slides/slide9.xml" Id="R196459b7e0b34623" /><Relationship Type="http://schemas.openxmlformats.org/officeDocument/2006/relationships/notesMaster" Target="/ppt/notesMasters/notesMaster1.xml" Id="R252b6ef5f2d3495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6dc96ebd6b048e4" /><Relationship Type="http://schemas.openxmlformats.org/officeDocument/2006/relationships/notesMaster" Target="/ppt/notesMasters/notesMaster1.xml" Id="R77cecce3f9314c6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294c03df2fc446f" /><Relationship Type="http://schemas.openxmlformats.org/officeDocument/2006/relationships/notesMaster" Target="/ppt/notesMasters/notesMaster1.xml" Id="R72c69393e1af4a5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925d4ec162d4efc" /><Relationship Type="http://schemas.openxmlformats.org/officeDocument/2006/relationships/notesMaster" Target="/ppt/notesMasters/notesMaster1.xml" Id="R30ab6227cfb64f0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cbbafed56124ddb" /><Relationship Type="http://schemas.openxmlformats.org/officeDocument/2006/relationships/notesMaster" Target="/ppt/notesMasters/notesMaster1.xml" Id="R2cf22219fe59401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eeef1df5cfe4ed9" /><Relationship Type="http://schemas.openxmlformats.org/officeDocument/2006/relationships/notesMaster" Target="/ppt/notesMasters/notesMaster1.xml" Id="R1e5885a7e2a94f3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f99069901ff47fc" /><Relationship Type="http://schemas.openxmlformats.org/officeDocument/2006/relationships/notesMaster" Target="/ppt/notesMasters/notesMaster1.xml" Id="Raa8f8258cdd9427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63043be238247a5" /><Relationship Type="http://schemas.openxmlformats.org/officeDocument/2006/relationships/notesMaster" Target="/ppt/notesMasters/notesMaster1.xml" Id="R05373e72ad8942c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e22177db19d4514" /><Relationship Type="http://schemas.openxmlformats.org/officeDocument/2006/relationships/notesMaster" Target="/ppt/notesMasters/notesMaster1.xml" Id="Rb425c9478815440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864db35c8864bdb" /><Relationship Type="http://schemas.openxmlformats.org/officeDocument/2006/relationships/notesMaster" Target="/ppt/notesMasters/notesMaster1.xml" Id="R6734d23203d342f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bf23075bbbc41a8" /><Relationship Type="http://schemas.openxmlformats.org/officeDocument/2006/relationships/notesMaster" Target="/ppt/notesMasters/notesMaster1.xml" Id="R2f5bff1f319f4b4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5e418ba1c104bea" /><Relationship Type="http://schemas.openxmlformats.org/officeDocument/2006/relationships/notesMaster" Target="/ppt/notesMasters/notesMaster1.xml" Id="R0b310b2402c649c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5b140f2b30d45e4" /><Relationship Type="http://schemas.openxmlformats.org/officeDocument/2006/relationships/notesMaster" Target="/ppt/notesMasters/notesMaster1.xml" Id="R3dcac7da9ac9463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acfee3e4d3040bd" /><Relationship Type="http://schemas.openxmlformats.org/officeDocument/2006/relationships/notesMaster" Target="/ppt/notesMasters/notesMaster1.xml" Id="R6e5b7bcd59334c0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443104503f74495" /><Relationship Type="http://schemas.openxmlformats.org/officeDocument/2006/relationships/notesMaster" Target="/ppt/notesMasters/notesMaster1.xml" Id="Re2408d6a86aa4f8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17929a316b14d05" /><Relationship Type="http://schemas.openxmlformats.org/officeDocument/2006/relationships/notesMaster" Target="/ppt/notesMasters/notesMaster1.xml" Id="R630ef406c1614af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7e0e504286e487f" /><Relationship Type="http://schemas.openxmlformats.org/officeDocument/2006/relationships/notesMaster" Target="/ppt/notesMasters/notesMaster1.xml" Id="R1033a0f6bfed4cd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2cb367eb45a4843" /><Relationship Type="http://schemas.openxmlformats.org/officeDocument/2006/relationships/notesMaster" Target="/ppt/notesMasters/notesMaster1.xml" Id="Re0863b0778c3481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b0057c8397d42b9" /><Relationship Type="http://schemas.openxmlformats.org/officeDocument/2006/relationships/notesMaster" Target="/ppt/notesMasters/notesMaster1.xml" Id="R6c60223d87794b6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e419cbe8a3e406f" /><Relationship Type="http://schemas.openxmlformats.org/officeDocument/2006/relationships/notesMaster" Target="/ppt/notesMasters/notesMaster1.xml" Id="R2325d80b2af6434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8bdbe90e9724f73" /><Relationship Type="http://schemas.openxmlformats.org/officeDocument/2006/relationships/notesMaster" Target="/ppt/notesMasters/notesMaster1.xml" Id="R6805048b6f23438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8787d8c235e431b" /><Relationship Type="http://schemas.openxmlformats.org/officeDocument/2006/relationships/notesMaster" Target="/ppt/notesMasters/notesMaster1.xml" Id="R1467698124b844f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公民与社会发展 的“科技与社会”学习单元。本套课件共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讲稿】明确告诉学生：本单元只训练“科技与社会”。先解释知识范围，再用一句话建立核心判断，最后示范标准方法。</a:t>
            </a:r>
          </a:p>
          <a:p xmlns:a="http://schemas.openxmlformats.org/drawingml/2006/main">
            <a:r>
              <a:t>【互动提问】请用自己的话复述“科技评价要区分能力、应用场景与治理”，并举一个会触发“技术决定论”的错误例子。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CSD data-response skill adapted to MCQ · 证据定位
指令焦点：先判断题目要求找、解、析、比、评中的哪一种动作。
【原创训练材料｜参数为训练所设】An AI queue tool lowers average waiting time, but users without smartphones receive fewer appointment choices.
Which conclusion is supported by all the stated evidence? 选项为 A.Evidence-led response: Efficiency improved while access design produced an equity concern.；B.Efficiency improved while access design produced an equity concern.；C.Revise the claim to: Efficiency improved while access design produced an equity concern.；D.Provide an alternative booking channel and audit outcomes by user group.。讲解时强调：科技评价要区分能力、应用场景与治理</a:t>
            </a:r>
          </a:p>
          <a:p xmlns:a="http://schemas.openxmlformats.org/drawingml/2006/main">
            <a:r>
              <a:t>【互动提问】你的第一步是什么？这个步骤依赖哪一个条件？</a:t>
            </a:r>
          </a:p>
          <a:p xmlns:a="http://schemas.openxmlformats.org/drawingml/2006/main">
            <a:r>
              <a:t>【预期回答】学生能说出“列用途—识风险—比较监管方案”中的起始动作，并避开“技术决定论”。</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分步讲评：先重述题目条件，再逐步示范“列用途—识风险—比较监管方案”，最后给出正确结论“Efficiency improved while access design produced an equity concern.”。完整解析：The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公民与社会发展 2024 公开试题、Sample Paper、资料册与评核框架｜CSD data-response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【预期回答】学生能把失分归入“技术决定论”或更精确的个人错因，并写出可执行检查动作。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讲稿】逐项解释“科技与社会”中的专有名词、符号、对象和单位。特别强调：技术决定论</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讲稿】用“条件—表示—方法—核验”重建本知识点。示范时逐步引用：列用途—识风险—比较监管方案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讲稿】带学生逐句读取任务，不先求答案。要求指出材料中的有效条件，再按“列用途—识风险—比较监管方案”作答。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讲稿】先展示错误路径，再用解析链复原第一失分点。禁止只说“粗心”；必须落到“技术决定论”或更精确的动作。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CSD data-response skill adapted to MCQ · 证据定位
指令焦点：先判断题目要求找、解、析、比、评中的哪一种动作。
【原创训练材料｜参数为训练所设】An AI queue tool lowers average waiting time, but users without smartphones receive fewer appointment choices.
Which limitation must remain in the final evaluation? 选项为 A.Repeat the evaluation after this step: Provide an alternative booking channel and audit outcomes by user group.；B.A lower average does not establish equal access for every user.；C.Efficiency improved while access design produced an equity concern.；D.Evidence-led response: Efficiency improved while access design produced an equity concern.。讲解时强调：科技评价要区分能力、应用场景与治理</a:t>
            </a:r>
          </a:p>
          <a:p xmlns:a="http://schemas.openxmlformats.org/drawingml/2006/main">
            <a:r>
              <a:t>【互动提问】你的第一步是什么？这个步骤依赖哪一个条件？</a:t>
            </a:r>
          </a:p>
          <a:p xmlns:a="http://schemas.openxmlformats.org/drawingml/2006/main">
            <a:r>
              <a:t>【预期回答】学生能说出“列用途—识风险—比较监管方案”中的起始动作，并避开“技术决定论”。</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分步讲评：先重述题目条件，再逐步示范“列用途—识风险—比较监管方案”，最后给出正确结论“A lower average does not establish equal access for every user.”。完整解析：The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公民与社会发展 2024 公开试题、Sample Paper、资料册与评核框架｜CSD data-response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【预期回答】学生能把失分归入“技术决定论”或更精确的个人错因，并写出可执行检查动作。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讲稿】逐项解释“科技与社会”中的专有名词、符号、对象和单位。特别强调：技术决定论</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讲稿】用“条件—表示—方法—核验”重建本知识点。示范时逐步引用：列用途—识风险—比较监管方案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讲稿】带学生逐句读取任务，不先求答案。要求指出材料中的有效条件，再按“列用途—识风险—比较监管方案”作答。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讲稿】先展示错误路径，再用解析链复原第一失分点。禁止只说“粗心”；必须落到“技术决定论”或更精确的动作。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CSD data-response skill adapted to MCQ · 证据定位
指令焦点：先判断题目要求找、解、析、比、评中的哪一种动作。
【原创训练材料｜参数为训练所设】An AI queue tool lowers average waiting time, but users without smartphones receive fewer appointment choices.
A draft makes an absolute claim. Which revision is defensible? 选项为 A.Provide an alternative booking channel and audit outcomes by user group.；B.A lower average does not establish equal access for every user.；C.Revise the claim to: Efficiency improved while access design produced an equity concern.；D.Repeat the evaluation after this step: Provide an alternative booking channel and audit outcomes by user group.。讲解时强调：科技评价要区分能力、应用场景与治理</a:t>
            </a:r>
          </a:p>
          <a:p xmlns:a="http://schemas.openxmlformats.org/drawingml/2006/main">
            <a:r>
              <a:t>【互动提问】你的第一步是什么？这个步骤依赖哪一个条件？</a:t>
            </a:r>
          </a:p>
          <a:p xmlns:a="http://schemas.openxmlformats.org/drawingml/2006/main">
            <a:r>
              <a:t>【预期回答】学生能说出“列用途—识风险—比较监管方案”中的起始动作，并避开“技术决定论”。</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分步讲评：先重述题目条件，再逐步示范“列用途—识风险—比较监管方案”，最后给出正确结论“Revise the claim to: Efficiency improved while access design produced an equity concern.”。完整解析：The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公民与社会发展 2024 公开试题、Sample Paper、资料册与评核框架｜CSD data-response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【预期回答】学生能把失分归入“技术决定论”或更精确的个人错因，并写出可执行检查动作。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讲稿】逐项解释“科技与社会”中的专有名词、符号、对象和单位。特别强调：技术决定论</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讲稿】用“条件—表示—方法—核验”重建本知识点。示范时逐步引用：列用途—识风险—比较监管方案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讲稿】带学生逐句读取任务，不先求答案。要求指出材料中的有效条件，再按“列用途—识风险—比较监管方案”作答。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讲稿】先展示错误路径，再用解析链复原第一失分点。禁止只说“粗心”；必须落到“技术决定论”或更精确的动作。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51efc73d3ba4e8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742fe558f414c0d" /><Relationship Type="http://schemas.openxmlformats.org/officeDocument/2006/relationships/slideLayout" Target="/ppt/slideLayouts/slideLayout1.xml" Id="R7c04e3f796b14cf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c04e3f796b14cf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a740031e1154da8" /><Relationship Type="http://schemas.openxmlformats.org/officeDocument/2006/relationships/image" Target="/ppt/media/image.png" Id="R717020b8243647e2" /><Relationship Type="http://schemas.openxmlformats.org/officeDocument/2006/relationships/notesSlide" Target="/ppt/notesSlides/notesSlide1.xml" Id="R226d34c4d05d494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463f299bf11403d" /><Relationship Type="http://schemas.openxmlformats.org/officeDocument/2006/relationships/image" Target="/ppt/media/image2.png" Id="R4123717f77d14375" /><Relationship Type="http://schemas.openxmlformats.org/officeDocument/2006/relationships/notesSlide" Target="/ppt/notesSlides/notesSlide2.xml" Id="Rad49e45ba4ff4ca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cd35d1a83594a04" /><Relationship Type="http://schemas.openxmlformats.org/officeDocument/2006/relationships/image" Target="/ppt/media/image3.png" Id="Rbbfd85eae62341a0" /><Relationship Type="http://schemas.openxmlformats.org/officeDocument/2006/relationships/notesSlide" Target="/ppt/notesSlides/notesSlide3.xml" Id="R40ae90b6b51248d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98d6808afab454a" /><Relationship Type="http://schemas.openxmlformats.org/officeDocument/2006/relationships/image" Target="/ppt/media/image4.png" Id="Rb8e7ca9972dd405e" /><Relationship Type="http://schemas.openxmlformats.org/officeDocument/2006/relationships/notesSlide" Target="/ppt/notesSlides/notesSlide4.xml" Id="Rd8b436bb72794eb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f3349a872704814" /><Relationship Type="http://schemas.openxmlformats.org/officeDocument/2006/relationships/image" Target="/ppt/media/image5.png" Id="R216baa6586c347d1" /><Relationship Type="http://schemas.openxmlformats.org/officeDocument/2006/relationships/notesSlide" Target="/ppt/notesSlides/notesSlide5.xml" Id="Rdf53caa8a9a345a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15e68610b8145e4" /><Relationship Type="http://schemas.openxmlformats.org/officeDocument/2006/relationships/image" Target="/ppt/media/image6.png" Id="R1b05bf3470be48d2" /><Relationship Type="http://schemas.openxmlformats.org/officeDocument/2006/relationships/notesSlide" Target="/ppt/notesSlides/notesSlide6.xml" Id="Rdbc3e97b7af244d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2367e05b6934581" /><Relationship Type="http://schemas.openxmlformats.org/officeDocument/2006/relationships/image" Target="/ppt/media/image7.png" Id="R8d2f7ac869fc49f4" /><Relationship Type="http://schemas.openxmlformats.org/officeDocument/2006/relationships/notesSlide" Target="/ppt/notesSlides/notesSlide7.xml" Id="Ra637414f894f42f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37a29e4e0784aa9" /><Relationship Type="http://schemas.openxmlformats.org/officeDocument/2006/relationships/image" Target="/ppt/media/image8.png" Id="R1c23ca3a0f344466" /><Relationship Type="http://schemas.openxmlformats.org/officeDocument/2006/relationships/notesSlide" Target="/ppt/notesSlides/notesSlide8.xml" Id="Re4f8074911d4492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8515967dd5540e2" /><Relationship Type="http://schemas.openxmlformats.org/officeDocument/2006/relationships/image" Target="/ppt/media/image9.png" Id="R31557ee2c0ed47ae" /><Relationship Type="http://schemas.openxmlformats.org/officeDocument/2006/relationships/notesSlide" Target="/ppt/notesSlides/notesSlide9.xml" Id="R6c099e6638664c6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983dae74a0344ea" /><Relationship Type="http://schemas.openxmlformats.org/officeDocument/2006/relationships/image" Target="/ppt/media/image10.png" Id="R4548bc67cf334841" /><Relationship Type="http://schemas.openxmlformats.org/officeDocument/2006/relationships/notesSlide" Target="/ppt/notesSlides/notesSlide10.xml" Id="R015d5d0ec6a84ed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478673affcb4e4e" /><Relationship Type="http://schemas.openxmlformats.org/officeDocument/2006/relationships/image" Target="/ppt/media/image11.png" Id="Ra9828a245a2547e4" /><Relationship Type="http://schemas.openxmlformats.org/officeDocument/2006/relationships/notesSlide" Target="/ppt/notesSlides/notesSlide11.xml" Id="R2e96ce80f9974c4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7701c2a7e914bfb" /><Relationship Type="http://schemas.openxmlformats.org/officeDocument/2006/relationships/image" Target="/ppt/media/image12.png" Id="R105d6fb9f01442b4" /><Relationship Type="http://schemas.openxmlformats.org/officeDocument/2006/relationships/notesSlide" Target="/ppt/notesSlides/notesSlide12.xml" Id="Re79f4190afc4495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3823e4790634730" /><Relationship Type="http://schemas.openxmlformats.org/officeDocument/2006/relationships/image" Target="/ppt/media/image13.png" Id="R6b34e7071f2b4929" /><Relationship Type="http://schemas.openxmlformats.org/officeDocument/2006/relationships/notesSlide" Target="/ppt/notesSlides/notesSlide13.xml" Id="R55b67b1f6a84493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81eeeade7a64127" /><Relationship Type="http://schemas.openxmlformats.org/officeDocument/2006/relationships/image" Target="/ppt/media/image14.png" Id="Rd5c48b4f3a1d4765" /><Relationship Type="http://schemas.openxmlformats.org/officeDocument/2006/relationships/notesSlide" Target="/ppt/notesSlides/notesSlide14.xml" Id="Rec8df6f892dd4ac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6fafc7178494387" /><Relationship Type="http://schemas.openxmlformats.org/officeDocument/2006/relationships/image" Target="/ppt/media/image15.png" Id="Recbc417b126e4468" /><Relationship Type="http://schemas.openxmlformats.org/officeDocument/2006/relationships/notesSlide" Target="/ppt/notesSlides/notesSlide15.xml" Id="Rc9668e1e8dab4e8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ae8469170174bf0" /><Relationship Type="http://schemas.openxmlformats.org/officeDocument/2006/relationships/image" Target="/ppt/media/image16.png" Id="Rc3c65d2ddaf64446" /><Relationship Type="http://schemas.openxmlformats.org/officeDocument/2006/relationships/notesSlide" Target="/ppt/notesSlides/notesSlide16.xml" Id="R792a43970310478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3882671da0d34ce8" /><Relationship Type="http://schemas.openxmlformats.org/officeDocument/2006/relationships/image" Target="/ppt/media/image17.png" Id="Rd5effeadd4bb4318" /><Relationship Type="http://schemas.openxmlformats.org/officeDocument/2006/relationships/notesSlide" Target="/ppt/notesSlides/notesSlide17.xml" Id="R7e49d7818fcb4d0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0d8edc0f4e547ca" /><Relationship Type="http://schemas.openxmlformats.org/officeDocument/2006/relationships/image" Target="/ppt/media/image18.png" Id="Re8938bbf86084fb9" /><Relationship Type="http://schemas.openxmlformats.org/officeDocument/2006/relationships/notesSlide" Target="/ppt/notesSlides/notesSlide18.xml" Id="Rbbb2ac4b5b9d494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aa8715d80b65498a" /><Relationship Type="http://schemas.openxmlformats.org/officeDocument/2006/relationships/image" Target="/ppt/media/image19.png" Id="R088853bd3a374495" /><Relationship Type="http://schemas.openxmlformats.org/officeDocument/2006/relationships/notesSlide" Target="/ppt/notesSlides/notesSlide19.xml" Id="R12fad7a18a05449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2c4b93c3531411c" /><Relationship Type="http://schemas.openxmlformats.org/officeDocument/2006/relationships/image" Target="/ppt/media/image20.png" Id="R7512116035224363" /><Relationship Type="http://schemas.openxmlformats.org/officeDocument/2006/relationships/notesSlide" Target="/ppt/notesSlides/notesSlide20.xml" Id="Rff3f737f60724dd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dd10226b305e40a6" /><Relationship Type="http://schemas.openxmlformats.org/officeDocument/2006/relationships/image" Target="/ppt/media/image21.png" Id="R626f2d3c1f9047c5" /><Relationship Type="http://schemas.openxmlformats.org/officeDocument/2006/relationships/notesSlide" Target="/ppt/notesSlides/notesSlide21.xml" Id="R549d0a5907e14d2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d340c5dcdca94aca" /><Relationship Type="http://schemas.openxmlformats.org/officeDocument/2006/relationships/image" Target="/ppt/media/image22.png" Id="R3d119463fdef4934" /><Relationship Type="http://schemas.openxmlformats.org/officeDocument/2006/relationships/notesSlide" Target="/ppt/notesSlides/notesSlide22.xml" Id="Re16cfdae9403478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d6d33f059d4546ba" /><Relationship Type="http://schemas.openxmlformats.org/officeDocument/2006/relationships/image" Target="/ppt/media/image23.png" Id="R63066d379bcb4419" /><Relationship Type="http://schemas.openxmlformats.org/officeDocument/2006/relationships/notesSlide" Target="/ppt/notesSlides/notesSlide23.xml" Id="R4baabb10052b43f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a09cdf0ba534279" /><Relationship Type="http://schemas.openxmlformats.org/officeDocument/2006/relationships/image" Target="/ppt/media/image24.png" Id="R32d93ab77ae241ee" /><Relationship Type="http://schemas.openxmlformats.org/officeDocument/2006/relationships/notesSlide" Target="/ppt/notesSlides/notesSlide24.xml" Id="Ra188016035144b7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f1f2f5c721ca4d48" /><Relationship Type="http://schemas.openxmlformats.org/officeDocument/2006/relationships/image" Target="/ppt/media/image25.png" Id="R5456ce5fdfca46d4" /><Relationship Type="http://schemas.openxmlformats.org/officeDocument/2006/relationships/notesSlide" Target="/ppt/notesSlides/notesSlide25.xml" Id="R265fdb142f63452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53f3b3cfd2334348" /><Relationship Type="http://schemas.openxmlformats.org/officeDocument/2006/relationships/image" Target="/ppt/media/image26.png" Id="Rfc68175b5d4b444e" /><Relationship Type="http://schemas.openxmlformats.org/officeDocument/2006/relationships/notesSlide" Target="/ppt/notesSlides/notesSlide26.xml" Id="Ra196e87c8c0149d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47ee4addf0fb402c" /><Relationship Type="http://schemas.openxmlformats.org/officeDocument/2006/relationships/image" Target="/ppt/media/image27.png" Id="Rb27e1937d32a4d50" /><Relationship Type="http://schemas.openxmlformats.org/officeDocument/2006/relationships/notesSlide" Target="/ppt/notesSlides/notesSlide27.xml" Id="R2049ce89cd0e41c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2f45cf8e362d45bc" /><Relationship Type="http://schemas.openxmlformats.org/officeDocument/2006/relationships/image" Target="/ppt/media/image28.png" Id="R7f746a2eff814a9e" /><Relationship Type="http://schemas.openxmlformats.org/officeDocument/2006/relationships/notesSlide" Target="/ppt/notesSlides/notesSlide28.xml" Id="R81e4bb58c95d4fe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aa39dedca6e641bd" /><Relationship Type="http://schemas.openxmlformats.org/officeDocument/2006/relationships/image" Target="/ppt/media/image29.png" Id="R1ef8bfb251a24daa" /><Relationship Type="http://schemas.openxmlformats.org/officeDocument/2006/relationships/notesSlide" Target="/ppt/notesSlides/notesSlide29.xml" Id="R1bb20fadf0944cd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10762a87fd54444e" /><Relationship Type="http://schemas.openxmlformats.org/officeDocument/2006/relationships/image" Target="/ppt/media/image30.png" Id="R203645725e6e4aab" /><Relationship Type="http://schemas.openxmlformats.org/officeDocument/2006/relationships/notesSlide" Target="/ppt/notesSlides/notesSlide30.xml" Id="R9284e8fe3c9b4632"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3EE640F6-67A3-4029-AF1B-11211F2DE964}"/>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3E9B6DA-E1F4-4EB4-8A66-DC311A6BC2E5}"/>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F7879E74-484E-4243-80D6-BD83F15BD8B4}"/>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CSD · KNOWLEDGE POINT</a:t>
            </a:r>
          </a:p>
        </p:txBody>
      </p:sp>
      <p:sp>
        <p:nvSpPr>
          <p:cNvPr id="4" name="">
            <a:extLst xmlns:a="http://schemas.openxmlformats.org/drawingml/2006/main">
              <a:ext uri="{FF2B5EF4-FFF2-40B4-BE49-F238E27FC236}">
                <a16:creationId xmlns:a16="http://schemas.microsoft.com/office/drawing/2014/main" id="{B961955D-5401-4F33-94BC-31022A8BF02B}"/>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科技与社会</a:t>
            </a:r>
          </a:p>
        </p:txBody>
      </p:sp>
      <p:sp>
        <p:nvSpPr>
          <p:cNvPr id="5" name="">
            <a:extLst xmlns:a="http://schemas.openxmlformats.org/drawingml/2006/main">
              <a:ext uri="{FF2B5EF4-FFF2-40B4-BE49-F238E27FC236}">
                <a16:creationId xmlns:a16="http://schemas.microsoft.com/office/drawing/2014/main" id="{FDA05250-13AB-4E99-9166-0EB47A0AB5CD}"/>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创新、AI、私隐、就业和伦理。</a:t>
            </a:r>
          </a:p>
        </p:txBody>
      </p:sp>
      <p:sp>
        <p:nvSpPr>
          <p:cNvPr id="6" name="">
            <a:extLst xmlns:a="http://schemas.openxmlformats.org/drawingml/2006/main">
              <a:ext uri="{FF2B5EF4-FFF2-40B4-BE49-F238E27FC236}">
                <a16:creationId xmlns:a16="http://schemas.microsoft.com/office/drawing/2014/main" id="{4353310E-92BA-45C0-A215-F6DB30BFAC6A}"/>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85A92661-5293-4885-B6FB-7643DB56690D}"/>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F66E88C0-E289-48FD-A26A-EDF47324E909}"/>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47D778C2-CAAD-4F22-84B5-2D429357F16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717020b8243647e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3F2545CA-E8BE-4151-9A52-C8E6943FB983}"/>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6BC15C14-0CF3-403E-98F8-CDE65A3BB02E}"/>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0A638589-6F1D-4321-A861-35FDC091B7BD}"/>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C4263971-1130-4AD1-A9CF-84C8DB0A386F}"/>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DAECC97E-5F9A-4617-AF4E-C167607C6706}"/>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D593DD54-8915-41A5-B1F5-523D3732AC08}"/>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2C32CE29-2AD7-4C68-A73E-1169E050D84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C98285B-98AD-46AF-8EB5-C2F02187151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19" name="">
            <a:extLst xmlns:a="http://schemas.openxmlformats.org/drawingml/2006/main">
              <a:ext uri="{FF2B5EF4-FFF2-40B4-BE49-F238E27FC236}">
                <a16:creationId xmlns:a16="http://schemas.microsoft.com/office/drawing/2014/main" id="{3164227C-AEDC-4964-B1B1-BF22C2F3DC4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440189775"/>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461074A8-E116-4938-A53C-5CDB6F5F6EC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2F16F041-5499-4805-865C-0E1503EF8A4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4123717f77d1437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DC45C8B-6D4C-430C-AAEB-36ACFC47F7D3}"/>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C96651FF-D22E-4464-B897-72B23AF24843}"/>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D17BD39-21CF-4A90-AC22-81346F39C0BC}"/>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3256ECAB-71B3-481A-AD3A-662EC28A3DEB}"/>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9120EBBD-5330-4151-BDC7-69C3B348E8EC}"/>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D7312A5F-5362-452A-9591-1511EEEF2410}"/>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F8E1CCCC-7FD4-43F8-8A42-9319E11ADE18}"/>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E54D8C1D-179D-4F9D-AD80-F94173D93F56}"/>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2158683F-3AEE-4011-B7DB-4E045197F31E}"/>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CDE453D6-2BF2-46A9-96D3-AF0BAD75FBF7}"/>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AC49ECFD-68E5-4071-A136-63C1A98475DB}"/>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3A1F0ED0-D7E6-4176-80BD-3113916BA53A}"/>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E8DEB071-840A-4122-9E28-1C67CBCC84CE}"/>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D930F8F4-BBD7-4061-AD15-1EAFEA06E069}"/>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CF66C2D3-7FFA-42F2-BEC5-EF7DB06527ED}"/>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C56B4279-7069-4754-83E4-8E22B1DA5EE2}"/>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245309C2-C436-4E92-B6AD-6B42FDAE40C8}"/>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成功标准｜科技评价要区分能力、应用场景与治理</a:t>
            </a:r>
          </a:p>
        </p:txBody>
      </p:sp>
      <p:sp>
        <p:nvSpPr>
          <p:cNvPr id="21" name="">
            <a:extLst xmlns:a="http://schemas.openxmlformats.org/drawingml/2006/main">
              <a:ext uri="{FF2B5EF4-FFF2-40B4-BE49-F238E27FC236}">
                <a16:creationId xmlns:a16="http://schemas.microsoft.com/office/drawing/2014/main" id="{F8444C21-D73F-4297-B753-24EB6DA95AD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43FD8CAF-547E-48DC-A412-A884ADB3180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3" name="">
            <a:extLst xmlns:a="http://schemas.openxmlformats.org/drawingml/2006/main">
              <a:ext uri="{FF2B5EF4-FFF2-40B4-BE49-F238E27FC236}">
                <a16:creationId xmlns:a16="http://schemas.microsoft.com/office/drawing/2014/main" id="{288473B7-7CD2-4C5B-8C3E-A752A48F028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297807569"/>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16D440A-D9EE-4F0A-960C-DFAC4F2D617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17667842-2551-46A2-88D8-24598E2F925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bfd85eae62341a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BBFED23-B8DD-491B-AAA4-C58195FFF3EE}"/>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科技与社会</a:t>
            </a:r>
          </a:p>
        </p:txBody>
      </p:sp>
      <p:sp>
        <p:nvSpPr>
          <p:cNvPr id="5" name="">
            <a:extLst xmlns:a="http://schemas.openxmlformats.org/drawingml/2006/main">
              <a:ext uri="{FF2B5EF4-FFF2-40B4-BE49-F238E27FC236}">
                <a16:creationId xmlns:a16="http://schemas.microsoft.com/office/drawing/2014/main" id="{CC23C023-81CF-40D7-B725-FF59B98EEF44}"/>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E1AB6B31-D079-4DA5-8324-A3B401DF822D}"/>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014360A-676C-4995-95C3-E358608CA3FF}"/>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2A518A76-9184-4AE4-8A26-E31841853728}"/>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科技评价要区分能力、应用场景与治理</a:t>
            </a:r>
          </a:p>
        </p:txBody>
      </p:sp>
      <p:sp>
        <p:nvSpPr>
          <p:cNvPr id="9" name="">
            <a:extLst xmlns:a="http://schemas.openxmlformats.org/drawingml/2006/main">
              <a:ext uri="{FF2B5EF4-FFF2-40B4-BE49-F238E27FC236}">
                <a16:creationId xmlns:a16="http://schemas.microsoft.com/office/drawing/2014/main" id="{A5A87298-172E-41A1-BD0A-48D7E8B07A24}"/>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边界提醒｜技术决定论</a:t>
            </a:r>
          </a:p>
        </p:txBody>
      </p:sp>
      <p:sp>
        <p:nvSpPr>
          <p:cNvPr id="10" name="">
            <a:extLst xmlns:a="http://schemas.openxmlformats.org/drawingml/2006/main">
              <a:ext uri="{FF2B5EF4-FFF2-40B4-BE49-F238E27FC236}">
                <a16:creationId xmlns:a16="http://schemas.microsoft.com/office/drawing/2014/main" id="{CB3305E2-8C0E-4D8C-80E0-5CCCFE444190}"/>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84D6BCE1-C078-4626-8E61-0255EFB66982}"/>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EA6D745C-724B-47AC-80F5-E3A4C6EFAD8B}"/>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创新、AI、私隐、就业和伦理。</a:t>
            </a:r>
          </a:p>
        </p:txBody>
      </p:sp>
      <p:sp>
        <p:nvSpPr>
          <p:cNvPr id="13" name="">
            <a:extLst xmlns:a="http://schemas.openxmlformats.org/drawingml/2006/main">
              <a:ext uri="{FF2B5EF4-FFF2-40B4-BE49-F238E27FC236}">
                <a16:creationId xmlns:a16="http://schemas.microsoft.com/office/drawing/2014/main" id="{98855EDC-D0EA-4BB2-AAD8-986ACADCA5B7}"/>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5AB902A-8145-4BE2-95FA-F975060B2307}"/>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1B649845-E980-43B3-82FD-F3C4ECEFA9FA}"/>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列用途—识风险—比较监管方案</a:t>
            </a:r>
          </a:p>
        </p:txBody>
      </p:sp>
      <p:sp>
        <p:nvSpPr>
          <p:cNvPr id="16" name="">
            <a:extLst xmlns:a="http://schemas.openxmlformats.org/drawingml/2006/main">
              <a:ext uri="{FF2B5EF4-FFF2-40B4-BE49-F238E27FC236}">
                <a16:creationId xmlns:a16="http://schemas.microsoft.com/office/drawing/2014/main" id="{4F7E3AFC-462B-4930-9E4D-7865BD68858C}"/>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公民与社会发展 2024 公开试题、Sample Paper、资料册与评核框架｜CSD data-response skill adapted to MCQ·证据定位·原创模考任务 1</a:t>
            </a:r>
          </a:p>
        </p:txBody>
      </p:sp>
      <p:sp>
        <p:nvSpPr>
          <p:cNvPr id="17" name="">
            <a:extLst xmlns:a="http://schemas.openxmlformats.org/drawingml/2006/main">
              <a:ext uri="{FF2B5EF4-FFF2-40B4-BE49-F238E27FC236}">
                <a16:creationId xmlns:a16="http://schemas.microsoft.com/office/drawing/2014/main" id="{731C88C5-84C5-421A-9AD2-1E09503E6C4A}"/>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ABDE6722-BD9E-47C3-847D-C3632E744CF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6C3B0DD-30FA-468D-9DAF-4C63C6913B9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0" name="">
            <a:extLst xmlns:a="http://schemas.openxmlformats.org/drawingml/2006/main">
              <a:ext uri="{FF2B5EF4-FFF2-40B4-BE49-F238E27FC236}">
                <a16:creationId xmlns:a16="http://schemas.microsoft.com/office/drawing/2014/main" id="{92C9DA66-3878-4AD3-A426-C5A8817DDE2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1339522439"/>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81E3C37-8BB3-47C3-8E9F-E9C13627168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E53D419A-43BA-4ADF-B171-7B377B11FF0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8e7ca9972dd405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03873C4-58BF-40C5-A985-8F6846C060C8}"/>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9F50D314-0DEF-4169-BECB-8C93B765DDA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DDFED19-86CB-4DD4-B3B5-3062A727C9EF}"/>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能解释“科技评价要区分能力、应用场景与治理”，并识别一个反例或边界。</a:t>
            </a:r>
          </a:p>
        </p:txBody>
      </p:sp>
      <p:sp>
        <p:nvSpPr>
          <p:cNvPr id="7" name="">
            <a:extLst xmlns:a="http://schemas.openxmlformats.org/drawingml/2006/main">
              <a:ext uri="{FF2B5EF4-FFF2-40B4-BE49-F238E27FC236}">
                <a16:creationId xmlns:a16="http://schemas.microsoft.com/office/drawing/2014/main" id="{0F9E6D2A-F71D-4EDE-9DE6-8AB92683936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1BE311A0-F09E-4D72-A143-6ACE4CBDA1CD}"/>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A20D1097-21D3-410E-A279-1842DFC71F6C}"/>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AI queue tool lowers average waiti…</a:t>
            </a:r>
          </a:p>
        </p:txBody>
      </p:sp>
      <p:sp>
        <p:nvSpPr>
          <p:cNvPr id="10" name="">
            <a:extLst xmlns:a="http://schemas.openxmlformats.org/drawingml/2006/main">
              <a:ext uri="{FF2B5EF4-FFF2-40B4-BE49-F238E27FC236}">
                <a16:creationId xmlns:a16="http://schemas.microsoft.com/office/drawing/2014/main" id="{84F5A8DC-53C9-47E1-9B50-E3E64ACD3E52}"/>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高频错因：技术决定论</a:t>
            </a:r>
          </a:p>
        </p:txBody>
      </p:sp>
      <p:sp>
        <p:nvSpPr>
          <p:cNvPr id="11" name="">
            <a:extLst xmlns:a="http://schemas.openxmlformats.org/drawingml/2006/main">
              <a:ext uri="{FF2B5EF4-FFF2-40B4-BE49-F238E27FC236}">
                <a16:creationId xmlns:a16="http://schemas.microsoft.com/office/drawing/2014/main" id="{6A95DAF0-F8FD-4481-BA69-BD2C0A097801}"/>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9121CD2-2B10-41C0-BE9E-D0288B4288B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2EEF9399-FD95-4A1C-8C75-795CEC253A1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科技评价要区分能力、应用场景与治理</a:t>
            </a:r>
          </a:p>
        </p:txBody>
      </p:sp>
      <p:sp>
        <p:nvSpPr>
          <p:cNvPr id="14" name="">
            <a:extLst xmlns:a="http://schemas.openxmlformats.org/drawingml/2006/main">
              <a:ext uri="{FF2B5EF4-FFF2-40B4-BE49-F238E27FC236}">
                <a16:creationId xmlns:a16="http://schemas.microsoft.com/office/drawing/2014/main" id="{7AC58A92-4D85-4454-80DD-50D020DF8A4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E4A2EBFA-97EB-4A34-A80F-765454D524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B995257-D532-4990-8EAB-2068C6D61F6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17" name="">
            <a:extLst xmlns:a="http://schemas.openxmlformats.org/drawingml/2006/main">
              <a:ext uri="{FF2B5EF4-FFF2-40B4-BE49-F238E27FC236}">
                <a16:creationId xmlns:a16="http://schemas.microsoft.com/office/drawing/2014/main" id="{AD860913-D2BC-472A-8502-3EF2947209B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91026760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AF5D64D-1557-4887-B3F0-FC1BC9EA903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E2A0D00D-894A-43A0-B804-72A05563289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16baa6586c347d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53501AA-9DD9-4F2A-A455-86C27ACFFF75}"/>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FDCDAF53-9DC6-4CC7-B990-F995D06A3049}"/>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08B9A69-446D-4195-BFD6-7C2A83F1B204}"/>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5831C879-B543-498F-9F8C-B155A6ADA44B}"/>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364AF02-DD6D-477A-B6E1-151D1C52EEC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列用途</a:t>
            </a:r>
          </a:p>
        </p:txBody>
      </p:sp>
      <p:sp>
        <p:nvSpPr>
          <p:cNvPr id="9" name="">
            <a:extLst xmlns:a="http://schemas.openxmlformats.org/drawingml/2006/main">
              <a:ext uri="{FF2B5EF4-FFF2-40B4-BE49-F238E27FC236}">
                <a16:creationId xmlns:a16="http://schemas.microsoft.com/office/drawing/2014/main" id="{67E2EBE2-B642-4262-8438-CB56396EF0C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3887521-D43E-45C3-B096-235158F6E04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识风险</a:t>
            </a:r>
          </a:p>
        </p:txBody>
      </p:sp>
      <p:sp>
        <p:nvSpPr>
          <p:cNvPr id="11" name="">
            <a:extLst xmlns:a="http://schemas.openxmlformats.org/drawingml/2006/main">
              <a:ext uri="{FF2B5EF4-FFF2-40B4-BE49-F238E27FC236}">
                <a16:creationId xmlns:a16="http://schemas.microsoft.com/office/drawing/2014/main" id="{61B11AB6-FE43-4A50-985E-90CB0FEFD984}"/>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BA499ABA-CF7F-4D42-B351-9ED933671E89}"/>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比较监管方案</a:t>
            </a:r>
          </a:p>
        </p:txBody>
      </p:sp>
      <p:sp>
        <p:nvSpPr>
          <p:cNvPr id="13" name="">
            <a:extLst xmlns:a="http://schemas.openxmlformats.org/drawingml/2006/main">
              <a:ext uri="{FF2B5EF4-FFF2-40B4-BE49-F238E27FC236}">
                <a16:creationId xmlns:a16="http://schemas.microsoft.com/office/drawing/2014/main" id="{5482ED09-3AF3-44D9-928A-553A39DFEB5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2DA8E53C-7861-4F7A-8973-EAC04F6FDFE2}"/>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21660647-C91A-43C9-995F-4289EA9E3535}"/>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097"/>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AI queue tool lowers average waiting time, b…</a:t>
            </a:r>
          </a:p>
        </p:txBody>
      </p:sp>
      <p:sp>
        <p:nvSpPr>
          <p:cNvPr id="16" name="">
            <a:extLst xmlns:a="http://schemas.openxmlformats.org/drawingml/2006/main">
              <a:ext uri="{FF2B5EF4-FFF2-40B4-BE49-F238E27FC236}">
                <a16:creationId xmlns:a16="http://schemas.microsoft.com/office/drawing/2014/main" id="{6E54AEC2-39DB-46C2-BE3A-93C0A899809B}"/>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798E3B1-A2D6-421C-A8A7-348272FB6DAC}"/>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F758C869-1820-48BD-BEAB-29A60165369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正确结论：Efficiency improved while access design produced an equity concern.</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992720E8-4873-465E-9389-077BBB64189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6D798280-52DE-473D-8A7E-42C8C2B4A77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3BA6B34-03DF-4BB7-B085-0B161A4C25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2" name="">
            <a:extLst xmlns:a="http://schemas.openxmlformats.org/drawingml/2006/main">
              <a:ext uri="{FF2B5EF4-FFF2-40B4-BE49-F238E27FC236}">
                <a16:creationId xmlns:a16="http://schemas.microsoft.com/office/drawing/2014/main" id="{DC6D7951-03B6-455D-BCB3-F9ADD1A554F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83647718"/>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1257CE8-5A50-46B1-8AB6-A36325C41DD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8616FEE9-D18F-4665-BC40-DF159137B56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b05bf3470be48d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21BCA3-6E7D-4768-907D-13CEE93A7D71}"/>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4C1A36DE-2FF2-43E7-98B2-2644F8C2069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C040853-7023-40C6-AE47-2D5FC835CDD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2220A8FE-F8DD-466E-B4A3-621918E8B261}"/>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E29CF813-6033-48CA-8E90-DDFE0705429C}"/>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029A2F6-753D-455C-903B-32E7E2E88E4F}"/>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2954C47C-9E6E-4C66-9AA4-EF313C2BA4A2}"/>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85B80FB1-5A50-4845-BD78-E34BDCE2247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4F70288C-56C2-41F7-9852-71ABCAD7F7F4}"/>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14C940F-14AA-418C-A124-8688DA397207}"/>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DFD0048-A49F-4E29-8B47-59E918174E5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31D35F1-BD13-48BB-9000-65BDE1EF3350}"/>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CEF67181-A8BF-40FB-9568-6162B1B5327B}"/>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技术决定论</a:t>
            </a:r>
          </a:p>
        </p:txBody>
      </p:sp>
      <p:sp>
        <p:nvSpPr>
          <p:cNvPr id="17" name="">
            <a:extLst xmlns:a="http://schemas.openxmlformats.org/drawingml/2006/main">
              <a:ext uri="{FF2B5EF4-FFF2-40B4-BE49-F238E27FC236}">
                <a16:creationId xmlns:a16="http://schemas.microsoft.com/office/drawing/2014/main" id="{2826820F-7796-48AE-9A7C-010DB66B822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3F79928-6D06-4503-B697-B5AFF5B5361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5918A0DA-1CFE-4B1D-AE08-C7027A9D02C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2226F4D8-979A-4638-8BBA-6D97F73898B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9D6ED3F-AE1E-4545-9F87-312A72F21A8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2" name="">
            <a:extLst xmlns:a="http://schemas.openxmlformats.org/drawingml/2006/main">
              <a:ext uri="{FF2B5EF4-FFF2-40B4-BE49-F238E27FC236}">
                <a16:creationId xmlns:a16="http://schemas.microsoft.com/office/drawing/2014/main" id="{6768BE1B-2510-4A25-94D0-1FB39B48635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814821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B371590-2B45-4339-86E7-1E65BE2D9EE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1DA06955-2202-4566-AF89-9512F6757CC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d2f7ac869fc49f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AD72DA-C75A-44A7-8130-0852EEFA4837}"/>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B104CA73-3863-47A4-A949-24A57882E184}"/>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4916755-49E7-4C1B-8D0C-F27ADFE59CC5}"/>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B3078314-B016-4FD8-8ECE-58FB6D42CC1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科技与社会</a:t>
            </a:r>
          </a:p>
        </p:txBody>
      </p:sp>
      <p:sp>
        <p:nvSpPr>
          <p:cNvPr id="8" name="">
            <a:extLst xmlns:a="http://schemas.openxmlformats.org/drawingml/2006/main">
              <a:ext uri="{FF2B5EF4-FFF2-40B4-BE49-F238E27FC236}">
                <a16:creationId xmlns:a16="http://schemas.microsoft.com/office/drawing/2014/main" id="{08BCDEF8-02DE-4EF2-B314-76F5AFCE5EA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ABF6B02-1BBC-4713-8410-F8ECF256C27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08ECE23-1902-42D3-B461-CD24437BE50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科技评价要区分能力、应用场景与治理</a:t>
            </a:r>
          </a:p>
        </p:txBody>
      </p:sp>
      <p:sp>
        <p:nvSpPr>
          <p:cNvPr id="11" name="">
            <a:extLst xmlns:a="http://schemas.openxmlformats.org/drawingml/2006/main">
              <a:ext uri="{FF2B5EF4-FFF2-40B4-BE49-F238E27FC236}">
                <a16:creationId xmlns:a16="http://schemas.microsoft.com/office/drawing/2014/main" id="{809FE396-734C-431A-B44E-C1C5D2BCE483}"/>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EB9BD48-0339-4E66-9922-EAF2C2E060E4}"/>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A4F6DD7-3B5E-47C6-B63C-45E28EF9F51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列用途—识风险—比较监管方案</a:t>
            </a:r>
          </a:p>
        </p:txBody>
      </p:sp>
      <p:sp>
        <p:nvSpPr>
          <p:cNvPr id="14" name="">
            <a:extLst xmlns:a="http://schemas.openxmlformats.org/drawingml/2006/main">
              <a:ext uri="{FF2B5EF4-FFF2-40B4-BE49-F238E27FC236}">
                <a16:creationId xmlns:a16="http://schemas.microsoft.com/office/drawing/2014/main" id="{F8D94023-CDF9-46BD-A06A-4A23EF8FC02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FD396B85-9C4A-4F06-BD36-79AC345393DD}"/>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712E6F5-AD4D-4A21-91AD-CE82D44A9857}"/>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技术决定论</a:t>
            </a:r>
          </a:p>
        </p:txBody>
      </p:sp>
      <p:sp>
        <p:nvSpPr>
          <p:cNvPr id="17" name="">
            <a:extLst xmlns:a="http://schemas.openxmlformats.org/drawingml/2006/main">
              <a:ext uri="{FF2B5EF4-FFF2-40B4-BE49-F238E27FC236}">
                <a16:creationId xmlns:a16="http://schemas.microsoft.com/office/drawing/2014/main" id="{B57B9937-6ABA-4D0B-A784-D91A89E89DB4}"/>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9A79D50-578E-419B-A530-F6F6989E414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726A7D7-834B-4584-960B-86626512B8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0" name="">
            <a:extLst xmlns:a="http://schemas.openxmlformats.org/drawingml/2006/main">
              <a:ext uri="{FF2B5EF4-FFF2-40B4-BE49-F238E27FC236}">
                <a16:creationId xmlns:a16="http://schemas.microsoft.com/office/drawing/2014/main" id="{2371E96B-0DD8-4049-9DD0-302403FE9D1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1765368260"/>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798C1D5-08FB-4041-897D-35470D6E80C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B2473B9C-31B6-46A0-8F19-C8585DDF79E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c23ca3a0f34446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867E15C-C577-4713-8D44-FD680EB0DA3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81246209-7D19-4A8B-B882-CECFD060490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CD62EA3-8D7B-46C1-852D-067485A7C46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94D7F04-D501-4E9B-B589-F0E1C12171FC}"/>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C8C18528-2180-4985-B473-FA3B8341190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395223A0-41A1-47AB-8B9D-54E017373B63}"/>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2634C0EB-CEA8-4952-BF8F-CD7840779292}"/>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科技评价要区分能力、应用场景与治理</a:t>
            </a:r>
          </a:p>
        </p:txBody>
      </p:sp>
      <p:sp>
        <p:nvSpPr>
          <p:cNvPr id="11" name="">
            <a:extLst xmlns:a="http://schemas.openxmlformats.org/drawingml/2006/main">
              <a:ext uri="{FF2B5EF4-FFF2-40B4-BE49-F238E27FC236}">
                <a16:creationId xmlns:a16="http://schemas.microsoft.com/office/drawing/2014/main" id="{7887CEBE-8BD3-4083-B80C-32294F5C71AA}"/>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4D650FF-9A98-499D-8F8A-1CE81398F5B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86966172-5593-450D-A65E-243039AB2C0E}"/>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列用途—识风险—比较监管方案</a:t>
            </a:r>
          </a:p>
        </p:txBody>
      </p:sp>
      <p:sp>
        <p:nvSpPr>
          <p:cNvPr id="14" name="">
            <a:extLst xmlns:a="http://schemas.openxmlformats.org/drawingml/2006/main">
              <a:ext uri="{FF2B5EF4-FFF2-40B4-BE49-F238E27FC236}">
                <a16:creationId xmlns:a16="http://schemas.microsoft.com/office/drawing/2014/main" id="{BEF823E2-1BD7-42D0-A78A-15D8E4359DA0}"/>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F5E51D78-BED5-49BA-9880-011CA191750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798FDC57-9B14-4526-AB67-5008D20E8009}"/>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检查：技术决定论</a:t>
            </a:r>
          </a:p>
        </p:txBody>
      </p:sp>
      <p:sp>
        <p:nvSpPr>
          <p:cNvPr id="17" name="">
            <a:extLst xmlns:a="http://schemas.openxmlformats.org/drawingml/2006/main">
              <a:ext uri="{FF2B5EF4-FFF2-40B4-BE49-F238E27FC236}">
                <a16:creationId xmlns:a16="http://schemas.microsoft.com/office/drawing/2014/main" id="{926F7057-4A3A-4A28-95A2-580DBFCA339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2C2F46C8-E589-413B-80E7-397D9D98C04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4C3CC5A-2FBD-4A52-A792-2216F7F3198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0" name="">
            <a:extLst xmlns:a="http://schemas.openxmlformats.org/drawingml/2006/main">
              <a:ext uri="{FF2B5EF4-FFF2-40B4-BE49-F238E27FC236}">
                <a16:creationId xmlns:a16="http://schemas.microsoft.com/office/drawing/2014/main" id="{C88ACEB1-DC3D-41B1-AD1E-90D733CB423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07277124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0AA6A90-BA7D-43F9-B6B8-8654A210330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E6D3A8AE-9240-4A41-B60D-3C505C4098B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1557ee2c0ed47a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3F60A5D-FBF9-4E4A-A959-4117C5A24E9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F3B595B5-AEE5-4DB3-B893-51850C33ED81}"/>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93AFD91-FB3C-42E6-850C-F4191C88C6F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DC2AA8A3-65D4-4068-A554-BED6EE240E42}"/>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AI queue tool lowers average waiting time, but users without smartphones receive fewer appointment choices.</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next action fo…</a:t>
            </a:r>
          </a:p>
        </p:txBody>
      </p:sp>
      <p:sp>
        <p:nvSpPr>
          <p:cNvPr id="8" name="">
            <a:extLst xmlns:a="http://schemas.openxmlformats.org/drawingml/2006/main">
              <a:ext uri="{FF2B5EF4-FFF2-40B4-BE49-F238E27FC236}">
                <a16:creationId xmlns:a16="http://schemas.microsoft.com/office/drawing/2014/main" id="{7D18E045-1FAA-4DCC-B995-05E0A3E5FFBB}"/>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4</a:t>
            </a:r>
          </a:p>
        </p:txBody>
      </p:sp>
      <p:sp>
        <p:nvSpPr>
          <p:cNvPr id="9" name="">
            <a:extLst xmlns:a="http://schemas.openxmlformats.org/drawingml/2006/main">
              <a:ext uri="{FF2B5EF4-FFF2-40B4-BE49-F238E27FC236}">
                <a16:creationId xmlns:a16="http://schemas.microsoft.com/office/drawing/2014/main" id="{1141BE33-69EC-4D1A-9963-FA4DD9313F5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69DCAA4-9A29-4E2B-A377-ECE1935CEE28}"/>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8AD86E69-A5E3-40B0-94EC-D4E30A43073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F876AF2-2169-42D4-9E1A-F41E16462306}"/>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9C3EB25-57B7-458C-9539-C93F8A8DDD8B}"/>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235BE5F-D9B8-47D3-A4BD-7966376EFA2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E5B648C-BFF3-4D2B-881A-D9C81E84F882}"/>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41BAFE0-CC05-4CB3-B6F0-23B2209F3D9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757D6845-BC97-4331-AFD2-8F8DF9D2CED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D055CDF4-FA81-46F4-9FB8-EA9061F76EF5}"/>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03BB9919-964B-4E66-BF5D-13AF193C65E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4026DF1F-D896-4959-89B1-D1498D51DD8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BAFE020-019C-481F-A479-1D6F87D8F37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2" name="">
            <a:extLst xmlns:a="http://schemas.openxmlformats.org/drawingml/2006/main">
              <a:ext uri="{FF2B5EF4-FFF2-40B4-BE49-F238E27FC236}">
                <a16:creationId xmlns:a16="http://schemas.microsoft.com/office/drawing/2014/main" id="{DC15B30E-C3A4-417F-A00C-8A8AD41BEE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062232274"/>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06C4E77-1569-4C8A-920D-CB76484636B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2F6DC20F-F40D-4252-AD3D-D13A124E531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548bc67cf33484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C5140E2-1CDD-4C34-BA23-B6E2E6FC615C}"/>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6BA91CE-82F0-43B0-818D-83D10691D1C1}"/>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B304C49-FBE5-4CE2-831D-64767834F68D}"/>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14413B7E-1872-4998-8E6C-961A5C9D7B22}"/>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42BC7828-AB57-420A-9E7E-0CA86A9EA24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AI queue tool …</a:t>
            </a:r>
          </a:p>
        </p:txBody>
      </p:sp>
      <p:sp>
        <p:nvSpPr>
          <p:cNvPr id="9" name="">
            <a:extLst xmlns:a="http://schemas.openxmlformats.org/drawingml/2006/main">
              <a:ext uri="{FF2B5EF4-FFF2-40B4-BE49-F238E27FC236}">
                <a16:creationId xmlns:a16="http://schemas.microsoft.com/office/drawing/2014/main" id="{2358A2AD-5C76-4F7D-B289-0FA418D82EE5}"/>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794D618D-6BC9-4DCF-A82B-692A9FB75E3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4E890BC-8036-417C-B76B-72BF55F2054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E0251FB-8DD6-4081-864E-366475CF4A6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AI queue tool lowers av…</a:t>
            </a:r>
          </a:p>
        </p:txBody>
      </p:sp>
      <p:sp>
        <p:nvSpPr>
          <p:cNvPr id="13" name="">
            <a:extLst xmlns:a="http://schemas.openxmlformats.org/drawingml/2006/main">
              <a:ext uri="{FF2B5EF4-FFF2-40B4-BE49-F238E27FC236}">
                <a16:creationId xmlns:a16="http://schemas.microsoft.com/office/drawing/2014/main" id="{11BA4768-3A4B-477C-99EB-60C14A3B3E48}"/>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578DE39F-A512-449F-A7D2-6DCB23F56AAB}"/>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650CE93-D806-4770-AA2E-69B2491C87A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F65F6C8-E058-4474-9909-E0010FA4E675}"/>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AI queue tool lowers av…</a:t>
            </a:r>
          </a:p>
        </p:txBody>
      </p:sp>
      <p:sp>
        <p:nvSpPr>
          <p:cNvPr id="17" name="">
            <a:extLst xmlns:a="http://schemas.openxmlformats.org/drawingml/2006/main">
              <a:ext uri="{FF2B5EF4-FFF2-40B4-BE49-F238E27FC236}">
                <a16:creationId xmlns:a16="http://schemas.microsoft.com/office/drawing/2014/main" id="{BE56ECA6-81DA-4FB4-A40A-0C8AFB1BC59B}"/>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D791596-DCFF-40FA-8D6D-81EEB2A5749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D2B1BCA-09F0-460E-A30D-D86977AFA62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0" name="">
            <a:extLst xmlns:a="http://schemas.openxmlformats.org/drawingml/2006/main">
              <a:ext uri="{FF2B5EF4-FFF2-40B4-BE49-F238E27FC236}">
                <a16:creationId xmlns:a16="http://schemas.microsoft.com/office/drawing/2014/main" id="{B7A89F33-647F-4297-8757-C4358DCA92D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8989082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2C6ABD9-4811-4F19-82E4-9D9C8FCC200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98330759-06F7-43B4-A172-BEEE7DA6180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9828a245a2547e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CCCDC88-C786-4463-B79B-C16C9EB0B93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C9C2D97-60A5-48DB-99C1-DE8EC3714FDA}"/>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DF2EAD4-B5F2-4E5E-AA94-85FD27D4235E}"/>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D8636847-D928-48B1-B171-FFD3B75AC42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技术决定论</a:t>
            </a:r>
          </a:p>
        </p:txBody>
      </p:sp>
      <p:sp>
        <p:nvSpPr>
          <p:cNvPr id="8" name="">
            <a:extLst xmlns:a="http://schemas.openxmlformats.org/drawingml/2006/main">
              <a:ext uri="{FF2B5EF4-FFF2-40B4-BE49-F238E27FC236}">
                <a16:creationId xmlns:a16="http://schemas.microsoft.com/office/drawing/2014/main" id="{17D9B4FA-4382-41AC-B1B6-39EC3C83C009}"/>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504C63C-ABD0-4E1E-BD0A-393165CFCF3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C33A0C9-5884-442C-A15B-E4809AB5A203}"/>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4BBA1EF1-D91B-476A-B36B-BA97C41EC0F3}"/>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正确结论：Provide an alternative booking channel and audit outcomes by user group.</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1FDFB54-82F0-458D-B2E2-583C79503113}"/>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CE885B96-E1D9-4CBC-9420-4FB52349579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9D13F0A-E415-4412-A41B-F48F33ADD11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15" name="">
            <a:extLst xmlns:a="http://schemas.openxmlformats.org/drawingml/2006/main">
              <a:ext uri="{FF2B5EF4-FFF2-40B4-BE49-F238E27FC236}">
                <a16:creationId xmlns:a16="http://schemas.microsoft.com/office/drawing/2014/main" id="{C5D2CE10-4807-4F4F-85E6-D4C3285AA7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642511928"/>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88C8232-3EE1-4B18-96ED-74F93B5CD8A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E05AE940-10B7-4977-9E8B-8B503958C42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05d6fb9f01442b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BA617C-FCC7-4691-880A-0F2309F6ACD3}"/>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776AF5B-66FE-4B68-8F58-10178E0BA21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5CC88B7-AB50-42F1-B12F-45B18B659D9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5817C02D-A76E-44C0-ADCA-1DCD509C880D}"/>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798"/>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AI queue tool lowers average waiting time, but users without smartphones receive fewer appointment choices.</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turns the material into an …</a:t>
            </a:r>
          </a:p>
        </p:txBody>
      </p:sp>
      <p:sp>
        <p:nvSpPr>
          <p:cNvPr id="8" name="">
            <a:extLst xmlns:a="http://schemas.openxmlformats.org/drawingml/2006/main">
              <a:ext uri="{FF2B5EF4-FFF2-40B4-BE49-F238E27FC236}">
                <a16:creationId xmlns:a16="http://schemas.microsoft.com/office/drawing/2014/main" id="{7FD26FC7-9586-4940-B245-20B975334A3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0BE6882-4A70-4374-A308-5D6241800BA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0E07473-B2CC-4EA0-AF74-FF34E76BAEA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A53D6CB-FE93-432F-B77F-282F88631B3F}"/>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2FE8DDF7-3682-43F8-9F63-574382CBCB8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4F7A9AD-950D-450C-9492-2CE9C28A061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1670F84-3CC2-4F10-B54D-74019C2B78C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224B394-F1D1-40BD-B614-49376D7E8B3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16" name="">
            <a:extLst xmlns:a="http://schemas.openxmlformats.org/drawingml/2006/main">
              <a:ext uri="{FF2B5EF4-FFF2-40B4-BE49-F238E27FC236}">
                <a16:creationId xmlns:a16="http://schemas.microsoft.com/office/drawing/2014/main" id="{5CB3DE72-5C3E-492E-85E5-2BA8C2F6C41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21032264"/>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2BB7046-A6BC-4927-B36D-6EBDB984421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CB028281-8ACD-4534-87B2-5BB8C31A7B7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b34e7071f2b492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182275-F3FF-4DF7-B0A0-5EF7D0F3365E}"/>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4D031F3C-4AD4-46A5-8E5F-5C89B215CABE}"/>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11BDFFEA-4C23-4855-9001-DB7928A74FCC}"/>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能独立执行“列用途—识风险—比较监管方案”，并说明每一步理由。</a:t>
            </a:r>
          </a:p>
        </p:txBody>
      </p:sp>
      <p:sp>
        <p:nvSpPr>
          <p:cNvPr id="7" name="">
            <a:extLst xmlns:a="http://schemas.openxmlformats.org/drawingml/2006/main">
              <a:ext uri="{FF2B5EF4-FFF2-40B4-BE49-F238E27FC236}">
                <a16:creationId xmlns:a16="http://schemas.microsoft.com/office/drawing/2014/main" id="{2B077365-6FFE-41E2-A112-76EF9EF6929D}"/>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0AD6BBB7-541B-4E43-AA6E-331FEDD4F8AB}"/>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6E799B24-14CF-490D-9C37-00D01954D51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AI queue tool lowers average wait…</a:t>
            </a:r>
          </a:p>
        </p:txBody>
      </p:sp>
      <p:sp>
        <p:nvSpPr>
          <p:cNvPr id="10" name="">
            <a:extLst xmlns:a="http://schemas.openxmlformats.org/drawingml/2006/main">
              <a:ext uri="{FF2B5EF4-FFF2-40B4-BE49-F238E27FC236}">
                <a16:creationId xmlns:a16="http://schemas.microsoft.com/office/drawing/2014/main" id="{A05F8D03-95EF-42EA-9BE3-CDE04004A382}"/>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高频错因：技术决定论</a:t>
            </a:r>
          </a:p>
        </p:txBody>
      </p:sp>
      <p:sp>
        <p:nvSpPr>
          <p:cNvPr id="11" name="">
            <a:extLst xmlns:a="http://schemas.openxmlformats.org/drawingml/2006/main">
              <a:ext uri="{FF2B5EF4-FFF2-40B4-BE49-F238E27FC236}">
                <a16:creationId xmlns:a16="http://schemas.microsoft.com/office/drawing/2014/main" id="{4DA8DE7B-36F4-4468-9C4C-1A3FCDE870C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47D95DA-F2EB-460E-B5E6-24F3AE765704}"/>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ECBC4B7-2AC7-422C-8F16-45D0B403E501}"/>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科技评价要区分能力、应用场景与治理</a:t>
            </a:r>
          </a:p>
        </p:txBody>
      </p:sp>
      <p:sp>
        <p:nvSpPr>
          <p:cNvPr id="14" name="">
            <a:extLst xmlns:a="http://schemas.openxmlformats.org/drawingml/2006/main">
              <a:ext uri="{FF2B5EF4-FFF2-40B4-BE49-F238E27FC236}">
                <a16:creationId xmlns:a16="http://schemas.microsoft.com/office/drawing/2014/main" id="{CAD0A87E-D4A9-4775-B63E-A6B5FD9FEB6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40C7624-83F9-494C-820B-FAD6F1B9D3A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4BE7B24-FF5A-4C17-9059-C887873F341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17" name="">
            <a:extLst xmlns:a="http://schemas.openxmlformats.org/drawingml/2006/main">
              <a:ext uri="{FF2B5EF4-FFF2-40B4-BE49-F238E27FC236}">
                <a16:creationId xmlns:a16="http://schemas.microsoft.com/office/drawing/2014/main" id="{34B71566-DCA2-47E4-8226-D9CEB2B45EA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60613247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44A60FA-5A5A-48CA-A342-0FED8F4D3B8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061A2104-82D1-4590-B808-0A4C6CFDF24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5c48b4f3a1d476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4D57C9E-F8A4-459F-966A-A57FD566EEE5}"/>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EE050D53-2B8A-470D-B80B-1ABF5DB595A7}"/>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BB77D88-E88A-4252-AE97-FE22648BDA03}"/>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80F43216-6D16-40F3-8BC4-D76CE32F3485}"/>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6B61B9E-C22F-4A7A-BF27-E40AC215E1C3}"/>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列用途</a:t>
            </a:r>
          </a:p>
        </p:txBody>
      </p:sp>
      <p:sp>
        <p:nvSpPr>
          <p:cNvPr id="9" name="">
            <a:extLst xmlns:a="http://schemas.openxmlformats.org/drawingml/2006/main">
              <a:ext uri="{FF2B5EF4-FFF2-40B4-BE49-F238E27FC236}">
                <a16:creationId xmlns:a16="http://schemas.microsoft.com/office/drawing/2014/main" id="{FE647FC8-789B-4D70-86CB-87E56FED5350}"/>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107AC551-0782-4CBB-8150-88E22EB33F5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识风险</a:t>
            </a:r>
          </a:p>
        </p:txBody>
      </p:sp>
      <p:sp>
        <p:nvSpPr>
          <p:cNvPr id="11" name="">
            <a:extLst xmlns:a="http://schemas.openxmlformats.org/drawingml/2006/main">
              <a:ext uri="{FF2B5EF4-FFF2-40B4-BE49-F238E27FC236}">
                <a16:creationId xmlns:a16="http://schemas.microsoft.com/office/drawing/2014/main" id="{18E43129-7311-4739-9829-EF99FA0057F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CBA7992F-5C98-4141-820E-AA7B883A257B}"/>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比较监管方案</a:t>
            </a:r>
          </a:p>
        </p:txBody>
      </p:sp>
      <p:sp>
        <p:nvSpPr>
          <p:cNvPr id="13" name="">
            <a:extLst xmlns:a="http://schemas.openxmlformats.org/drawingml/2006/main">
              <a:ext uri="{FF2B5EF4-FFF2-40B4-BE49-F238E27FC236}">
                <a16:creationId xmlns:a16="http://schemas.microsoft.com/office/drawing/2014/main" id="{97FC1BE1-9916-41E4-99EC-E779C28B54A5}"/>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F20D043-AD82-4B66-873F-66B9B0BDD8E3}"/>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C2D9A16F-4E5C-4D13-A7F2-C4382C6D31B9}"/>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AI queue tool lowers average waiting time, …</a:t>
            </a:r>
          </a:p>
        </p:txBody>
      </p:sp>
      <p:sp>
        <p:nvSpPr>
          <p:cNvPr id="16" name="">
            <a:extLst xmlns:a="http://schemas.openxmlformats.org/drawingml/2006/main">
              <a:ext uri="{FF2B5EF4-FFF2-40B4-BE49-F238E27FC236}">
                <a16:creationId xmlns:a16="http://schemas.microsoft.com/office/drawing/2014/main" id="{C0D907F2-4EDB-4746-965F-C8C4E8FC8B5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1427E6F-6500-4244-A8B6-34D333133CC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C841737F-5FF5-41AB-A9B6-A26BED4F2BF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928"/>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正确结论：A lower average does not establish equal access for every user.</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8DD2AF35-AE79-4DDC-BC71-AA6E8DC696F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C1CF09D9-7302-4800-B8E0-4E17D207DA1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8C1F38B-979E-4A61-B8F7-FAAC9F5B96E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2" name="">
            <a:extLst xmlns:a="http://schemas.openxmlformats.org/drawingml/2006/main">
              <a:ext uri="{FF2B5EF4-FFF2-40B4-BE49-F238E27FC236}">
                <a16:creationId xmlns:a16="http://schemas.microsoft.com/office/drawing/2014/main" id="{59FF4EA3-994A-4626-A0F8-A19A4E9ADCD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888054863"/>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CB9B963-34C8-4E21-AEB2-D18F6AD98C2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7555B394-A678-4728-B8A2-8A5B3FE2D76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cbc417b126e446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AB44A40-8CD0-4B37-B017-DDC7DB92E8F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06B9BC17-1F19-43AE-8D80-C27C0AF1E45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B8696F8-FA0C-4604-B6E1-989AC156DBD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D626F366-E559-462C-AD69-989BC1CAFEF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4C297F04-E4A4-4B8F-91E6-6D10083D912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EF9DE34-4825-4822-B0E0-A0CDDB0CDE7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92153E0A-2791-42E4-88F0-288DEF964D19}"/>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E37A096-F362-434F-B009-81F1C4A0C5A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24D914E7-6C20-4C12-AA81-43E4D52E5BC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E42E27C4-18CC-4F3A-A1E4-DEFABFBCB0C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49BB559-B114-42DA-A88E-A5709084EE6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C341044-8F79-40D5-AEA7-D9CC927CF92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EFFB20BC-88BE-404C-9BAB-464C274025B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技术决定论</a:t>
            </a:r>
          </a:p>
        </p:txBody>
      </p:sp>
      <p:sp>
        <p:nvSpPr>
          <p:cNvPr id="17" name="">
            <a:extLst xmlns:a="http://schemas.openxmlformats.org/drawingml/2006/main">
              <a:ext uri="{FF2B5EF4-FFF2-40B4-BE49-F238E27FC236}">
                <a16:creationId xmlns:a16="http://schemas.microsoft.com/office/drawing/2014/main" id="{F5A5ECE4-1408-4FB5-AA8C-48A9289E8DF3}"/>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00DBBA5F-87BA-4F18-B4E8-BF91DFFB73F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494977D8-8CFA-445B-8731-A6FE41841277}"/>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E92BD614-04D4-46ED-9D04-36D6D7A3E10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22BAA5E-C3F2-45F5-8EE6-838D46D6200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2" name="">
            <a:extLst xmlns:a="http://schemas.openxmlformats.org/drawingml/2006/main">
              <a:ext uri="{FF2B5EF4-FFF2-40B4-BE49-F238E27FC236}">
                <a16:creationId xmlns:a16="http://schemas.microsoft.com/office/drawing/2014/main" id="{72855BEC-0F37-431D-A544-E19033752E8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7185877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3B51223-C517-4A31-973A-B0A8650F83B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5385D301-5231-4A49-AB1C-4CD902B2914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3c65d2ddaf6444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FE1CA3F-80DF-4171-920F-A81B81A7ACF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75A40C71-680A-4518-81EB-8917BEF1238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7C4D042-DC58-41D0-BAA7-420E5385973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EC9A7463-4402-4665-A390-8EB16A5CA70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科技与社会</a:t>
            </a:r>
          </a:p>
        </p:txBody>
      </p:sp>
      <p:sp>
        <p:nvSpPr>
          <p:cNvPr id="8" name="">
            <a:extLst xmlns:a="http://schemas.openxmlformats.org/drawingml/2006/main">
              <a:ext uri="{FF2B5EF4-FFF2-40B4-BE49-F238E27FC236}">
                <a16:creationId xmlns:a16="http://schemas.microsoft.com/office/drawing/2014/main" id="{75B12F5A-36AB-4648-A049-2744445CCAF3}"/>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021DC66-D928-4FBA-92B5-810E3EFA8AB1}"/>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274414E6-EF47-42D9-81BC-58B1A8B972D3}"/>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科技评价要区分能力、应用场景与治理</a:t>
            </a:r>
          </a:p>
        </p:txBody>
      </p:sp>
      <p:sp>
        <p:nvSpPr>
          <p:cNvPr id="11" name="">
            <a:extLst xmlns:a="http://schemas.openxmlformats.org/drawingml/2006/main">
              <a:ext uri="{FF2B5EF4-FFF2-40B4-BE49-F238E27FC236}">
                <a16:creationId xmlns:a16="http://schemas.microsoft.com/office/drawing/2014/main" id="{B22263DA-B508-4820-9725-D1F83BA6BAB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FDEAF9E-0444-4293-AA76-F470891084A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EA23A4F4-B4A4-41D9-9507-C6205C976C7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列用途—识风险—比较监管方案</a:t>
            </a:r>
          </a:p>
        </p:txBody>
      </p:sp>
      <p:sp>
        <p:nvSpPr>
          <p:cNvPr id="14" name="">
            <a:extLst xmlns:a="http://schemas.openxmlformats.org/drawingml/2006/main">
              <a:ext uri="{FF2B5EF4-FFF2-40B4-BE49-F238E27FC236}">
                <a16:creationId xmlns:a16="http://schemas.microsoft.com/office/drawing/2014/main" id="{C9C14E2B-301A-4C14-9A5D-69ACFFD928D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58F0A43-2CD6-4E8D-B3A1-AFEFA99E8A65}"/>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DA8812A-7EB7-441E-AA3E-B955A0E9FBA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技术决定论</a:t>
            </a:r>
          </a:p>
        </p:txBody>
      </p:sp>
      <p:sp>
        <p:nvSpPr>
          <p:cNvPr id="17" name="">
            <a:extLst xmlns:a="http://schemas.openxmlformats.org/drawingml/2006/main">
              <a:ext uri="{FF2B5EF4-FFF2-40B4-BE49-F238E27FC236}">
                <a16:creationId xmlns:a16="http://schemas.microsoft.com/office/drawing/2014/main" id="{B5C9B27D-2456-463C-BF9B-625A3D8648F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AA625FC0-38E9-48F6-84DF-858C9612E5A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EE75E3A-F168-439A-B7A6-16D2DC7F065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0" name="">
            <a:extLst xmlns:a="http://schemas.openxmlformats.org/drawingml/2006/main">
              <a:ext uri="{FF2B5EF4-FFF2-40B4-BE49-F238E27FC236}">
                <a16:creationId xmlns:a16="http://schemas.microsoft.com/office/drawing/2014/main" id="{FDC88AB0-05FE-4192-A34C-093C4674C1E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749595960"/>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CBE6C62-05CF-40A1-9250-BD1BA2AE1AA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04F21E79-020E-468F-8318-CCD930AD6F7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5effeadd4bb431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CBABABE-75D6-403E-BF75-7F62B01BDB1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8AF7111A-AD46-45EE-9C9A-3E4DFC60240C}"/>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A8F0BFE-C534-4C7E-BB69-93499C119138}"/>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866D3F56-104D-4FE6-BA57-77D319908F3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B1018A3D-D318-4FD4-B52C-B65FB0DC5AF9}"/>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A09AD0F-D374-4165-B666-A93C310CDBC3}"/>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BB80F105-4A9F-445D-B9C6-DC7CD7CF7F2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科技评价要区分能力、应用场景与治理</a:t>
            </a:r>
          </a:p>
        </p:txBody>
      </p:sp>
      <p:sp>
        <p:nvSpPr>
          <p:cNvPr id="11" name="">
            <a:extLst xmlns:a="http://schemas.openxmlformats.org/drawingml/2006/main">
              <a:ext uri="{FF2B5EF4-FFF2-40B4-BE49-F238E27FC236}">
                <a16:creationId xmlns:a16="http://schemas.microsoft.com/office/drawing/2014/main" id="{4F9DF176-15F8-486E-BD6E-ED82DF1915E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621A5A3D-D10D-41FC-9C87-5E593CC1FD2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B736364-9909-444B-9C0C-939CF25B046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列用途—识风险—比较监管方案</a:t>
            </a:r>
          </a:p>
        </p:txBody>
      </p:sp>
      <p:sp>
        <p:nvSpPr>
          <p:cNvPr id="14" name="">
            <a:extLst xmlns:a="http://schemas.openxmlformats.org/drawingml/2006/main">
              <a:ext uri="{FF2B5EF4-FFF2-40B4-BE49-F238E27FC236}">
                <a16:creationId xmlns:a16="http://schemas.microsoft.com/office/drawing/2014/main" id="{A3BCE5B8-6706-499F-A2AD-DDAD563E7696}"/>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D970F20-3127-48B4-8DAE-5CB8E6E7BB7A}"/>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FCB1A575-F0F1-4BFA-AC99-DA3D182EB0D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检查：技术决定论</a:t>
            </a:r>
          </a:p>
        </p:txBody>
      </p:sp>
      <p:sp>
        <p:nvSpPr>
          <p:cNvPr id="17" name="">
            <a:extLst xmlns:a="http://schemas.openxmlformats.org/drawingml/2006/main">
              <a:ext uri="{FF2B5EF4-FFF2-40B4-BE49-F238E27FC236}">
                <a16:creationId xmlns:a16="http://schemas.microsoft.com/office/drawing/2014/main" id="{21CAD79B-1AA7-4076-8CA3-012EF900D669}"/>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557E3DBA-97A9-45B1-B251-7104FCE35EE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01E0180-D8CB-4BD5-82ED-AB2350BB34E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0" name="">
            <a:extLst xmlns:a="http://schemas.openxmlformats.org/drawingml/2006/main">
              <a:ext uri="{FF2B5EF4-FFF2-40B4-BE49-F238E27FC236}">
                <a16:creationId xmlns:a16="http://schemas.microsoft.com/office/drawing/2014/main" id="{D7C120F2-716D-4F08-8C08-1DC495859D0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7154299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683197A-1DE3-46F7-BF40-CB8E13ECB9A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1AD499C0-868A-466B-95D0-A25D4181970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8938bbf86084fb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DAB1A4A-BCDB-45AA-9AFB-F14DF97B150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0CF226B1-9D59-4153-BA23-F9C4CBAD9751}"/>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97C14CA-64DC-413D-9DA7-72AEE3ACCA7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227EE852-C289-4280-870E-FE11EFBEBBF3}"/>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AI queue tool lowers average waiting time, but users without smartphones receive fewer appointment choices.</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answer turns …</a:t>
            </a:r>
          </a:p>
        </p:txBody>
      </p:sp>
      <p:sp>
        <p:nvSpPr>
          <p:cNvPr id="8" name="">
            <a:extLst xmlns:a="http://schemas.openxmlformats.org/drawingml/2006/main">
              <a:ext uri="{FF2B5EF4-FFF2-40B4-BE49-F238E27FC236}">
                <a16:creationId xmlns:a16="http://schemas.microsoft.com/office/drawing/2014/main" id="{FEC53F99-AEC3-4FD1-B6B7-1C6296317A1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2</a:t>
            </a:r>
          </a:p>
        </p:txBody>
      </p:sp>
      <p:sp>
        <p:nvSpPr>
          <p:cNvPr id="9" name="">
            <a:extLst xmlns:a="http://schemas.openxmlformats.org/drawingml/2006/main">
              <a:ext uri="{FF2B5EF4-FFF2-40B4-BE49-F238E27FC236}">
                <a16:creationId xmlns:a16="http://schemas.microsoft.com/office/drawing/2014/main" id="{66AD782D-0F9A-48DC-B85B-FD9819124504}"/>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2FD0AB4-B083-4AE5-8E14-08E6BAA905A1}"/>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16E6792-C605-45CB-9479-9D67AA7585F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87148490-301F-4E4D-9FCC-DAD6344EB102}"/>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E79CDEB2-DD17-4851-931B-33C4B4C2176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5EA03A2-9490-4AF8-AD96-932024ABC0C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3D02110-243C-4FE8-9BD4-9B9792C367D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D27D19A-A05E-40E3-B8CB-6975F57830A0}"/>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687440A-B8F5-4EAF-ABE2-D6F61C0B8743}"/>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F67824A-4C66-4C56-A223-CA23CF9B773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51DB6533-ADB5-4611-90DE-EDB71ABBBE9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3CA1FED4-1673-449A-88D5-88E8B46A491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26E74F0-E62C-4D8B-ACB6-CB820AC897E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2" name="">
            <a:extLst xmlns:a="http://schemas.openxmlformats.org/drawingml/2006/main">
              <a:ext uri="{FF2B5EF4-FFF2-40B4-BE49-F238E27FC236}">
                <a16:creationId xmlns:a16="http://schemas.microsoft.com/office/drawing/2014/main" id="{FC41F4EF-1B98-4D42-9D41-B115F09974B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208520007"/>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827331B-D2AB-4FFD-BBE4-46C0A844985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D8420FA3-C887-4DF0-8FF4-DA828F0AC05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88853bd3a37449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46EFF04-EF04-4F74-BEEC-532BEB931B7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222D960-2CA3-4C1F-8582-F5EE7328CB2E}"/>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D59B1EE-FC2C-4BA0-84EF-691C68A33061}"/>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445F5E11-3CE5-49C6-A02F-9AD3A46196B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B9C4EA6-8F8C-4C1F-ABA8-4C9F20E7027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AI queue tool…</a:t>
            </a:r>
          </a:p>
        </p:txBody>
      </p:sp>
      <p:sp>
        <p:nvSpPr>
          <p:cNvPr id="9" name="">
            <a:extLst xmlns:a="http://schemas.openxmlformats.org/drawingml/2006/main">
              <a:ext uri="{FF2B5EF4-FFF2-40B4-BE49-F238E27FC236}">
                <a16:creationId xmlns:a16="http://schemas.microsoft.com/office/drawing/2014/main" id="{FB8552F6-DBFB-4597-B7EA-210F76183A5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6D05F777-0D24-4B06-8594-128664A632BD}"/>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30B847B6-07A1-4735-AE56-9F69DBBD723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E174CB2-8725-4CAD-822A-47F65275E07C}"/>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AI queue tool lowers a…</a:t>
            </a:r>
          </a:p>
        </p:txBody>
      </p:sp>
      <p:sp>
        <p:nvSpPr>
          <p:cNvPr id="13" name="">
            <a:extLst xmlns:a="http://schemas.openxmlformats.org/drawingml/2006/main">
              <a:ext uri="{FF2B5EF4-FFF2-40B4-BE49-F238E27FC236}">
                <a16:creationId xmlns:a16="http://schemas.microsoft.com/office/drawing/2014/main" id="{2A2114EE-67C8-4EFB-8C22-D5721E35D589}"/>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98594125-E5DE-4C76-8A24-5D326DC272DD}"/>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A39B709C-14FE-4224-AA7D-5663CFDA364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86FA06B9-44C3-4FF8-9191-EA59D45CFFB5}"/>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AI queue tool lowers a…</a:t>
            </a:r>
          </a:p>
        </p:txBody>
      </p:sp>
      <p:sp>
        <p:nvSpPr>
          <p:cNvPr id="17" name="">
            <a:extLst xmlns:a="http://schemas.openxmlformats.org/drawingml/2006/main">
              <a:ext uri="{FF2B5EF4-FFF2-40B4-BE49-F238E27FC236}">
                <a16:creationId xmlns:a16="http://schemas.microsoft.com/office/drawing/2014/main" id="{6B969092-7A1B-4FE3-A7CC-1877388C3FB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C4AB4572-ACB9-4604-90D2-B15DF8AE0E6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4D18D4C-7B17-437B-ABCC-74E28AA678C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0" name="">
            <a:extLst xmlns:a="http://schemas.openxmlformats.org/drawingml/2006/main">
              <a:ext uri="{FF2B5EF4-FFF2-40B4-BE49-F238E27FC236}">
                <a16:creationId xmlns:a16="http://schemas.microsoft.com/office/drawing/2014/main" id="{3EFAFA64-9BA5-4269-971E-BD3D5D4946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78891795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481DF9A-2E74-43BC-BD90-5EC44A27D1C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390FBE00-78DF-4ECF-94F4-E91FCCD9293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51211603522436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3CCE706-9CED-43C8-8DC4-7DF1BA6B04F4}"/>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5ECD4CC-03BC-4C9F-A46F-75B57611CFFB}"/>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9C18BDB-1DC1-4A4D-B1B3-CCD6149C4AFB}"/>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9259306-13AF-46E8-9094-EC5DA9BE0603}"/>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技术决定论</a:t>
            </a:r>
          </a:p>
        </p:txBody>
      </p:sp>
      <p:sp>
        <p:nvSpPr>
          <p:cNvPr id="8" name="">
            <a:extLst xmlns:a="http://schemas.openxmlformats.org/drawingml/2006/main">
              <a:ext uri="{FF2B5EF4-FFF2-40B4-BE49-F238E27FC236}">
                <a16:creationId xmlns:a16="http://schemas.microsoft.com/office/drawing/2014/main" id="{69808A82-A3BA-4071-A775-EC864251D64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5C425398-CA0F-4708-954A-284B834F5E9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6F91568-36EB-4A3D-BE45-1B9371F1777D}"/>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D4F842C-6CB4-4BE4-BFB4-C7291F144250}"/>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Efficiency improved while access design produced an equi…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F9F6192-D191-4CB1-B924-25A23333524F}"/>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848FD95-BE69-424F-A60D-CBB664D8826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E2C356C-BB38-4A8A-A326-AF8D85E63C0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15" name="">
            <a:extLst xmlns:a="http://schemas.openxmlformats.org/drawingml/2006/main">
              <a:ext uri="{FF2B5EF4-FFF2-40B4-BE49-F238E27FC236}">
                <a16:creationId xmlns:a16="http://schemas.microsoft.com/office/drawing/2014/main" id="{9E8E3774-071E-4AB5-B6A5-01AB94D3849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312788203"/>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2CCF99C-03E4-4D17-AE38-4E9D2BB8787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C0666F3E-18DD-4457-8FCD-E10291563A5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26f2d3c1f9047c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43DB71-3221-44BD-9989-BEDE3E5B6E61}"/>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A67E9780-211E-4284-8735-84D705475745}"/>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712CD1D-704C-47DF-B222-7F187D2046D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6B684F9F-4FFE-4743-876E-0C8B947B8F9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12"/>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AI queue tool lowers average waiting time, but users without smartphones receive fewer appointment choices.</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independent check would most stre…</a:t>
            </a:r>
          </a:p>
        </p:txBody>
      </p:sp>
      <p:sp>
        <p:nvSpPr>
          <p:cNvPr id="8" name="">
            <a:extLst xmlns:a="http://schemas.openxmlformats.org/drawingml/2006/main">
              <a:ext uri="{FF2B5EF4-FFF2-40B4-BE49-F238E27FC236}">
                <a16:creationId xmlns:a16="http://schemas.microsoft.com/office/drawing/2014/main" id="{B4A1872C-41BE-408F-BE8D-57BBE7364B52}"/>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A67621A-3289-4E00-9150-FC4B86B741E0}"/>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D60BCFB-56BE-4AD6-8885-6C62B02BACE0}"/>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919C0FD5-FF23-4673-8851-85D7F171669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2C42247E-3899-4C16-8877-8D526D02118E}"/>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7C547C55-E86B-4729-B659-D10901C02E32}"/>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B61088ED-E8D3-4A40-9125-28ACF269D92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EF0CB9B-D1BA-44E6-9FBE-BC270AE5168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16" name="">
            <a:extLst xmlns:a="http://schemas.openxmlformats.org/drawingml/2006/main">
              <a:ext uri="{FF2B5EF4-FFF2-40B4-BE49-F238E27FC236}">
                <a16:creationId xmlns:a16="http://schemas.microsoft.com/office/drawing/2014/main" id="{706B5710-92A8-4088-80FF-98BCB5CA677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891797913"/>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4759DE1-9607-4E66-BFD7-FC32C5FBDD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20CC990F-5FB5-44AA-A90C-61F45FA9185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d119463fdef493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144E432-773E-48D7-A73A-D5495D058D3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EAD1CD66-CDE6-4121-8440-E6A1A8E8F46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92E9254-A5A0-4E1D-899E-A30B782F76D0}"/>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A916B6FC-4006-41B9-B6AD-DAA145DF1D9A}"/>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13030A37-82C6-466B-9AB9-2EC7516037E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127605DE-ACBA-4F42-9CE5-651D9623734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AI queue tool lowers average wait…</a:t>
            </a:r>
          </a:p>
        </p:txBody>
      </p:sp>
      <p:sp>
        <p:nvSpPr>
          <p:cNvPr id="10" name="">
            <a:extLst xmlns:a="http://schemas.openxmlformats.org/drawingml/2006/main">
              <a:ext uri="{FF2B5EF4-FFF2-40B4-BE49-F238E27FC236}">
                <a16:creationId xmlns:a16="http://schemas.microsoft.com/office/drawing/2014/main" id="{081D9361-1897-4D8F-95A5-A9D916B7F307}"/>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高频错因：技术决定论</a:t>
            </a:r>
          </a:p>
        </p:txBody>
      </p:sp>
      <p:sp>
        <p:nvSpPr>
          <p:cNvPr id="11" name="">
            <a:extLst xmlns:a="http://schemas.openxmlformats.org/drawingml/2006/main">
              <a:ext uri="{FF2B5EF4-FFF2-40B4-BE49-F238E27FC236}">
                <a16:creationId xmlns:a16="http://schemas.microsoft.com/office/drawing/2014/main" id="{0104C706-F5C1-47E3-8996-C5BD0AD1C47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E490D7A-A38D-4346-BDE7-ED644EB30B2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D80EDAA1-1786-41B9-9215-22AB03734025}"/>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科技评价要区分能力、应用场景与治理</a:t>
            </a:r>
          </a:p>
        </p:txBody>
      </p:sp>
      <p:sp>
        <p:nvSpPr>
          <p:cNvPr id="14" name="">
            <a:extLst xmlns:a="http://schemas.openxmlformats.org/drawingml/2006/main">
              <a:ext uri="{FF2B5EF4-FFF2-40B4-BE49-F238E27FC236}">
                <a16:creationId xmlns:a16="http://schemas.microsoft.com/office/drawing/2014/main" id="{E38EA7F9-E9EE-4EBC-BF66-A28086ABE45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6C632D0-72B4-42AF-8084-98F05A49BE1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DFDCD74-727A-4A19-8C29-FDA1F394AD0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17" name="">
            <a:extLst xmlns:a="http://schemas.openxmlformats.org/drawingml/2006/main">
              <a:ext uri="{FF2B5EF4-FFF2-40B4-BE49-F238E27FC236}">
                <a16:creationId xmlns:a16="http://schemas.microsoft.com/office/drawing/2014/main" id="{8042ED99-3AD5-4A19-91F6-E40EFF4A4CA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164742425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69CA872-78A4-4130-9CD9-44F4027FAF7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8DB9794B-284B-4983-BBEF-F05400D8EF1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3066d379bcb441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A9A32F4-F3D2-4CD4-ACF2-B2A1A4C7B5E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AA29BB8-C98C-4D22-8CEA-7DC32DE6182C}"/>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D017FC2-37C1-46DE-B833-07A4CD85FBEC}"/>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E3266AD3-098F-4A1B-9213-FD06D11F226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3B0676D-E0D2-4D80-8713-D62316BCDCD6}"/>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列用途</a:t>
            </a:r>
          </a:p>
        </p:txBody>
      </p:sp>
      <p:sp>
        <p:nvSpPr>
          <p:cNvPr id="9" name="">
            <a:extLst xmlns:a="http://schemas.openxmlformats.org/drawingml/2006/main">
              <a:ext uri="{FF2B5EF4-FFF2-40B4-BE49-F238E27FC236}">
                <a16:creationId xmlns:a16="http://schemas.microsoft.com/office/drawing/2014/main" id="{78736632-7DAF-42D6-8ECA-4992E42E41D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A13D1676-C5BD-4FE6-AF70-9E62A022FA4D}"/>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识风险</a:t>
            </a:r>
          </a:p>
        </p:txBody>
      </p:sp>
      <p:sp>
        <p:nvSpPr>
          <p:cNvPr id="11" name="">
            <a:extLst xmlns:a="http://schemas.openxmlformats.org/drawingml/2006/main">
              <a:ext uri="{FF2B5EF4-FFF2-40B4-BE49-F238E27FC236}">
                <a16:creationId xmlns:a16="http://schemas.microsoft.com/office/drawing/2014/main" id="{E2F610A8-0D4A-42A9-BC84-A5A0D9B09408}"/>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01B954B-A791-46DF-A6C1-79FE2FE22238}"/>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比较监管方案</a:t>
            </a:r>
          </a:p>
        </p:txBody>
      </p:sp>
      <p:sp>
        <p:nvSpPr>
          <p:cNvPr id="13" name="">
            <a:extLst xmlns:a="http://schemas.openxmlformats.org/drawingml/2006/main">
              <a:ext uri="{FF2B5EF4-FFF2-40B4-BE49-F238E27FC236}">
                <a16:creationId xmlns:a16="http://schemas.microsoft.com/office/drawing/2014/main" id="{DA4A3C1D-3B61-4004-B6DE-C0DC91AB7ACB}"/>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AA40C981-DDD8-46FE-B73A-4E2CB42C79B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8A73EBDB-6985-4A17-B87F-CA38508612D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AI queue tool lowers average waiting time, …</a:t>
            </a:r>
          </a:p>
        </p:txBody>
      </p:sp>
      <p:sp>
        <p:nvSpPr>
          <p:cNvPr id="16" name="">
            <a:extLst xmlns:a="http://schemas.openxmlformats.org/drawingml/2006/main">
              <a:ext uri="{FF2B5EF4-FFF2-40B4-BE49-F238E27FC236}">
                <a16:creationId xmlns:a16="http://schemas.microsoft.com/office/drawing/2014/main" id="{DC46CF20-60DF-46B0-A2EF-AA7CE64EB57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4ABE75B-71C4-4680-9053-F1B34364584C}"/>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5AA9E5A5-1A44-485F-89BC-D8F807C4308F}"/>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Efficiency improved while access design produced…</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B15F4B9B-BA2D-4BCD-88E5-361AB643088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4BE9A67F-4020-4749-A612-66685C6E39B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A97F2E9-9E95-4576-AE82-D80B6FAB571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2" name="">
            <a:extLst xmlns:a="http://schemas.openxmlformats.org/drawingml/2006/main">
              <a:ext uri="{FF2B5EF4-FFF2-40B4-BE49-F238E27FC236}">
                <a16:creationId xmlns:a16="http://schemas.microsoft.com/office/drawing/2014/main" id="{E081B2DD-0962-40C8-82FD-707070566CE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776866681"/>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3C2521E-0009-491E-802E-C5C0916090A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7CDD8E22-BEEA-4859-A175-DBDFB60931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2d93ab77ae241e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EA42ABB-3601-4355-9A44-E2D2B9BF0B8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44DF12DD-4810-42FF-A41A-23BB016175F1}"/>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16EA62F-C429-4B02-A259-CA2ABFFD4AE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9E83AA7F-89DA-4F79-953D-950B2EA12C8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BF2C6685-34F1-416E-B0BA-00DD132B506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0ADCE45-3A45-4DD6-8601-8F1E4A89FB72}"/>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3C699BF-081F-482C-92D5-5A463496F632}"/>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8F1AD1C-A119-4FEC-98DD-FA051852EC6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F099201E-3794-4621-8631-EB0C07858F4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70A0C68-8555-451B-AF16-51024F32C7FB}"/>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F924817-0ADC-4F30-B31A-A07F067AD748}"/>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D999EE9-A033-4FBA-9A43-6137E2747CE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0BAAEA9-C192-4156-8204-CF03A11D2F5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技术决定论</a:t>
            </a:r>
          </a:p>
        </p:txBody>
      </p:sp>
      <p:sp>
        <p:nvSpPr>
          <p:cNvPr id="17" name="">
            <a:extLst xmlns:a="http://schemas.openxmlformats.org/drawingml/2006/main">
              <a:ext uri="{FF2B5EF4-FFF2-40B4-BE49-F238E27FC236}">
                <a16:creationId xmlns:a16="http://schemas.microsoft.com/office/drawing/2014/main" id="{8DA5C9B5-8F50-48F0-B977-1EF98637491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A119D98-B70A-4EAB-9EF8-FB2081C118C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2964F9A8-646A-4116-B027-FCD125EA098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DE5C9BD9-60A3-412F-9FE9-B35DD58652F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420A8D4-9CC5-4206-979D-F0F3B1A0664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2" name="">
            <a:extLst xmlns:a="http://schemas.openxmlformats.org/drawingml/2006/main">
              <a:ext uri="{FF2B5EF4-FFF2-40B4-BE49-F238E27FC236}">
                <a16:creationId xmlns:a16="http://schemas.microsoft.com/office/drawing/2014/main" id="{AEF9D79E-E32F-4627-BD35-A936A78EFAB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35445660"/>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8D13ED6-E53B-4477-8B8F-1D40B988FCE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09DC478D-9F25-4ADA-B574-9B0706822C9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456ce5fdfca46d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850BC9F-7A60-4AAC-AD3D-442E7D0FB50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F93A75D-499E-4A7D-B4CD-B56EBE9EAA84}"/>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32FE08D-677D-4FF9-8EAA-A81F1976AAF3}"/>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3E7735AF-4737-421E-BDE1-D0284F2B6BD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科技与社会</a:t>
            </a:r>
          </a:p>
        </p:txBody>
      </p:sp>
      <p:sp>
        <p:nvSpPr>
          <p:cNvPr id="8" name="">
            <a:extLst xmlns:a="http://schemas.openxmlformats.org/drawingml/2006/main">
              <a:ext uri="{FF2B5EF4-FFF2-40B4-BE49-F238E27FC236}">
                <a16:creationId xmlns:a16="http://schemas.microsoft.com/office/drawing/2014/main" id="{F44E1367-13A9-4D6A-9D33-C7028028019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006EF47-855B-457C-8775-A13E1626914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BB183431-E814-445B-9B20-6299904B70F5}"/>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科技评价要区分能力、应用场景与治理</a:t>
            </a:r>
          </a:p>
        </p:txBody>
      </p:sp>
      <p:sp>
        <p:nvSpPr>
          <p:cNvPr id="11" name="">
            <a:extLst xmlns:a="http://schemas.openxmlformats.org/drawingml/2006/main">
              <a:ext uri="{FF2B5EF4-FFF2-40B4-BE49-F238E27FC236}">
                <a16:creationId xmlns:a16="http://schemas.microsoft.com/office/drawing/2014/main" id="{71290D22-4A02-4ED4-825B-2A07AF0F2CA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2AC230C-DDFB-44D2-B394-66DECB450588}"/>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F12D0DC-CEC5-448E-B7B1-50E417104EF5}"/>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列用途—识风险—比较监管方案</a:t>
            </a:r>
          </a:p>
        </p:txBody>
      </p:sp>
      <p:sp>
        <p:nvSpPr>
          <p:cNvPr id="14" name="">
            <a:extLst xmlns:a="http://schemas.openxmlformats.org/drawingml/2006/main">
              <a:ext uri="{FF2B5EF4-FFF2-40B4-BE49-F238E27FC236}">
                <a16:creationId xmlns:a16="http://schemas.microsoft.com/office/drawing/2014/main" id="{5F402F4D-D19B-4895-A0E5-467443344595}"/>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DACBA82-7DBE-4136-9A90-B5BE4B82A39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1C12D6B-39D4-448E-820E-B51A1CCD83B7}"/>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技术决定论</a:t>
            </a:r>
          </a:p>
        </p:txBody>
      </p:sp>
      <p:sp>
        <p:nvSpPr>
          <p:cNvPr id="17" name="">
            <a:extLst xmlns:a="http://schemas.openxmlformats.org/drawingml/2006/main">
              <a:ext uri="{FF2B5EF4-FFF2-40B4-BE49-F238E27FC236}">
                <a16:creationId xmlns:a16="http://schemas.microsoft.com/office/drawing/2014/main" id="{C41889E9-1CC9-4DD4-B445-F107A6D94C67}"/>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63504C7A-967D-49D2-A65C-38A4732AC6B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764AC23-EC60-44FB-B861-FBEE733EBE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0" name="">
            <a:extLst xmlns:a="http://schemas.openxmlformats.org/drawingml/2006/main">
              <a:ext uri="{FF2B5EF4-FFF2-40B4-BE49-F238E27FC236}">
                <a16:creationId xmlns:a16="http://schemas.microsoft.com/office/drawing/2014/main" id="{154EC9F0-9C0A-4F87-9B3D-D9EEE0ABB9A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359204858"/>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A1ACF1E-4BFF-48A8-9955-BB1DEBD191B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B6507FF7-8FF6-4303-894C-1470AB9D3FF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c68175b5d4b444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BA7EBDC-0EC4-469E-A611-5641D1DDB33C}"/>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7E9BF26-97F0-4929-ABFC-C6D322A5463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640DA05-B71C-4548-BABB-D35CC2CECF6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592F980-5478-4A68-810A-81E6139EA0CC}"/>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824BF39A-825A-4FA0-BC5F-8CB0FDF3CFC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3CDA2735-A50F-44A7-B310-5EFB27C8597F}"/>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CC1B064-3DA0-4C63-9CA7-7A25BD77587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科技评价要区分能力、应用场景与治理</a:t>
            </a:r>
          </a:p>
        </p:txBody>
      </p:sp>
      <p:sp>
        <p:nvSpPr>
          <p:cNvPr id="11" name="">
            <a:extLst xmlns:a="http://schemas.openxmlformats.org/drawingml/2006/main">
              <a:ext uri="{FF2B5EF4-FFF2-40B4-BE49-F238E27FC236}">
                <a16:creationId xmlns:a16="http://schemas.microsoft.com/office/drawing/2014/main" id="{BC391FF2-63FB-4BAE-B6DF-A8921E3C0B9B}"/>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7F16846F-4467-44B4-A1E7-FF80DF4E3F6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4F71CA5-ED0D-4F79-8276-F96FBF27A0E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列用途—识风险—比较监管方案</a:t>
            </a:r>
          </a:p>
        </p:txBody>
      </p:sp>
      <p:sp>
        <p:nvSpPr>
          <p:cNvPr id="14" name="">
            <a:extLst xmlns:a="http://schemas.openxmlformats.org/drawingml/2006/main">
              <a:ext uri="{FF2B5EF4-FFF2-40B4-BE49-F238E27FC236}">
                <a16:creationId xmlns:a16="http://schemas.microsoft.com/office/drawing/2014/main" id="{88F433A9-49A7-482E-9FCD-4162378C98A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638178E8-A269-453B-A9EB-52279F989EA2}"/>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56A13D6-E4B3-4867-A1E5-9B45B10D17E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检查：技术决定论</a:t>
            </a:r>
          </a:p>
        </p:txBody>
      </p:sp>
      <p:sp>
        <p:nvSpPr>
          <p:cNvPr id="17" name="">
            <a:extLst xmlns:a="http://schemas.openxmlformats.org/drawingml/2006/main">
              <a:ext uri="{FF2B5EF4-FFF2-40B4-BE49-F238E27FC236}">
                <a16:creationId xmlns:a16="http://schemas.microsoft.com/office/drawing/2014/main" id="{58947E50-F930-4FBF-8459-4E61756B56B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C3AA9FD-80DF-4B6B-AF40-3B11BA0DBA9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9E257E6-4A6C-4BD3-880E-9D46D9BB278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0" name="">
            <a:extLst xmlns:a="http://schemas.openxmlformats.org/drawingml/2006/main">
              <a:ext uri="{FF2B5EF4-FFF2-40B4-BE49-F238E27FC236}">
                <a16:creationId xmlns:a16="http://schemas.microsoft.com/office/drawing/2014/main" id="{89E98530-11CF-43ED-B0E7-13BF85E5EFB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99652666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1112B30-17E6-464A-AE6A-D0AD2564E77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85A5370F-6DBB-49DD-B113-72E26DFB8E0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27e1937d32a4d5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5E9BAEE-B71F-41FC-9325-553E8673560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4E51BCB3-6872-49F1-A086-5489DC934964}"/>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3C3887F-8AF3-4A70-B2BE-E762DA076A5D}"/>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DEBE6A46-261D-4E3B-886E-5EBC237CDB5A}"/>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AI queue tool lowers average waiting time, but users without smartphones receive fewer appointment choices.</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independent c…</a:t>
            </a:r>
          </a:p>
        </p:txBody>
      </p:sp>
      <p:sp>
        <p:nvSpPr>
          <p:cNvPr id="8" name="">
            <a:extLst xmlns:a="http://schemas.openxmlformats.org/drawingml/2006/main">
              <a:ext uri="{FF2B5EF4-FFF2-40B4-BE49-F238E27FC236}">
                <a16:creationId xmlns:a16="http://schemas.microsoft.com/office/drawing/2014/main" id="{8217E03F-B040-4DAF-B92F-D25499BD999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6</a:t>
            </a:r>
          </a:p>
        </p:txBody>
      </p:sp>
      <p:sp>
        <p:nvSpPr>
          <p:cNvPr id="9" name="">
            <a:extLst xmlns:a="http://schemas.openxmlformats.org/drawingml/2006/main">
              <a:ext uri="{FF2B5EF4-FFF2-40B4-BE49-F238E27FC236}">
                <a16:creationId xmlns:a16="http://schemas.microsoft.com/office/drawing/2014/main" id="{7E924C43-962F-437D-9BD3-E8442D24DA49}"/>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C6E0233-AF15-4493-A883-8B10B90A960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6976A2AD-5B32-44D5-B78C-457087BF260C}"/>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E3F070D3-C1FD-4B22-95EC-39CFC0B0096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AC9F1D43-294E-413E-8263-5C5D46EE68B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A5B63DE7-7D3E-4F45-9ECA-E7CA3092607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4E607FB-6EED-4170-8896-0CA39D55B58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A4FD231-192B-4E7A-B551-B9281A7805C3}"/>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C0519BB-7168-4AB7-9F4E-9B2E5950679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B5D0285-01C4-4106-AFF1-33CEE2F44BC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B8C4E6E-BED7-46FD-8D63-2BA3B97C8496}"/>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BECC172-36BA-4CF2-B0A1-835C635C96C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168DA00-B394-4547-8654-072292BF04B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2" name="">
            <a:extLst xmlns:a="http://schemas.openxmlformats.org/drawingml/2006/main">
              <a:ext uri="{FF2B5EF4-FFF2-40B4-BE49-F238E27FC236}">
                <a16:creationId xmlns:a16="http://schemas.microsoft.com/office/drawing/2014/main" id="{BE61E537-93F4-4ED4-AE18-A3983D50948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913139247"/>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87A85F6-A3DB-4E88-8022-3671538C8C0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C405D868-7B61-460B-BEF9-FEBED8CEDF5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f746a2eff814a9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35B092D-6BA5-4147-BB58-7925E6C357B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D8BEC9F-8D9B-4A8B-96F5-B90ABB9952F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038B5C1-98BA-4A4C-9C93-D60280F456C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FAF4D5A-A23E-463E-8B18-142C024A48E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0EECBBBC-DAE9-4269-9D98-AE40DD54CBB9}"/>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AI queue tool…</a:t>
            </a:r>
          </a:p>
        </p:txBody>
      </p:sp>
      <p:sp>
        <p:nvSpPr>
          <p:cNvPr id="9" name="">
            <a:extLst xmlns:a="http://schemas.openxmlformats.org/drawingml/2006/main">
              <a:ext uri="{FF2B5EF4-FFF2-40B4-BE49-F238E27FC236}">
                <a16:creationId xmlns:a16="http://schemas.microsoft.com/office/drawing/2014/main" id="{934AB7AF-4659-44A6-8A60-3510177CE98F}"/>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824262A1-6E0E-4F49-8899-5F5AB1B3702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CAD0CE44-4BCE-42BB-A570-80E0657768E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1A64A122-125E-4C20-BF9B-5D2D20C12B7D}"/>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AI queue tool lowers a…</a:t>
            </a:r>
          </a:p>
        </p:txBody>
      </p:sp>
      <p:sp>
        <p:nvSpPr>
          <p:cNvPr id="13" name="">
            <a:extLst xmlns:a="http://schemas.openxmlformats.org/drawingml/2006/main">
              <a:ext uri="{FF2B5EF4-FFF2-40B4-BE49-F238E27FC236}">
                <a16:creationId xmlns:a16="http://schemas.microsoft.com/office/drawing/2014/main" id="{09F3C6C3-289B-47A3-90ED-632B00B103D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4965D5F7-0927-4BCB-B153-E431F9F14FF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26FDDDC-26AE-4CAB-AA05-FB7FBB0D3489}"/>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D3DB9011-B692-46E5-A849-8917992F0B1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AI queue tool lowers a…</a:t>
            </a:r>
          </a:p>
        </p:txBody>
      </p:sp>
      <p:sp>
        <p:nvSpPr>
          <p:cNvPr id="17" name="">
            <a:extLst xmlns:a="http://schemas.openxmlformats.org/drawingml/2006/main">
              <a:ext uri="{FF2B5EF4-FFF2-40B4-BE49-F238E27FC236}">
                <a16:creationId xmlns:a16="http://schemas.microsoft.com/office/drawing/2014/main" id="{8A2E1D59-F14D-4ABE-AEF0-E72CDAEFB1A2}"/>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2EAA186A-A618-4724-BD14-20A59A7EB10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F1462D0-67A2-4078-A637-0390EE663EF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20" name="">
            <a:extLst xmlns:a="http://schemas.openxmlformats.org/drawingml/2006/main">
              <a:ext uri="{FF2B5EF4-FFF2-40B4-BE49-F238E27FC236}">
                <a16:creationId xmlns:a16="http://schemas.microsoft.com/office/drawing/2014/main" id="{571C23B4-22C0-45F6-80BD-BFF7AB79F1C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95376191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4202E94-F112-40C1-9458-6E4EA87946D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087700C5-FE67-41B9-B27E-EDE165A2D14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ef8bfb251a24da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9B60A3C-05D1-468A-8F9C-AFE8695C8DD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DAF26FF9-4536-4A98-AA9F-2F96B7FF1AF8}"/>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1B703C4-655A-4A93-B131-CEF923ED21F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A51B9A10-D3BE-4F0F-95B9-71396311850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技术决定论</a:t>
            </a:r>
          </a:p>
        </p:txBody>
      </p:sp>
      <p:sp>
        <p:nvSpPr>
          <p:cNvPr id="8" name="">
            <a:extLst xmlns:a="http://schemas.openxmlformats.org/drawingml/2006/main">
              <a:ext uri="{FF2B5EF4-FFF2-40B4-BE49-F238E27FC236}">
                <a16:creationId xmlns:a16="http://schemas.microsoft.com/office/drawing/2014/main" id="{40D512E1-DC68-4B09-AAEE-E661697A88D6}"/>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CC3B9F4A-B43A-43C3-BA98-DDD3E9C2371A}"/>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080CF19-D5BF-430E-A604-6E606C8D0878}"/>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D5F58626-C65D-4EF7-8EEA-2E6C43F6102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Provide an alternative booking channel 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D0065488-7B54-42F3-BFB7-78371703D537}"/>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EC014373-7EC1-4B6F-8E4D-55A898E2484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CEE367D-4071-4E3A-B6F2-3FA39CB07F6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15" name="">
            <a:extLst xmlns:a="http://schemas.openxmlformats.org/drawingml/2006/main">
              <a:ext uri="{FF2B5EF4-FFF2-40B4-BE49-F238E27FC236}">
                <a16:creationId xmlns:a16="http://schemas.microsoft.com/office/drawing/2014/main" id="{2F16C717-9481-4194-A7CF-834BCA80922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1316030488"/>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9B103BB-33AF-4777-AFA7-E98CD89CED6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326CB73B-1D63-4731-B01E-A379BC97829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03645725e6e4aa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830721D-B381-45D8-A8DB-9F3C50BF4D72}"/>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509123A8-DDC2-4675-916F-6C2FB5C6433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A761B3A-FEAF-4CA9-BA97-389BECEF59B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7BECC0EC-F4CD-4686-BFF2-911801133AC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36"/>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AI queue tool lowers average waiting time, but users without smartphones receive fewer appointment choices.</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action follows most directly…</a:t>
            </a:r>
          </a:p>
        </p:txBody>
      </p:sp>
      <p:sp>
        <p:nvSpPr>
          <p:cNvPr id="8" name="">
            <a:extLst xmlns:a="http://schemas.openxmlformats.org/drawingml/2006/main">
              <a:ext uri="{FF2B5EF4-FFF2-40B4-BE49-F238E27FC236}">
                <a16:creationId xmlns:a16="http://schemas.microsoft.com/office/drawing/2014/main" id="{F60DCCBF-4F4A-44B8-8141-A33FA8C9AD6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E98943A-A842-433C-B9E3-2AED30A34200}"/>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89D815C-31EC-4C6F-AA83-34D6D49B5AD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9C8758B7-B657-4D4B-AE9E-8F8B76174412}"/>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1863D1BD-1C39-491A-9CDA-7095B340571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6048259-BBA6-4429-8D04-2D0F37998EC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50C1AFC6-56ED-499E-B9C3-1965224E4F6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E476156-D1EB-4F3B-9DA7-0FFE02E1E6F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科技与社会</a:t>
            </a:r>
          </a:p>
        </p:txBody>
      </p:sp>
      <p:sp>
        <p:nvSpPr>
          <p:cNvPr id="16" name="">
            <a:extLst xmlns:a="http://schemas.openxmlformats.org/drawingml/2006/main">
              <a:ext uri="{FF2B5EF4-FFF2-40B4-BE49-F238E27FC236}">
                <a16:creationId xmlns:a16="http://schemas.microsoft.com/office/drawing/2014/main" id="{BD2FE370-E628-41CE-BDAA-17893735A69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85009603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2026-08-19T09:08:48.7500000Z</dcterms:created>
  <dcterms:modified xsi:type="dcterms:W3CDTF">2026-08-19T09:08:48.7500000Z</dcterms:modified>
</coreProperties>
</file>