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ab1ba9d9cf4072" /><Relationship Type="http://schemas.openxmlformats.org/officeDocument/2006/relationships/extended-properties" Target="/docProps/app.xml" Id="Rf55fb1453db84b97" /><Relationship Type="http://schemas.openxmlformats.org/officeDocument/2006/relationships/officeDocument" Target="/ppt/presentation.xml" Id="R94c2d127ba784c94" /></Relationships>
</file>

<file path=ppt/presentation.xml><?xml version="1.0" encoding="utf-8"?>
<p:presentation xmlns:p="http://schemas.openxmlformats.org/presentationml/2006/main">
  <p:sldMasterIdLst>
    <p:sldMasterId xmlns:r="http://schemas.openxmlformats.org/officeDocument/2006/relationships" id="2147483648" r:id="R89bcfd8ae7024774"/>
  </p:sldMasterIdLst>
  <p:notesMasterIdLst>
    <p:notesMasterId xmlns:r="http://schemas.openxmlformats.org/officeDocument/2006/relationships" r:id="Re454f34935be4795"/>
  </p:notesMasterIdLst>
  <p:sldIdLst>
    <p:sldId xmlns:r="http://schemas.openxmlformats.org/officeDocument/2006/relationships" id="256" r:id="R1ae452befed942bb"/>
    <p:sldId xmlns:r="http://schemas.openxmlformats.org/officeDocument/2006/relationships" id="257" r:id="Rdf0eb37c377f4b96"/>
    <p:sldId xmlns:r="http://schemas.openxmlformats.org/officeDocument/2006/relationships" id="258" r:id="Raf2b4e5f47334d59"/>
    <p:sldId xmlns:r="http://schemas.openxmlformats.org/officeDocument/2006/relationships" id="259" r:id="R4a5bed4cd87e40f8"/>
    <p:sldId xmlns:r="http://schemas.openxmlformats.org/officeDocument/2006/relationships" id="260" r:id="R1c99dfc277384ed3"/>
    <p:sldId xmlns:r="http://schemas.openxmlformats.org/officeDocument/2006/relationships" id="261" r:id="R5a5edc4005f74e73"/>
    <p:sldId xmlns:r="http://schemas.openxmlformats.org/officeDocument/2006/relationships" id="262" r:id="R3cb25957ce3b4f2b"/>
    <p:sldId xmlns:r="http://schemas.openxmlformats.org/officeDocument/2006/relationships" id="263" r:id="Rf469344f4a6a43e8"/>
    <p:sldId xmlns:r="http://schemas.openxmlformats.org/officeDocument/2006/relationships" id="264" r:id="Re235961eba6d4f83"/>
    <p:sldId xmlns:r="http://schemas.openxmlformats.org/officeDocument/2006/relationships" id="265" r:id="R7ab619ea4d5c47a6"/>
    <p:sldId xmlns:r="http://schemas.openxmlformats.org/officeDocument/2006/relationships" id="266" r:id="Rb566607e98664885"/>
    <p:sldId xmlns:r="http://schemas.openxmlformats.org/officeDocument/2006/relationships" id="267" r:id="Rdd505f75fd6c4be5"/>
    <p:sldId xmlns:r="http://schemas.openxmlformats.org/officeDocument/2006/relationships" id="268" r:id="R38b98c37e8cf40b2"/>
    <p:sldId xmlns:r="http://schemas.openxmlformats.org/officeDocument/2006/relationships" id="269" r:id="R67daff378fee43d7"/>
    <p:sldId xmlns:r="http://schemas.openxmlformats.org/officeDocument/2006/relationships" id="270" r:id="R5ffde1e887574a5c"/>
    <p:sldId xmlns:r="http://schemas.openxmlformats.org/officeDocument/2006/relationships" id="271" r:id="R38dc003cc1644213"/>
    <p:sldId xmlns:r="http://schemas.openxmlformats.org/officeDocument/2006/relationships" id="272" r:id="Rf833ea40083d4f95"/>
    <p:sldId xmlns:r="http://schemas.openxmlformats.org/officeDocument/2006/relationships" id="273" r:id="R993c2fa517cc4e62"/>
    <p:sldId xmlns:r="http://schemas.openxmlformats.org/officeDocument/2006/relationships" id="274" r:id="R134dbf0f030144a1"/>
    <p:sldId xmlns:r="http://schemas.openxmlformats.org/officeDocument/2006/relationships" id="275" r:id="R8fbf72f1444e4e3a"/>
    <p:sldId xmlns:r="http://schemas.openxmlformats.org/officeDocument/2006/relationships" id="276" r:id="R27f8ee6afdcb414e"/>
    <p:sldId xmlns:r="http://schemas.openxmlformats.org/officeDocument/2006/relationships" id="277" r:id="R0d29edc0412d4dcd"/>
    <p:sldId xmlns:r="http://schemas.openxmlformats.org/officeDocument/2006/relationships" id="278" r:id="Rd074ed4e629c4306"/>
    <p:sldId xmlns:r="http://schemas.openxmlformats.org/officeDocument/2006/relationships" id="279" r:id="Rb4431daba88c406e"/>
    <p:sldId xmlns:r="http://schemas.openxmlformats.org/officeDocument/2006/relationships" id="280" r:id="Re9da5ab1c2f44b2a"/>
    <p:sldId xmlns:r="http://schemas.openxmlformats.org/officeDocument/2006/relationships" id="281" r:id="R6de2a2b16d194fc9"/>
    <p:sldId xmlns:r="http://schemas.openxmlformats.org/officeDocument/2006/relationships" id="282" r:id="R3ec05582604543e8"/>
    <p:sldId xmlns:r="http://schemas.openxmlformats.org/officeDocument/2006/relationships" id="283" r:id="R8a7ec9c3f59e4224"/>
    <p:sldId xmlns:r="http://schemas.openxmlformats.org/officeDocument/2006/relationships" id="284" r:id="Rd83ded86519446e5"/>
    <p:sldId xmlns:r="http://schemas.openxmlformats.org/officeDocument/2006/relationships" id="285" r:id="Rb396ffc565ad46a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8dc4dfb7c2a4b5a" /><Relationship Type="http://schemas.openxmlformats.org/officeDocument/2006/relationships/slideMaster" Target="/ppt/slideMasters/slideMaster1.xml" Id="R89bcfd8ae7024774" /><Relationship Type="http://schemas.openxmlformats.org/officeDocument/2006/relationships/notesMaster" Target="/ppt/notesMasters/notesMaster1.xml" Id="Re454f34935be4795" /><Relationship Type="http://schemas.openxmlformats.org/officeDocument/2006/relationships/presProps" Target="/ppt/presProps.xml" Id="Rf5d7aa8d0d66499b" /><Relationship Type="http://schemas.openxmlformats.org/officeDocument/2006/relationships/tableStyles" Target="/ppt/tableStyles.xml" Id="Rd19d5e9d1d284250" /><Relationship Type="http://schemas.openxmlformats.org/officeDocument/2006/relationships/slide" Target="/ppt/slides/slide1.xml" Id="R1ae452befed942bb" /><Relationship Type="http://schemas.openxmlformats.org/officeDocument/2006/relationships/slide" Target="/ppt/slides/slide2.xml" Id="Rdf0eb37c377f4b96" /><Relationship Type="http://schemas.openxmlformats.org/officeDocument/2006/relationships/slide" Target="/ppt/slides/slide3.xml" Id="Raf2b4e5f47334d59" /><Relationship Type="http://schemas.openxmlformats.org/officeDocument/2006/relationships/slide" Target="/ppt/slides/slide4.xml" Id="R4a5bed4cd87e40f8" /><Relationship Type="http://schemas.openxmlformats.org/officeDocument/2006/relationships/slide" Target="/ppt/slides/slide5.xml" Id="R1c99dfc277384ed3" /><Relationship Type="http://schemas.openxmlformats.org/officeDocument/2006/relationships/slide" Target="/ppt/slides/slide6.xml" Id="R5a5edc4005f74e73" /><Relationship Type="http://schemas.openxmlformats.org/officeDocument/2006/relationships/slide" Target="/ppt/slides/slide7.xml" Id="R3cb25957ce3b4f2b" /><Relationship Type="http://schemas.openxmlformats.org/officeDocument/2006/relationships/slide" Target="/ppt/slides/slide8.xml" Id="Rf469344f4a6a43e8" /><Relationship Type="http://schemas.openxmlformats.org/officeDocument/2006/relationships/slide" Target="/ppt/slides/slide9.xml" Id="Re235961eba6d4f83" /><Relationship Type="http://schemas.openxmlformats.org/officeDocument/2006/relationships/slide" Target="/ppt/slides/slide10.xml" Id="R7ab619ea4d5c47a6" /><Relationship Type="http://schemas.openxmlformats.org/officeDocument/2006/relationships/slide" Target="/ppt/slides/slide11.xml" Id="Rb566607e98664885" /><Relationship Type="http://schemas.openxmlformats.org/officeDocument/2006/relationships/slide" Target="/ppt/slides/slide12.xml" Id="Rdd505f75fd6c4be5" /><Relationship Type="http://schemas.openxmlformats.org/officeDocument/2006/relationships/slide" Target="/ppt/slides/slide13.xml" Id="R38b98c37e8cf40b2" /><Relationship Type="http://schemas.openxmlformats.org/officeDocument/2006/relationships/slide" Target="/ppt/slides/slide14.xml" Id="R67daff378fee43d7" /><Relationship Type="http://schemas.openxmlformats.org/officeDocument/2006/relationships/slide" Target="/ppt/slides/slide15.xml" Id="R5ffde1e887574a5c" /><Relationship Type="http://schemas.openxmlformats.org/officeDocument/2006/relationships/slide" Target="/ppt/slides/slide16.xml" Id="R38dc003cc1644213" /><Relationship Type="http://schemas.openxmlformats.org/officeDocument/2006/relationships/slide" Target="/ppt/slides/slide17.xml" Id="Rf833ea40083d4f95" /><Relationship Type="http://schemas.openxmlformats.org/officeDocument/2006/relationships/slide" Target="/ppt/slides/slide18.xml" Id="R993c2fa517cc4e62" /><Relationship Type="http://schemas.openxmlformats.org/officeDocument/2006/relationships/slide" Target="/ppt/slides/slide19.xml" Id="R134dbf0f030144a1" /><Relationship Type="http://schemas.openxmlformats.org/officeDocument/2006/relationships/slide" Target="/ppt/slides/slide20.xml" Id="R8fbf72f1444e4e3a" /><Relationship Type="http://schemas.openxmlformats.org/officeDocument/2006/relationships/slide" Target="/ppt/slides/slide21.xml" Id="R27f8ee6afdcb414e" /><Relationship Type="http://schemas.openxmlformats.org/officeDocument/2006/relationships/slide" Target="/ppt/slides/slide22.xml" Id="R0d29edc0412d4dcd" /><Relationship Type="http://schemas.openxmlformats.org/officeDocument/2006/relationships/slide" Target="/ppt/slides/slide23.xml" Id="Rd074ed4e629c4306" /><Relationship Type="http://schemas.openxmlformats.org/officeDocument/2006/relationships/slide" Target="/ppt/slides/slide24.xml" Id="Rb4431daba88c406e" /><Relationship Type="http://schemas.openxmlformats.org/officeDocument/2006/relationships/slide" Target="/ppt/slides/slide25.xml" Id="Re9da5ab1c2f44b2a" /><Relationship Type="http://schemas.openxmlformats.org/officeDocument/2006/relationships/slide" Target="/ppt/slides/slide26.xml" Id="R6de2a2b16d194fc9" /><Relationship Type="http://schemas.openxmlformats.org/officeDocument/2006/relationships/slide" Target="/ppt/slides/slide27.xml" Id="R3ec05582604543e8" /><Relationship Type="http://schemas.openxmlformats.org/officeDocument/2006/relationships/slide" Target="/ppt/slides/slide28.xml" Id="R8a7ec9c3f59e4224" /><Relationship Type="http://schemas.openxmlformats.org/officeDocument/2006/relationships/slide" Target="/ppt/slides/slide29.xml" Id="Rd83ded86519446e5" /><Relationship Type="http://schemas.openxmlformats.org/officeDocument/2006/relationships/slide" Target="/ppt/slides/slide30.xml" Id="Rb396ffc565ad46a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73b0da8065f416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dbf2110fc14b2b" /><Relationship Type="http://schemas.openxmlformats.org/officeDocument/2006/relationships/notesMaster" Target="/ppt/notesMasters/notesMaster1.xml" Id="Rf88cb2e37ab54f2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eebd8f81bf4730" /><Relationship Type="http://schemas.openxmlformats.org/officeDocument/2006/relationships/notesMaster" Target="/ppt/notesMasters/notesMaster1.xml" Id="R60e442525b2642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953395ea8244865" /><Relationship Type="http://schemas.openxmlformats.org/officeDocument/2006/relationships/notesMaster" Target="/ppt/notesMasters/notesMaster1.xml" Id="Redb62c2f0c3c46a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442bddf0e1d4129" /><Relationship Type="http://schemas.openxmlformats.org/officeDocument/2006/relationships/notesMaster" Target="/ppt/notesMasters/notesMaster1.xml" Id="Ra73281c16c9c4e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0ab43c05f514d7d" /><Relationship Type="http://schemas.openxmlformats.org/officeDocument/2006/relationships/notesMaster" Target="/ppt/notesMasters/notesMaster1.xml" Id="R8dc41ab656c44669"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cd54c6422e43e4" /><Relationship Type="http://schemas.openxmlformats.org/officeDocument/2006/relationships/notesMaster" Target="/ppt/notesMasters/notesMaster1.xml" Id="R4bd727c3e56542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083f21909b9c4cfe" /><Relationship Type="http://schemas.openxmlformats.org/officeDocument/2006/relationships/notesMaster" Target="/ppt/notesMasters/notesMaster1.xml" Id="R4cdac17cb8904b3e"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79fda5ec8c4bed" /><Relationship Type="http://schemas.openxmlformats.org/officeDocument/2006/relationships/notesMaster" Target="/ppt/notesMasters/notesMaster1.xml" Id="R96fcb39019334b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50d1d0398883489b" /><Relationship Type="http://schemas.openxmlformats.org/officeDocument/2006/relationships/notesMaster" Target="/ppt/notesMasters/notesMaster1.xml" Id="R9d10b66ba73e408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8395050fda848b8" /><Relationship Type="http://schemas.openxmlformats.org/officeDocument/2006/relationships/notesMaster" Target="/ppt/notesMasters/notesMaster1.xml" Id="Rb0e182f2657f4ad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dc43f50682848c1" /><Relationship Type="http://schemas.openxmlformats.org/officeDocument/2006/relationships/notesMaster" Target="/ppt/notesMasters/notesMaster1.xml" Id="Rbfb388a59c9e47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9c96689b0b44577" /><Relationship Type="http://schemas.openxmlformats.org/officeDocument/2006/relationships/notesMaster" Target="/ppt/notesMasters/notesMaster1.xml" Id="R62dc9bc64b114c9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f9ff05a49343ad" /><Relationship Type="http://schemas.openxmlformats.org/officeDocument/2006/relationships/notesMaster" Target="/ppt/notesMasters/notesMaster1.xml" Id="Rc5d82571d328415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11dd0a75ef433d" /><Relationship Type="http://schemas.openxmlformats.org/officeDocument/2006/relationships/notesMaster" Target="/ppt/notesMasters/notesMaster1.xml" Id="R5c221bc207ba434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406302c21084e21" /><Relationship Type="http://schemas.openxmlformats.org/officeDocument/2006/relationships/notesMaster" Target="/ppt/notesMasters/notesMaster1.xml" Id="R700b3a04e937478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9b06667c26b4ae0" /><Relationship Type="http://schemas.openxmlformats.org/officeDocument/2006/relationships/notesMaster" Target="/ppt/notesMasters/notesMaster1.xml" Id="R7c2bb50f2460434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92a4e7514da4700" /><Relationship Type="http://schemas.openxmlformats.org/officeDocument/2006/relationships/notesMaster" Target="/ppt/notesMasters/notesMaster1.xml" Id="R824cee9fbea9479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f026e989ae74107" /><Relationship Type="http://schemas.openxmlformats.org/officeDocument/2006/relationships/notesMaster" Target="/ppt/notesMasters/notesMaster1.xml" Id="R17d1662c723545e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a604eccb3414cde" /><Relationship Type="http://schemas.openxmlformats.org/officeDocument/2006/relationships/notesMaster" Target="/ppt/notesMasters/notesMaster1.xml" Id="Rc643ba64d05142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f640af325a493c" /><Relationship Type="http://schemas.openxmlformats.org/officeDocument/2006/relationships/notesMaster" Target="/ppt/notesMasters/notesMaster1.xml" Id="R46535d6d26f144e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5975b09e8854703" /><Relationship Type="http://schemas.openxmlformats.org/officeDocument/2006/relationships/notesMaster" Target="/ppt/notesMasters/notesMaster1.xml" Id="R7f954a91fa20430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0e0ff9d3e08455b" /><Relationship Type="http://schemas.openxmlformats.org/officeDocument/2006/relationships/notesMaster" Target="/ppt/notesMasters/notesMaster1.xml" Id="R244352d0d268410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e724cf8862645f0" /><Relationship Type="http://schemas.openxmlformats.org/officeDocument/2006/relationships/notesMaster" Target="/ppt/notesMasters/notesMaster1.xml" Id="Rc05e80ee8d3646c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e78f8941d7440bf" /><Relationship Type="http://schemas.openxmlformats.org/officeDocument/2006/relationships/notesMaster" Target="/ppt/notesMasters/notesMaster1.xml" Id="R75f55433b11e412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e27c0ca80d64688" /><Relationship Type="http://schemas.openxmlformats.org/officeDocument/2006/relationships/notesMaster" Target="/ppt/notesMasters/notesMaster1.xml" Id="Ra143a554fe01424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060db0b57674761" /><Relationship Type="http://schemas.openxmlformats.org/officeDocument/2006/relationships/notesMaster" Target="/ppt/notesMasters/notesMaster1.xml" Id="R7512dda6f7624f5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a09edcf17fe43a6" /><Relationship Type="http://schemas.openxmlformats.org/officeDocument/2006/relationships/notesMaster" Target="/ppt/notesMasters/notesMaster1.xml" Id="Rfb5adfaac916448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bf87071727d4fa8" /><Relationship Type="http://schemas.openxmlformats.org/officeDocument/2006/relationships/notesMaster" Target="/ppt/notesMasters/notesMaster1.xml" Id="R545c202e252e45a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06c073b1eee49b7" /><Relationship Type="http://schemas.openxmlformats.org/officeDocument/2006/relationships/notesMaster" Target="/ppt/notesMasters/notesMaster1.xml" Id="Rd6057cf5aa7f432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0546cf2c46e4036" /><Relationship Type="http://schemas.openxmlformats.org/officeDocument/2006/relationships/notesMaster" Target="/ppt/notesMasters/notesMaster1.xml" Id="Rf5bc65671c124c2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的“设计表达”学习单元。本套课件共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讲稿】明确告诉学生：本单元只训练“设计表达”。先解释知识范围，再用一句话建立核心判断，最后示范标准方法。</a:t>
            </a:r>
          </a:p>
          <a:p xmlns:a="http://schemas.openxmlformats.org/drawingml/2006/main">
            <a:r>
              <a:t>【互动提问】请用自己的话复述“表达方式要匹配沟通对象和决策阶段”，并举一个会触发“图形漂亮但缺少关键尺寸”的错误例子。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【原创训练材料｜参数为训练所设】A bracket drawing shows front and side views but omits the hole diameter and the distance from its centre to the base.
Which conclusion is supported by all the stated evidence? 选项为 A.Evidence-led response: The drawing is not yet sufficient to locate and manufacture the functional hole.；B.The drawing is not yet sufficient to locate and manufacture the functional hole.；C.Revise the claim to: The drawing is not yet sufficient to locate and manufacture the functional hole.；D.Add diameter and centre-location dimensions, then check them against the model.。讲解时强调：表达方式要匹配沟通对象和决策阶段</a:t>
            </a:r>
          </a:p>
          <a:p xmlns:a="http://schemas.openxmlformats.org/drawingml/2006/main">
            <a:r>
              <a:t>【互动提问】你的第一步是什么？这个步骤依赖哪一个条件？</a:t>
            </a:r>
          </a:p>
          <a:p xmlns:a="http://schemas.openxmlformats.org/drawingml/2006/main">
            <a:r>
              <a:t>【预期回答】学生能说出“选视图—标尺寸—说明功能”中的起始动作，并避开“图形漂亮但缺少关键尺寸”。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分步讲评：先重述题目条件，再逐步示范“选视图—标尺寸—说明功能”，最后给出正确结论“The drawing is not yet sufficient to locate and manufacture the functional hole.”。完整解析：The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【预期回答】学生能把失分归入“图形漂亮但缺少关键尺寸”或更精确的个人错因，并写出可执行检查动作。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讲稿】逐项解释“设计表达”中的专有名词、符号、对象和单位。特别强调：图形漂亮但缺少关键尺寸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讲稿】用“条件—表示—方法—核验”重建本知识点。示范时逐步引用：选视图—标尺寸—说明功能</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讲稿】带学生逐句读取任务，不先求答案。要求指出材料中的有效条件，再按“选视图—标尺寸—说明功能”作答。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讲稿】先展示错误路径，再用解析链复原第一失分点。禁止只说“粗心”；必须落到“图形漂亮但缺少关键尺寸”或更精确的动作。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【原创训练材料｜参数为训练所设】A bracket drawing shows front and side views but omits the hole diameter and the distance from its centre to the base.
Which limitation must remain in the final evaluation? 选项为 A.Repeat the evaluation after this step: Add diameter and centre-location dimensions, then check them against the model.；B.A larger title or rendered surface does not provide missing manufacturing information.；C.The drawing is not yet sufficient to locate and manufacture the functional hole.；D.Evidence-led response: The drawing is not yet sufficient to locate and manufacture the functional hole.。讲解时强调：表达方式要匹配沟通对象和决策阶段</a:t>
            </a:r>
          </a:p>
          <a:p xmlns:a="http://schemas.openxmlformats.org/drawingml/2006/main">
            <a:r>
              <a:t>【互动提问】你的第一步是什么？这个步骤依赖哪一个条件？</a:t>
            </a:r>
          </a:p>
          <a:p xmlns:a="http://schemas.openxmlformats.org/drawingml/2006/main">
            <a:r>
              <a:t>【预期回答】学生能说出“选视图—标尺寸—说明功能”中的起始动作，并避开“图形漂亮但缺少关键尺寸”。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分步讲评：先重述题目条件，再逐步示范“选视图—标尺寸—说明功能”，最后给出正确结论“A larger title or rendered surface does not provide missing manufacturing information.”。完整解析：The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【预期回答】学生能把失分归入“图形漂亮但缺少关键尺寸”或更精确的个人错因，并写出可执行检查动作。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讲稿】逐项解释“设计表达”中的专有名词、符号、对象和单位。特别强调：图形漂亮但缺少关键尺寸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讲稿】用“条件—表示—方法—核验”重建本知识点。示范时逐步引用：选视图—标尺寸—说明功能</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讲稿】带学生逐句读取任务，不先求答案。要求指出材料中的有效条件，再按“选视图—标尺寸—说明功能”作答。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讲稿】先展示错误路径，再用解析链复原第一失分点。禁止只说“粗心”；必须落到“图形漂亮但缺少关键尺寸”或更精确的动作。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【原创训练材料｜参数为训练所设】A bracket drawing shows front and side views but omits the hole diameter and the distance from its centre to the base.
A draft makes an absolute claim. Which revision is defensible? 选项为 A.Add diameter and centre-location dimensions, then check them against the model.；B.A larger title or rendered surface does not provide missing manufacturing information.；C.Revise the claim to: The drawing is not yet sufficient to locate and manufacture the functional hole.；D.Repeat the evaluation after this step: Add diameter and centre-location dimensions, then check them against the model.。讲解时强调：表达方式要匹配沟通对象和决策阶段</a:t>
            </a:r>
          </a:p>
          <a:p xmlns:a="http://schemas.openxmlformats.org/drawingml/2006/main">
            <a:r>
              <a:t>【互动提问】你的第一步是什么？这个步骤依赖哪一个条件？</a:t>
            </a:r>
          </a:p>
          <a:p xmlns:a="http://schemas.openxmlformats.org/drawingml/2006/main">
            <a:r>
              <a:t>【预期回答】学生能说出“选视图—标尺寸—说明功能”中的起始动作，并避开“图形漂亮但缺少关键尺寸”。</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分步讲评：先重述题目条件，再逐步示范“选视图—标尺寸—说明功能”，最后给出正确结论“Revise the claim to: The drawing is not yet sufficient to locate and manufacture the functional hole.”。完整解析：The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【预期回答】学生能把失分归入“图形漂亮但缺少关键尺寸”或更精确的个人错因，并写出可执行检查动作。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讲稿】逐项解释“设计表达”中的专有名词、符号、对象和单位。特别强调：图形漂亮但缺少关键尺寸</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讲稿】用“条件—表示—方法—核验”重建本知识点。示范时逐步引用：选视图—标尺寸—说明功能</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讲稿】带学生逐句读取任务，不先求答案。要求指出材料中的有效条件，再按“选视图—标尺寸—说明功能”作答。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讲稿】先展示错误路径，再用解析链复原第一失分点。禁止只说“粗心”；必须落到“图形漂亮但缺少关键尺寸”或更精确的动作。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75ca0f6e779459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73b987988d416e" /><Relationship Type="http://schemas.openxmlformats.org/officeDocument/2006/relationships/slideLayout" Target="/ppt/slideLayouts/slideLayout1.xml" Id="R1ca4126796114cd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a4126796114cd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8e8471389fc4c17" /><Relationship Type="http://schemas.openxmlformats.org/officeDocument/2006/relationships/image" Target="/ppt/media/image.png" Id="R64c054e0de52447a" /><Relationship Type="http://schemas.openxmlformats.org/officeDocument/2006/relationships/notesSlide" Target="/ppt/notesSlides/notesSlide1.xml" Id="Rf2ae085cadfb40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779aa657f304e59" /><Relationship Type="http://schemas.openxmlformats.org/officeDocument/2006/relationships/image" Target="/ppt/media/image2.png" Id="Ra01be463638a4262" /><Relationship Type="http://schemas.openxmlformats.org/officeDocument/2006/relationships/notesSlide" Target="/ppt/notesSlides/notesSlide2.xml" Id="Rbfd87d6cad8d47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27d85435da549a6" /><Relationship Type="http://schemas.openxmlformats.org/officeDocument/2006/relationships/image" Target="/ppt/media/image3.png" Id="R214e0bc95274455c" /><Relationship Type="http://schemas.openxmlformats.org/officeDocument/2006/relationships/notesSlide" Target="/ppt/notesSlides/notesSlide3.xml" Id="R6221a58e9d1149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8dee14e12b742b4" /><Relationship Type="http://schemas.openxmlformats.org/officeDocument/2006/relationships/image" Target="/ppt/media/image4.png" Id="R51f178cc54e749b0" /><Relationship Type="http://schemas.openxmlformats.org/officeDocument/2006/relationships/notesSlide" Target="/ppt/notesSlides/notesSlide4.xml" Id="Rd9204aae2e054682"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1bb38695b0e4ad6" /><Relationship Type="http://schemas.openxmlformats.org/officeDocument/2006/relationships/image" Target="/ppt/media/image5.png" Id="R28121f7907834110" /><Relationship Type="http://schemas.openxmlformats.org/officeDocument/2006/relationships/notesSlide" Target="/ppt/notesSlides/notesSlide5.xml" Id="R120564b7c0b540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92a013dc2274023" /><Relationship Type="http://schemas.openxmlformats.org/officeDocument/2006/relationships/image" Target="/ppt/media/image6.png" Id="Rbfbe7c22af3440e6" /><Relationship Type="http://schemas.openxmlformats.org/officeDocument/2006/relationships/notesSlide" Target="/ppt/notesSlides/notesSlide6.xml" Id="R8b42970a4bc0434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dae44c113354d0c" /><Relationship Type="http://schemas.openxmlformats.org/officeDocument/2006/relationships/image" Target="/ppt/media/image7.png" Id="R7dd62510699143cc" /><Relationship Type="http://schemas.openxmlformats.org/officeDocument/2006/relationships/notesSlide" Target="/ppt/notesSlides/notesSlide7.xml" Id="R5b0a7dcd0fec4be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805b163e5b3462c" /><Relationship Type="http://schemas.openxmlformats.org/officeDocument/2006/relationships/image" Target="/ppt/media/image8.png" Id="R3ff6b86351d74dbe" /><Relationship Type="http://schemas.openxmlformats.org/officeDocument/2006/relationships/notesSlide" Target="/ppt/notesSlides/notesSlide8.xml" Id="Refa6f692621841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10db922d8d547da" /><Relationship Type="http://schemas.openxmlformats.org/officeDocument/2006/relationships/image" Target="/ppt/media/image9.png" Id="Rb5258a22c5ea4e14" /><Relationship Type="http://schemas.openxmlformats.org/officeDocument/2006/relationships/notesSlide" Target="/ppt/notesSlides/notesSlide9.xml" Id="Rb49ef3a13e6241f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1b219e1ebc94972" /><Relationship Type="http://schemas.openxmlformats.org/officeDocument/2006/relationships/image" Target="/ppt/media/image10.png" Id="R794208d2fdd246e8" /><Relationship Type="http://schemas.openxmlformats.org/officeDocument/2006/relationships/notesSlide" Target="/ppt/notesSlides/notesSlide10.xml" Id="R3cb4581bf9b746f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6249eca0fdde480d" /><Relationship Type="http://schemas.openxmlformats.org/officeDocument/2006/relationships/image" Target="/ppt/media/image11.png" Id="R645e07ec03e1421c" /><Relationship Type="http://schemas.openxmlformats.org/officeDocument/2006/relationships/notesSlide" Target="/ppt/notesSlides/notesSlide11.xml" Id="Rbfa8ef2af0e74d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ec8dfffd8b74236" /><Relationship Type="http://schemas.openxmlformats.org/officeDocument/2006/relationships/image" Target="/ppt/media/image12.png" Id="R36f7960dedd64a6f" /><Relationship Type="http://schemas.openxmlformats.org/officeDocument/2006/relationships/notesSlide" Target="/ppt/notesSlides/notesSlide12.xml" Id="Rdfd4e20ecb6f427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4f7e646fc494163" /><Relationship Type="http://schemas.openxmlformats.org/officeDocument/2006/relationships/image" Target="/ppt/media/image13.png" Id="Re0c0177565874e36" /><Relationship Type="http://schemas.openxmlformats.org/officeDocument/2006/relationships/notesSlide" Target="/ppt/notesSlides/notesSlide13.xml" Id="Rbf498a55d0ea48d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ac59054cfa94ad5" /><Relationship Type="http://schemas.openxmlformats.org/officeDocument/2006/relationships/image" Target="/ppt/media/image14.png" Id="R3322ecda0e854a63" /><Relationship Type="http://schemas.openxmlformats.org/officeDocument/2006/relationships/notesSlide" Target="/ppt/notesSlides/notesSlide14.xml" Id="R3f5013235d914a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7a5844d2b684893" /><Relationship Type="http://schemas.openxmlformats.org/officeDocument/2006/relationships/image" Target="/ppt/media/image15.png" Id="R2ed25219f2b84e57" /><Relationship Type="http://schemas.openxmlformats.org/officeDocument/2006/relationships/notesSlide" Target="/ppt/notesSlides/notesSlide15.xml" Id="Ra9234ee143e0451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a76af1f4c6d43b0" /><Relationship Type="http://schemas.openxmlformats.org/officeDocument/2006/relationships/image" Target="/ppt/media/image16.png" Id="Rc5b5d16fd5e74463" /><Relationship Type="http://schemas.openxmlformats.org/officeDocument/2006/relationships/notesSlide" Target="/ppt/notesSlides/notesSlide16.xml" Id="R8b68fd6a7b154a0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fcd10cfd5df42d0" /><Relationship Type="http://schemas.openxmlformats.org/officeDocument/2006/relationships/image" Target="/ppt/media/image17.png" Id="R3e44e0ac9b5e42cd" /><Relationship Type="http://schemas.openxmlformats.org/officeDocument/2006/relationships/notesSlide" Target="/ppt/notesSlides/notesSlide17.xml" Id="R41a30ca4171a4b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72b1f6bb91f45b2" /><Relationship Type="http://schemas.openxmlformats.org/officeDocument/2006/relationships/image" Target="/ppt/media/image18.png" Id="R0329e9c9030c4cbf" /><Relationship Type="http://schemas.openxmlformats.org/officeDocument/2006/relationships/notesSlide" Target="/ppt/notesSlides/notesSlide18.xml" Id="R2b981e8d454e4bb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c42c2a2ca1e43f2" /><Relationship Type="http://schemas.openxmlformats.org/officeDocument/2006/relationships/image" Target="/ppt/media/image19.png" Id="R7683960792894bf0" /><Relationship Type="http://schemas.openxmlformats.org/officeDocument/2006/relationships/notesSlide" Target="/ppt/notesSlides/notesSlide19.xml" Id="Rd8bad98555e64ff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1d5f4c4a3ef4c1d" /><Relationship Type="http://schemas.openxmlformats.org/officeDocument/2006/relationships/image" Target="/ppt/media/image20.png" Id="R74184031796b4956" /><Relationship Type="http://schemas.openxmlformats.org/officeDocument/2006/relationships/notesSlide" Target="/ppt/notesSlides/notesSlide20.xml" Id="R9a0ad2519d51419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4064e4c69d5448e" /><Relationship Type="http://schemas.openxmlformats.org/officeDocument/2006/relationships/image" Target="/ppt/media/image21.png" Id="R2928b8c3f91846d1" /><Relationship Type="http://schemas.openxmlformats.org/officeDocument/2006/relationships/notesSlide" Target="/ppt/notesSlides/notesSlide21.xml" Id="R6ec119dc332c4cd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ee093e3ec124b21" /><Relationship Type="http://schemas.openxmlformats.org/officeDocument/2006/relationships/image" Target="/ppt/media/image22.png" Id="Ree62919fd42d4c78" /><Relationship Type="http://schemas.openxmlformats.org/officeDocument/2006/relationships/notesSlide" Target="/ppt/notesSlides/notesSlide22.xml" Id="R0bc935c0cb0345c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166abfbfac64967" /><Relationship Type="http://schemas.openxmlformats.org/officeDocument/2006/relationships/image" Target="/ppt/media/image23.png" Id="R9b2bed15fd9b49ad" /><Relationship Type="http://schemas.openxmlformats.org/officeDocument/2006/relationships/notesSlide" Target="/ppt/notesSlides/notesSlide23.xml" Id="Rc62187e1d48d469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ca7cc56bf0b40b0" /><Relationship Type="http://schemas.openxmlformats.org/officeDocument/2006/relationships/image" Target="/ppt/media/image24.png" Id="Rd70624ffea4f4923" /><Relationship Type="http://schemas.openxmlformats.org/officeDocument/2006/relationships/notesSlide" Target="/ppt/notesSlides/notesSlide24.xml" Id="R6da1f967c19f4ef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a16658099354714" /><Relationship Type="http://schemas.openxmlformats.org/officeDocument/2006/relationships/image" Target="/ppt/media/image25.png" Id="R403c37643e6742bc" /><Relationship Type="http://schemas.openxmlformats.org/officeDocument/2006/relationships/notesSlide" Target="/ppt/notesSlides/notesSlide25.xml" Id="R843e1129b1d0446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4feba36f16bf4e5c" /><Relationship Type="http://schemas.openxmlformats.org/officeDocument/2006/relationships/image" Target="/ppt/media/image26.png" Id="R9b00d7d2b24c4c36" /><Relationship Type="http://schemas.openxmlformats.org/officeDocument/2006/relationships/notesSlide" Target="/ppt/notesSlides/notesSlide26.xml" Id="R1365ac86fbc941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46fad6125054f9e" /><Relationship Type="http://schemas.openxmlformats.org/officeDocument/2006/relationships/image" Target="/ppt/media/image27.png" Id="Rf26f0e61f7de42e5" /><Relationship Type="http://schemas.openxmlformats.org/officeDocument/2006/relationships/notesSlide" Target="/ppt/notesSlides/notesSlide27.xml" Id="Re7a2f340a0ff4a2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6fc4f19363f432c" /><Relationship Type="http://schemas.openxmlformats.org/officeDocument/2006/relationships/image" Target="/ppt/media/image28.png" Id="R77b69a87dcf44455" /><Relationship Type="http://schemas.openxmlformats.org/officeDocument/2006/relationships/notesSlide" Target="/ppt/notesSlides/notesSlide28.xml" Id="R6dad6e7414bd404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f9587c407ab44d99" /><Relationship Type="http://schemas.openxmlformats.org/officeDocument/2006/relationships/image" Target="/ppt/media/image29.png" Id="R2645a041fd2d4aaa" /><Relationship Type="http://schemas.openxmlformats.org/officeDocument/2006/relationships/notesSlide" Target="/ppt/notesSlides/notesSlide29.xml" Id="Rcf1663c79c624b7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343d31708ca34959" /><Relationship Type="http://schemas.openxmlformats.org/officeDocument/2006/relationships/image" Target="/ppt/media/image30.png" Id="Rde5e3ac2e8b54656" /><Relationship Type="http://schemas.openxmlformats.org/officeDocument/2006/relationships/notesSlide" Target="/ppt/notesSlides/notesSlide30.xml" Id="Rece79f1c25a54e5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42D79C85-0710-4275-B76D-87400711DEDE}"/>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A29A49D-F75A-4FDB-A59F-E47A35692F21}"/>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77FB660-6C4A-4BB6-AA82-466FECA0C0EF}"/>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7A5DF48D-3C0A-48DD-A68C-10656358685E}"/>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设计表达</a:t>
            </a:r>
          </a:p>
        </p:txBody>
      </p:sp>
      <p:sp>
        <p:nvSpPr>
          <p:cNvPr id="5" name="">
            <a:extLst xmlns:a="http://schemas.openxmlformats.org/drawingml/2006/main">
              <a:ext uri="{FF2B5EF4-FFF2-40B4-BE49-F238E27FC236}">
                <a16:creationId xmlns:a16="http://schemas.microsoft.com/office/drawing/2014/main" id="{E56EF944-9AAB-4E90-957C-508C51C18E88}"/>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草图、工程图、模型、CAD 和展示。</a:t>
            </a:r>
          </a:p>
        </p:txBody>
      </p:sp>
      <p:sp>
        <p:nvSpPr>
          <p:cNvPr id="6" name="">
            <a:extLst xmlns:a="http://schemas.openxmlformats.org/drawingml/2006/main">
              <a:ext uri="{FF2B5EF4-FFF2-40B4-BE49-F238E27FC236}">
                <a16:creationId xmlns:a16="http://schemas.microsoft.com/office/drawing/2014/main" id="{433C8AA3-FEC3-4913-A25C-4CFC1EE05F48}"/>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EEBF7C30-A210-409C-9B10-03E4B359CD6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C8A2D8BC-9AA8-46E0-96D3-EF9DE860E68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F646F9E8-D490-41B6-A818-DEBE640B439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64c054e0de52447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2238A1B-5888-4098-ADA1-662780BD61F0}"/>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F3DD95B9-3CC5-441A-8672-45109A51C4C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71561C4A-2D92-4114-B5A4-1D6E51A7D061}"/>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0F8CBADA-5F13-4DE1-B160-A594052AE186}"/>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4F37661F-EA26-4A9A-B2CF-7D9A93883263}"/>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1F1582A4-3847-44D9-B7B6-BB553F89E25F}"/>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B1B9280-7E44-49DE-8670-FE3F44168F3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7D1B91E9-CBA8-45F3-A030-B5C5857012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9" name="">
            <a:extLst xmlns:a="http://schemas.openxmlformats.org/drawingml/2006/main">
              <a:ext uri="{FF2B5EF4-FFF2-40B4-BE49-F238E27FC236}">
                <a16:creationId xmlns:a16="http://schemas.microsoft.com/office/drawing/2014/main" id="{18DD7099-F208-4A9E-AC64-53F351C105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1347198671"/>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51C9C240-E29F-4F21-AD31-E2ED79D500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E7F3B206-378F-4C3B-B1F9-D116E4DACFA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a01be463638a426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BFC0B1-FD4E-48AB-8612-28A9F366A439}"/>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B2C657D7-335E-478A-BD3A-5DCBB253DB19}"/>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509CB80-3311-4A89-A27D-B4F2C5AD9093}"/>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0DEBF6C7-749E-4D4B-B924-B0BBA10C7A61}"/>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439431A3-F32F-4C46-8B23-92FC0CC7EAD6}"/>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FEDD234A-53EE-470D-AA76-4C45F5522CD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835B1758-C1F6-47C5-8C6D-48E23DFFF222}"/>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976DFA19-7236-441A-B418-2373ABBED355}"/>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82006492-B39D-4EBC-9856-7012333552D3}"/>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857EAF20-F7C5-43E5-90A0-E62BC787F270}"/>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F225C67C-3432-4133-8B57-1364D446D1C9}"/>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EE5A18DF-A8E4-4A86-85B2-0BAF299EDE91}"/>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25283327-C4F1-4288-9834-2B1378D8DF1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8372D84C-7F02-4113-9E9A-962C13365FFA}"/>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E60C28BA-2CBE-40D0-9CAB-023866C0090A}"/>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D5A6AF52-0A78-4A90-8969-36ABD7E4C6A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C9544B03-AAD7-4DAE-A222-B9DA34300F1F}"/>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成功标准｜表达方式要匹配沟通对象和决策阶段</a:t>
            </a:r>
          </a:p>
        </p:txBody>
      </p:sp>
      <p:sp>
        <p:nvSpPr>
          <p:cNvPr id="21" name="">
            <a:extLst xmlns:a="http://schemas.openxmlformats.org/drawingml/2006/main">
              <a:ext uri="{FF2B5EF4-FFF2-40B4-BE49-F238E27FC236}">
                <a16:creationId xmlns:a16="http://schemas.microsoft.com/office/drawing/2014/main" id="{6988B1D9-C00A-48C7-AE67-DF72DFAB3A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16A3EE52-0D24-442F-A937-9C9104FBC8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3" name="">
            <a:extLst xmlns:a="http://schemas.openxmlformats.org/drawingml/2006/main">
              <a:ext uri="{FF2B5EF4-FFF2-40B4-BE49-F238E27FC236}">
                <a16:creationId xmlns:a16="http://schemas.microsoft.com/office/drawing/2014/main" id="{F40C39E2-DD9C-4B00-89DE-1C26E7108E5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619351594"/>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FF1D5D8-20D3-4A44-BE8F-D40CD91BF8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6396F31-48F7-4B39-B770-5F971FF239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14e0bc95274455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35E0815-0263-4072-A26A-324146CA825B}"/>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设计表达</a:t>
            </a:r>
          </a:p>
        </p:txBody>
      </p:sp>
      <p:sp>
        <p:nvSpPr>
          <p:cNvPr id="5" name="">
            <a:extLst xmlns:a="http://schemas.openxmlformats.org/drawingml/2006/main">
              <a:ext uri="{FF2B5EF4-FFF2-40B4-BE49-F238E27FC236}">
                <a16:creationId xmlns:a16="http://schemas.microsoft.com/office/drawing/2014/main" id="{67624558-7280-480C-A249-B29895AC9FF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CA3BC2B1-8D5D-409B-949F-0F9405F42C00}"/>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4AC8C2DF-BAA5-4A25-8502-707971B00602}"/>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2C8BB669-9498-4296-8ED8-511A350AFCD7}"/>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表达方式要匹配沟通对象和决策阶段</a:t>
            </a:r>
          </a:p>
        </p:txBody>
      </p:sp>
      <p:sp>
        <p:nvSpPr>
          <p:cNvPr id="9" name="">
            <a:extLst xmlns:a="http://schemas.openxmlformats.org/drawingml/2006/main">
              <a:ext uri="{FF2B5EF4-FFF2-40B4-BE49-F238E27FC236}">
                <a16:creationId xmlns:a16="http://schemas.microsoft.com/office/drawing/2014/main" id="{3D1EEC0F-92E1-49D5-8E03-F9B16DB5DC4B}"/>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边界提醒｜图形漂亮但缺少关键尺寸</a:t>
            </a:r>
          </a:p>
        </p:txBody>
      </p:sp>
      <p:sp>
        <p:nvSpPr>
          <p:cNvPr id="10" name="">
            <a:extLst xmlns:a="http://schemas.openxmlformats.org/drawingml/2006/main">
              <a:ext uri="{FF2B5EF4-FFF2-40B4-BE49-F238E27FC236}">
                <a16:creationId xmlns:a16="http://schemas.microsoft.com/office/drawing/2014/main" id="{A2F7E506-2F71-48F6-B550-5059FF52ECB1}"/>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BAF0D4EA-1FB9-49FC-A7AF-5551FCD58EB5}"/>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3AB2C264-74F6-4C5E-B856-44CC3A3995CB}"/>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草图、工程图、模型、CAD 和展示。</a:t>
            </a:r>
          </a:p>
        </p:txBody>
      </p:sp>
      <p:sp>
        <p:nvSpPr>
          <p:cNvPr id="13" name="">
            <a:extLst xmlns:a="http://schemas.openxmlformats.org/drawingml/2006/main">
              <a:ext uri="{FF2B5EF4-FFF2-40B4-BE49-F238E27FC236}">
                <a16:creationId xmlns:a16="http://schemas.microsoft.com/office/drawing/2014/main" id="{D18CA634-1253-483E-8D0C-9A78B8D2D12D}"/>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DF68181-9286-4984-B8E1-2E1F99A932FD}"/>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E08225EF-3C44-4958-B75B-B4B25804B27C}"/>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选视图—标尺寸—说明功能</a:t>
            </a:r>
          </a:p>
        </p:txBody>
      </p:sp>
      <p:sp>
        <p:nvSpPr>
          <p:cNvPr id="16" name="">
            <a:extLst xmlns:a="http://schemas.openxmlformats.org/drawingml/2006/main">
              <a:ext uri="{FF2B5EF4-FFF2-40B4-BE49-F238E27FC236}">
                <a16:creationId xmlns:a16="http://schemas.microsoft.com/office/drawing/2014/main" id="{BCB35BFA-94A3-4B75-B977-577B2C302A5D}"/>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7DF9BA9E-A6D3-4D5D-81E3-016EDD390BCF}"/>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F92688BF-FBC3-4157-9C8D-F4C655C7E3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92270C1-36D1-4741-A3CA-7D02A1D1B5C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9039681F-9A86-4E55-8D30-650062AB7D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081746537"/>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5617916-9923-4531-B8B4-099AD47752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58B8EA92-F710-482C-B433-A69C74E1A80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1f178cc54e749b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A1A6DCC-9D76-4FE6-8227-DD332C89421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9854CE2F-0C18-4BF9-9F11-ED048311461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428146F-8A15-4A7E-9700-FE1B7AC6B88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能解释“表达方式要匹配沟通对象和决策阶段”，并识别一个反例或边界。</a:t>
            </a:r>
          </a:p>
        </p:txBody>
      </p:sp>
      <p:sp>
        <p:nvSpPr>
          <p:cNvPr id="7" name="">
            <a:extLst xmlns:a="http://schemas.openxmlformats.org/drawingml/2006/main">
              <a:ext uri="{FF2B5EF4-FFF2-40B4-BE49-F238E27FC236}">
                <a16:creationId xmlns:a16="http://schemas.microsoft.com/office/drawing/2014/main" id="{09675F82-350B-49EC-A049-63B0ECCF3F24}"/>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34DDD8A5-429B-4DD7-9B16-E348D7F75E2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FAF5BF1D-2124-4E37-A5ED-2566385FC073}"/>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bracket drawing shows front an…</a:t>
            </a:r>
          </a:p>
        </p:txBody>
      </p:sp>
      <p:sp>
        <p:nvSpPr>
          <p:cNvPr id="10" name="">
            <a:extLst xmlns:a="http://schemas.openxmlformats.org/drawingml/2006/main">
              <a:ext uri="{FF2B5EF4-FFF2-40B4-BE49-F238E27FC236}">
                <a16:creationId xmlns:a16="http://schemas.microsoft.com/office/drawing/2014/main" id="{D27722A7-2BEE-450C-8273-43EB2C9EED2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高频错因：图形漂亮但缺少关键尺寸</a:t>
            </a:r>
          </a:p>
        </p:txBody>
      </p:sp>
      <p:sp>
        <p:nvSpPr>
          <p:cNvPr id="11" name="">
            <a:extLst xmlns:a="http://schemas.openxmlformats.org/drawingml/2006/main">
              <a:ext uri="{FF2B5EF4-FFF2-40B4-BE49-F238E27FC236}">
                <a16:creationId xmlns:a16="http://schemas.microsoft.com/office/drawing/2014/main" id="{CE458DBD-D0F5-46ED-BE8F-637B5272A2E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9C161CC-BCEB-4266-B9C8-E1275F6D7D1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C68CA28-7D6B-4F36-BFEB-0F100971DC9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表达方式要匹配沟通对象和决策阶段</a:t>
            </a:r>
          </a:p>
        </p:txBody>
      </p:sp>
      <p:sp>
        <p:nvSpPr>
          <p:cNvPr id="14" name="">
            <a:extLst xmlns:a="http://schemas.openxmlformats.org/drawingml/2006/main">
              <a:ext uri="{FF2B5EF4-FFF2-40B4-BE49-F238E27FC236}">
                <a16:creationId xmlns:a16="http://schemas.microsoft.com/office/drawing/2014/main" id="{04B4BC83-616E-42A3-B95C-EFB893BEEDA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C7C3832-5171-46F8-95B6-CABE7AB263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6D0D5E8-DF6E-4700-9DA9-0AA4A41A60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7" name="">
            <a:extLst xmlns:a="http://schemas.openxmlformats.org/drawingml/2006/main">
              <a:ext uri="{FF2B5EF4-FFF2-40B4-BE49-F238E27FC236}">
                <a16:creationId xmlns:a16="http://schemas.microsoft.com/office/drawing/2014/main" id="{90F845D9-BB5B-41E7-88DE-9C29C12B9C7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30159665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A0A6D22-F463-4240-9281-F2157DD64C0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9D9EBA5C-A71F-42F5-97E7-D4287D58709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8121f790783411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010F2C5-0F80-4F4D-976E-18B34F87B0D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BF80B52-2DC4-44B7-95A3-DF86CA3C027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50A22EF-B3AB-44F9-BEA5-5FC741B8870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E576A75-3E2C-41ED-A132-AC97947DA90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799D2C2-99AE-4437-8F47-10924A8B4922}"/>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选视图</a:t>
            </a:r>
          </a:p>
        </p:txBody>
      </p:sp>
      <p:sp>
        <p:nvSpPr>
          <p:cNvPr id="9" name="">
            <a:extLst xmlns:a="http://schemas.openxmlformats.org/drawingml/2006/main">
              <a:ext uri="{FF2B5EF4-FFF2-40B4-BE49-F238E27FC236}">
                <a16:creationId xmlns:a16="http://schemas.microsoft.com/office/drawing/2014/main" id="{60D17B5B-A9F1-4DE4-B4CC-49A744FF656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040CB538-E43A-4073-804F-4904E79F52B5}"/>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标尺寸</a:t>
            </a:r>
          </a:p>
        </p:txBody>
      </p:sp>
      <p:sp>
        <p:nvSpPr>
          <p:cNvPr id="11" name="">
            <a:extLst xmlns:a="http://schemas.openxmlformats.org/drawingml/2006/main">
              <a:ext uri="{FF2B5EF4-FFF2-40B4-BE49-F238E27FC236}">
                <a16:creationId xmlns:a16="http://schemas.microsoft.com/office/drawing/2014/main" id="{60E938D1-DFD0-466D-87F7-1B53A336436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80A5586-5AE1-4D8D-A6A7-5BF21CE9828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说明功能</a:t>
            </a:r>
          </a:p>
        </p:txBody>
      </p:sp>
      <p:sp>
        <p:nvSpPr>
          <p:cNvPr id="13" name="">
            <a:extLst xmlns:a="http://schemas.openxmlformats.org/drawingml/2006/main">
              <a:ext uri="{FF2B5EF4-FFF2-40B4-BE49-F238E27FC236}">
                <a16:creationId xmlns:a16="http://schemas.microsoft.com/office/drawing/2014/main" id="{31BAE328-E877-49FB-9507-A6F5F95DD44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1D20D1E-49A6-4AE6-BC59-35E5E5A52C3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C5F5D865-512C-44E3-884D-C6D3DC055F76}"/>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bracket drawing shows front and side vie…</a:t>
            </a:r>
          </a:p>
        </p:txBody>
      </p:sp>
      <p:sp>
        <p:nvSpPr>
          <p:cNvPr id="16" name="">
            <a:extLst xmlns:a="http://schemas.openxmlformats.org/drawingml/2006/main">
              <a:ext uri="{FF2B5EF4-FFF2-40B4-BE49-F238E27FC236}">
                <a16:creationId xmlns:a16="http://schemas.microsoft.com/office/drawing/2014/main" id="{C373345E-947F-4B71-BDC0-3F8E8A4F633F}"/>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9F354C3-5FEF-463F-84FF-28B15A121D1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633E8269-D5D7-409D-8F87-ED7B15AF2DE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drawing is not yet sufficient to locate and manufacture the funct…</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08445E4C-23A2-48CD-B1CE-03DAD04E107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7B3D6212-795A-4E3C-96AE-8C6ACA064B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75AC9F7-7B90-4616-8369-FB2E056DB5C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D3CC8ED4-6E72-45B5-8083-14FE1350C71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300395063"/>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0D053DE-4421-4ED0-9128-27C51FA6CB2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14519A85-0462-4E03-8CA1-17B21F0392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fbe7c22af3440e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1B957D9-6478-4CC7-ABAF-A6F580AFABD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80A19EE-6EA2-473A-A6E9-63C9E958CCE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782F660-4BF3-44DC-8C2A-C6E8F51F208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E5CAA43D-C24C-4F15-9E4F-48B219D9082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8B809645-E033-4672-952A-946F54464FFF}"/>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099D7F3-CDE3-448F-AB34-CBE461A4FB5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2E1C72B-DEF5-4D9B-9E83-CC9634A7148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A9D701E-20F4-40A5-9121-35CE950560F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5B7AF16-9579-4BA2-9D90-FF57DD9C9F6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BD14FEDE-7AB5-4BA3-8504-1EEECDDBE59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66DBD21-C8E6-41CC-8B54-771F6FB6ED9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85C8BAC-B0FB-4F12-B7DA-05734B41D2BF}"/>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1D06F57-B387-49BA-BA21-99F61F260C5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331FFCE0-0E01-4A8B-9221-C13AFD1808B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D9ABCDA-572B-4FA3-A303-4A31EB93C6C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A3C465C-4A5D-460F-AA30-7C21FEAE252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2C045D4-E99E-4DA1-B16E-F72D52DEAE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A1A4177-5946-42B2-A640-A3230A91269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4078720E-9699-424C-BE2F-C32009AAB8F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70600830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DC0049C-1CFF-444B-9209-A8C957091B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BA7008E5-3D7E-4019-93FD-3548418C43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dd62510699143c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3E59B0-48F2-4100-B1AC-3DBA3034AC1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4B40B6B-B28C-4A37-BE90-81CED2F735E3}"/>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5837310-E544-4B48-92AE-916854A80A6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A457F98-91CF-443C-86E0-13C366370F76}"/>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设计表达</a:t>
            </a:r>
          </a:p>
        </p:txBody>
      </p:sp>
      <p:sp>
        <p:nvSpPr>
          <p:cNvPr id="8" name="">
            <a:extLst xmlns:a="http://schemas.openxmlformats.org/drawingml/2006/main">
              <a:ext uri="{FF2B5EF4-FFF2-40B4-BE49-F238E27FC236}">
                <a16:creationId xmlns:a16="http://schemas.microsoft.com/office/drawing/2014/main" id="{35C8380E-1A01-45D0-9B7C-9240B429163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43C08683-4A5A-43E2-9837-7845A2CCDE0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5A6A3EB-1ABF-44AB-AFC4-5DE5FEE8E36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B814EC9A-C64E-43B1-8A0E-C033CB709F8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E921FC7-B47F-44EC-ACCE-D158505C740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59CD5EF-593C-4A35-94F5-CB8A89A01AD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6A2CAA89-D2D2-4671-B7D8-398176464AD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060AF69-A101-46B9-8905-23D216145D8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ABC1173-48D3-4CB4-B0BE-2D496B00ED0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83133D92-D369-46C2-B0D6-206E5AADE3F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12E31B1-AAC4-4E65-8C2D-CEF59A50B1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F7B43F-5191-4F75-8BA0-DE4D3DF06C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82BBDAC3-3BBA-447F-A9E2-172A375817B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919607970"/>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F63C836-8E91-47BB-840E-12F967E9492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0BB60027-9269-48F6-928C-4294D6FFE7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ff6b86351d74db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54957B1-2EAD-478E-A867-F2107D5E9F1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097C6386-7ED3-466B-86D0-65D4036403A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B5C3B54-3399-42D4-BA21-541DECCEE0A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10AB12A-F12E-41B5-BFEE-5BC704D90E62}"/>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869674E5-6712-4C3B-8671-4AD391E9E9D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09306186-EEC4-48C6-953D-1BF608C886A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08EB8F2-8CA7-4BBF-B66D-58B724D7F70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56E66A9E-0227-4749-ADC1-B99F94C1BF4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9A30AB8-10AA-4A09-BDA2-210A270925B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6DB8A60-65F9-4113-AB70-FA89F75CFD6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B3DD4361-48A0-4A5C-84B7-8C16E330040D}"/>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43A4D78-74AA-4A2C-968F-72C4F4E6481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D1E1E26-085F-47DF-A582-B317C46E3835}"/>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检查：图形漂亮但缺少关键尺寸</a:t>
            </a:r>
          </a:p>
        </p:txBody>
      </p:sp>
      <p:sp>
        <p:nvSpPr>
          <p:cNvPr id="17" name="">
            <a:extLst xmlns:a="http://schemas.openxmlformats.org/drawingml/2006/main">
              <a:ext uri="{FF2B5EF4-FFF2-40B4-BE49-F238E27FC236}">
                <a16:creationId xmlns:a16="http://schemas.microsoft.com/office/drawing/2014/main" id="{DF69F7FD-95AA-439D-A1AE-4334CE0A77B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6B48FB4-13E6-49DD-B013-EAC4DD626CA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8F16FBB-9263-435C-B9EF-EDAB95D0EE7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1FFBBC2A-C7DD-4345-9049-1A83BBF522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16205662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7AB2677-582A-4F12-A3E8-D4B0B276524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D3BE50AA-C39D-4872-ADB5-7DEEDAFA99F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5258a22c5ea4e1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C592EC-B455-4D02-8E06-5138B7A8E39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8C15513-944D-4EB7-AC47-3F037ED79F5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653BCD5-9A34-48C8-A0FE-C459B874D9E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FE1B539D-ED30-483F-85EA-C16DFDB05AC3}"/>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n…</a:t>
            </a:r>
          </a:p>
        </p:txBody>
      </p:sp>
      <p:sp>
        <p:nvSpPr>
          <p:cNvPr id="8" name="">
            <a:extLst xmlns:a="http://schemas.openxmlformats.org/drawingml/2006/main">
              <a:ext uri="{FF2B5EF4-FFF2-40B4-BE49-F238E27FC236}">
                <a16:creationId xmlns:a16="http://schemas.microsoft.com/office/drawing/2014/main" id="{6D610F79-BE46-4C4A-A603-55C190D0A6F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B6D9FB14-CD09-479C-9455-796C93DFF57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ABF686D-50D2-41D6-A6B9-1CDDF4D0A45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33FB2D21-96D9-4F56-8FFC-5B6B1D5F2EC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D01168B-20E8-43FA-8B2B-1108DD24A12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092C100-40CC-490C-8428-C4049957FC7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E30CB15-FF87-4A6E-82C6-220CEA4A03B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0CC43305-2D08-4B70-8A8D-6B537BB705C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04249CA-8C87-4AF0-9E11-49D7994BEF1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DDF5C74-923A-4C86-AEF2-3A0EE876BDD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D18FF63-EBAC-4E9F-9E74-E052D78A16A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760D6F7-7F34-4240-BBD2-8DF76891E10E}"/>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B9E0429-E113-475C-B3D7-6F96780E48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05BEAB0-E182-4BEA-86CD-84FFEBEF421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B8688DCE-9C52-4615-BD3B-33AB9379B3F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533383896"/>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100B492-EFF7-497A-95B4-DEB7972FC9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A04E9CEF-EA24-42C9-A000-AAA6AA79692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94208d2fdd246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3949B19-3C0E-464E-AC7B-9A34E229EE7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502C2B93-626F-475C-887F-FDBB04D3F8A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D9C4C22-BE6C-41A4-B859-37A0C2FFD6C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4A24AC7-D802-42CC-838C-19CA4D6FD924}"/>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5E75014-588E-4F6B-8AD5-03505B8F760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bracket dr…</a:t>
            </a:r>
          </a:p>
        </p:txBody>
      </p:sp>
      <p:sp>
        <p:nvSpPr>
          <p:cNvPr id="9" name="">
            <a:extLst xmlns:a="http://schemas.openxmlformats.org/drawingml/2006/main">
              <a:ext uri="{FF2B5EF4-FFF2-40B4-BE49-F238E27FC236}">
                <a16:creationId xmlns:a16="http://schemas.microsoft.com/office/drawing/2014/main" id="{8C458ADF-FADA-4C29-BC59-CC0381AF801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FFB6397-4891-4C31-BF9D-D2C9E8E7BBB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2B848A25-87DC-45FE-BA18-F1A9B5B719E9}"/>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F848E1F-C784-4E59-BDE6-6A2CC8E25A3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bracket drawing sho…</a:t>
            </a:r>
          </a:p>
        </p:txBody>
      </p:sp>
      <p:sp>
        <p:nvSpPr>
          <p:cNvPr id="13" name="">
            <a:extLst xmlns:a="http://schemas.openxmlformats.org/drawingml/2006/main">
              <a:ext uri="{FF2B5EF4-FFF2-40B4-BE49-F238E27FC236}">
                <a16:creationId xmlns:a16="http://schemas.microsoft.com/office/drawing/2014/main" id="{88D05CAB-D702-4332-A9E0-566C758A467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0D73FC3-59AA-4483-B8DB-B85151E06C9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A9F6D75-BFE7-4821-A9A5-E91440D8691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9AD5CF34-1043-4D13-BB5F-ED60D2FD1086}"/>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bracket drawing sho…</a:t>
            </a:r>
          </a:p>
        </p:txBody>
      </p:sp>
      <p:sp>
        <p:nvSpPr>
          <p:cNvPr id="17" name="">
            <a:extLst xmlns:a="http://schemas.openxmlformats.org/drawingml/2006/main">
              <a:ext uri="{FF2B5EF4-FFF2-40B4-BE49-F238E27FC236}">
                <a16:creationId xmlns:a16="http://schemas.microsoft.com/office/drawing/2014/main" id="{B7E3D910-0D27-4350-BBC9-A5496F63408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557015B-BB50-482B-8FBA-2DEF48B21A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280D6C2-1BD5-49DF-808A-50A7AA9AA1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54FF4AD2-74AF-4805-A0B2-B8DC41B5A21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01494343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9BB83CB-DBFE-4036-8369-CA7D9362806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BBFB80EC-FA6B-4A26-BD75-A6823A53636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5e07ec03e1421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0501D9-BD29-4C05-B7FD-C2B674DBC0E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592B9A2-4BC8-473B-ABF1-0CAC5C3C36D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889726D-6F64-4A64-AF7B-2AFEDF598BF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6246EDA-A4B5-44C4-A243-300C085C0BF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图形漂亮但缺少关键尺寸</a:t>
            </a:r>
          </a:p>
        </p:txBody>
      </p:sp>
      <p:sp>
        <p:nvSpPr>
          <p:cNvPr id="8" name="">
            <a:extLst xmlns:a="http://schemas.openxmlformats.org/drawingml/2006/main">
              <a:ext uri="{FF2B5EF4-FFF2-40B4-BE49-F238E27FC236}">
                <a16:creationId xmlns:a16="http://schemas.microsoft.com/office/drawing/2014/main" id="{28611589-C9A8-48F1-85C6-0DF3322F2DF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F1B94A5-700A-4277-856A-951DE4E0E95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2FF5252-E3BA-4FF2-8810-44574C755A6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BB0A89C3-A166-4116-A11A-BC648CA7FB1F}"/>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正确结论：Add diameter and centre-location dimensions, then check them against the model.</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33BEB24-C6C2-40C3-B964-5DEBAFC95DA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5A94DA7-7220-4B78-B61B-2A7922E430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B342E0D-E1E3-483D-8B17-CD99EF8793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5" name="">
            <a:extLst xmlns:a="http://schemas.openxmlformats.org/drawingml/2006/main">
              <a:ext uri="{FF2B5EF4-FFF2-40B4-BE49-F238E27FC236}">
                <a16:creationId xmlns:a16="http://schemas.microsoft.com/office/drawing/2014/main" id="{68428AC0-4FE9-4C42-916F-0D6EDC4902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1543896318"/>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1BA5422-DCA5-489F-93D4-7A800997A63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AFB10470-7097-4AD8-8D03-1BFA09D274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6f7960dedd64a6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2C1C3D-74A3-43CE-B4F8-6489A370BBC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D2C4002-972A-4DF3-A81D-D73714AFF97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F56B0B8-125A-449E-83E1-DF4F4D51F67E}"/>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F7BDC881-9C4B-46A7-A05D-2EF0D8A7D44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mate…</a:t>
            </a:r>
          </a:p>
        </p:txBody>
      </p:sp>
      <p:sp>
        <p:nvSpPr>
          <p:cNvPr id="8" name="">
            <a:extLst xmlns:a="http://schemas.openxmlformats.org/drawingml/2006/main">
              <a:ext uri="{FF2B5EF4-FFF2-40B4-BE49-F238E27FC236}">
                <a16:creationId xmlns:a16="http://schemas.microsoft.com/office/drawing/2014/main" id="{2D8E7A7B-C72B-4316-B8EA-217C2B906C1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4A446E6-D9AC-487E-83CB-71B39F0CA9D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A562A4E-4717-43DE-B1AF-84B8D656F50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67DDF546-472B-45F2-8D1E-95F327E2933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A27D17C4-E6E9-42F1-A547-83EE603539C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5D8F3BA-1EA7-4C44-9EFB-C5C19CECE9B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EF90512-C8E3-47AD-AC9E-0400ACDFBB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3B458D5-A12B-4F5D-A0BA-04A80DE7963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6" name="">
            <a:extLst xmlns:a="http://schemas.openxmlformats.org/drawingml/2006/main">
              <a:ext uri="{FF2B5EF4-FFF2-40B4-BE49-F238E27FC236}">
                <a16:creationId xmlns:a16="http://schemas.microsoft.com/office/drawing/2014/main" id="{4BD7AEE2-8A18-4378-B2EE-D1535C5A72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326024798"/>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DD80CA9-A234-4994-8617-A08137A2832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D4BDF0BD-2879-43FD-8E43-E5593AFC504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0c0177565874e3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31F4F00-1AEC-4101-B309-F94DB4072929}"/>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1E034632-A34D-4A39-8398-F15D3953BF71}"/>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5409C592-CFBF-4A8F-9D9E-AC388E9D3E7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能独立执行“选视图—标尺寸—说明功能”，并说明每一步理由。</a:t>
            </a:r>
          </a:p>
        </p:txBody>
      </p:sp>
      <p:sp>
        <p:nvSpPr>
          <p:cNvPr id="7" name="">
            <a:extLst xmlns:a="http://schemas.openxmlformats.org/drawingml/2006/main">
              <a:ext uri="{FF2B5EF4-FFF2-40B4-BE49-F238E27FC236}">
                <a16:creationId xmlns:a16="http://schemas.microsoft.com/office/drawing/2014/main" id="{D9B07616-E4B0-49C4-9C4A-A908C0C0ECD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99F7E66-6B84-4FE8-885A-6CE25A6C907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C7214ABA-7465-4130-9ED7-42356F5A461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bracket drawing shows front a…</a:t>
            </a:r>
          </a:p>
        </p:txBody>
      </p:sp>
      <p:sp>
        <p:nvSpPr>
          <p:cNvPr id="10" name="">
            <a:extLst xmlns:a="http://schemas.openxmlformats.org/drawingml/2006/main">
              <a:ext uri="{FF2B5EF4-FFF2-40B4-BE49-F238E27FC236}">
                <a16:creationId xmlns:a16="http://schemas.microsoft.com/office/drawing/2014/main" id="{8E714178-1D95-4A51-A408-9573B77B01F1}"/>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高频错因：图形漂亮但缺少关键尺寸</a:t>
            </a:r>
          </a:p>
        </p:txBody>
      </p:sp>
      <p:sp>
        <p:nvSpPr>
          <p:cNvPr id="11" name="">
            <a:extLst xmlns:a="http://schemas.openxmlformats.org/drawingml/2006/main">
              <a:ext uri="{FF2B5EF4-FFF2-40B4-BE49-F238E27FC236}">
                <a16:creationId xmlns:a16="http://schemas.microsoft.com/office/drawing/2014/main" id="{8647DF23-A06F-402D-ABDB-F37DE9DF9D8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DEE03E0-80E1-48CA-8B48-CAD783E30C7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665CBEAA-1AB1-4D50-9190-1F6902510DC8}"/>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表达方式要匹配沟通对象和决策阶段</a:t>
            </a:r>
          </a:p>
        </p:txBody>
      </p:sp>
      <p:sp>
        <p:nvSpPr>
          <p:cNvPr id="14" name="">
            <a:extLst xmlns:a="http://schemas.openxmlformats.org/drawingml/2006/main">
              <a:ext uri="{FF2B5EF4-FFF2-40B4-BE49-F238E27FC236}">
                <a16:creationId xmlns:a16="http://schemas.microsoft.com/office/drawing/2014/main" id="{04A283A4-9DB0-4A02-B63A-0886D2812F6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CF72C2C-E1DC-4784-83DC-FC8C25225FA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5B61826-3B9D-4B0B-BEAC-9CB812A638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7" name="">
            <a:extLst xmlns:a="http://schemas.openxmlformats.org/drawingml/2006/main">
              <a:ext uri="{FF2B5EF4-FFF2-40B4-BE49-F238E27FC236}">
                <a16:creationId xmlns:a16="http://schemas.microsoft.com/office/drawing/2014/main" id="{AC704DAC-A178-4DB0-9047-A4F8E83E5FE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5224955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45B796A-DAB3-4A99-ADE3-DA396411CBE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712E1A9A-5EA0-4FD7-B808-CC592F000A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322ecda0e854a6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5C73CB-CB17-478C-A13A-D129E302562D}"/>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028D046-06DC-4666-B90B-231D0A4009D2}"/>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C0C2594-2AFE-4A07-A731-D8266CDFF71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C214EE2-5478-40B4-91AF-8AC0D715D6D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BE47266-4A65-451A-82B5-F2C5CBFD6B6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选视图</a:t>
            </a:r>
          </a:p>
        </p:txBody>
      </p:sp>
      <p:sp>
        <p:nvSpPr>
          <p:cNvPr id="9" name="">
            <a:extLst xmlns:a="http://schemas.openxmlformats.org/drawingml/2006/main">
              <a:ext uri="{FF2B5EF4-FFF2-40B4-BE49-F238E27FC236}">
                <a16:creationId xmlns:a16="http://schemas.microsoft.com/office/drawing/2014/main" id="{47940261-CFA8-4525-BC33-F9DA14DE147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BB74B38-438D-4F38-96BC-93409AA26BA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标尺寸</a:t>
            </a:r>
          </a:p>
        </p:txBody>
      </p:sp>
      <p:sp>
        <p:nvSpPr>
          <p:cNvPr id="11" name="">
            <a:extLst xmlns:a="http://schemas.openxmlformats.org/drawingml/2006/main">
              <a:ext uri="{FF2B5EF4-FFF2-40B4-BE49-F238E27FC236}">
                <a16:creationId xmlns:a16="http://schemas.microsoft.com/office/drawing/2014/main" id="{50B23FD9-DB61-4D9B-976C-4037D39767B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76B60C4-7218-435B-929E-6ABE7ED742A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说明功能</a:t>
            </a:r>
          </a:p>
        </p:txBody>
      </p:sp>
      <p:sp>
        <p:nvSpPr>
          <p:cNvPr id="13" name="">
            <a:extLst xmlns:a="http://schemas.openxmlformats.org/drawingml/2006/main">
              <a:ext uri="{FF2B5EF4-FFF2-40B4-BE49-F238E27FC236}">
                <a16:creationId xmlns:a16="http://schemas.microsoft.com/office/drawing/2014/main" id="{E4F9A7CF-C163-4433-85C1-7B3FD384F10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57316585-524E-40FB-9F43-DAC0CEAC1D1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085F9D7B-D803-41A3-ACD5-DA0D6783CFE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bracket drawing shows front and side vi…</a:t>
            </a:r>
          </a:p>
        </p:txBody>
      </p:sp>
      <p:sp>
        <p:nvSpPr>
          <p:cNvPr id="16" name="">
            <a:extLst xmlns:a="http://schemas.openxmlformats.org/drawingml/2006/main">
              <a:ext uri="{FF2B5EF4-FFF2-40B4-BE49-F238E27FC236}">
                <a16:creationId xmlns:a16="http://schemas.microsoft.com/office/drawing/2014/main" id="{6D5EB10B-02C1-4804-9878-18C1BE9D787A}"/>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9F5491C-148E-486A-B146-2D5940262DE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548D8DD-D6A5-4F31-AB84-1E3BBBE6D16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 larger title or rendered surface does not provide missing manufactu…</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26EEB05B-A2CE-4A0E-8A75-47C9A555754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7E115DB-80F8-44B7-9DF1-63373C08DFB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6CD2523-2D47-4EA1-8A90-955E66F0793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AA331B52-7B11-4EFA-8C6F-80033AB195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650258191"/>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25A8496-8271-44E4-993B-3B9CEB73B3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3AD125B8-E1FF-44A3-95BA-E6C50C01B11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ed25219f2b84e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2B393A-57A9-4F77-81EE-BEEB3A773CA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98F12A4-7EC7-4070-B96D-620185AE093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CFE47FB-3E12-44B6-A01D-DCF938F0DC3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7B41476-2241-49E6-92C8-2E6BCE2F6D4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F2BF33AB-E89F-42E8-9706-B928E4E64AB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3DCC83B-7B70-4FFC-B56B-31A3432531D8}"/>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ECF85A8-114D-4C73-BC78-31AE4205969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E501BEC-E8B2-4F10-B504-D62D80BB0AB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B9A57BF-1DE9-4504-AAC7-00BBE4A5C1C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D1F050F-F994-406A-9373-AE10AE3BA223}"/>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B3EE4CB-2946-419B-B845-1570C36DE30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07EF064-1728-4105-8CEE-11247372A25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5FAFBF89-5AFE-4DAA-A61A-C6DA35D6640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356CB42E-FB99-4F90-941C-5CAB183D092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9AE7097-E267-481D-BA3A-887CA517AF4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0BF560CC-7009-4FC1-A579-66EBA7ACD14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F427A6A-BEC3-4956-859B-526433D8BA6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97E4A22-ABCF-4A49-9258-C021B2B7A3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D16F8F75-18D2-4C17-80C0-4D8E90D5D48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68612108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D8ADB76-6B09-4FB2-95CB-8268D0B2EE5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88797770-875C-4E22-9B94-21485DD86E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5b5d16fd5e7446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D7DF5DA-4769-4DCC-BD52-C33911530453}"/>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68CF30A-C89A-4370-8632-0C0B6755A0C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8EB8906-7122-41D0-B8D6-0A7850BB5B3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71FC870-6096-4C88-88AB-EF58B265330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设计表达</a:t>
            </a:r>
          </a:p>
        </p:txBody>
      </p:sp>
      <p:sp>
        <p:nvSpPr>
          <p:cNvPr id="8" name="">
            <a:extLst xmlns:a="http://schemas.openxmlformats.org/drawingml/2006/main">
              <a:ext uri="{FF2B5EF4-FFF2-40B4-BE49-F238E27FC236}">
                <a16:creationId xmlns:a16="http://schemas.microsoft.com/office/drawing/2014/main" id="{5BFA32DB-2E9D-4001-BD3F-45869CA37D0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61D8AF0-FFAB-4E43-AB71-60168BE970F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12267232-19A4-4E5F-8B6F-78C48507527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F4D8DBE0-0786-494F-A406-7A077EEA4E1F}"/>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82EA901-6555-4AD1-801A-15B2FC3D1438}"/>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2DBFEB6-ACEB-42A3-8ED5-AA70A2ECC99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FCC5991C-35E6-4302-8255-407AA35FB75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640D7DB3-F49B-4C05-9B5A-E2E8A0E07158}"/>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54AB73E-9F84-4C63-836C-1CC2AB48A34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C586D7CF-1713-47A0-8F69-7017128F635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04D47CB-C8CD-48F9-8AA2-295ED52B0BA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0CED14-3B9F-4016-A04B-E78E3D94223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8F41E80E-53A9-4012-82A7-333A717C25E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681482316"/>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07668F2-633D-44A7-B6BD-BF98105EC6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CE21ABC6-5700-4F38-AF22-E06734D59A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e44e0ac9b5e42c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6FA1210-CED3-41CA-983F-4AEEF66003A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FAF4076-0A06-4A3C-B54D-5ECB9017FC5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DF9966C-AE5A-42F0-9C9C-86D65388BFE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B214B13-2A9B-44C6-8685-DB5DCBC43A9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B71498FB-BAF8-4978-8EAD-6F1ED20345F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C65D30A-04B7-4046-ACE2-743326E9A04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073B97A-7AC6-458C-81C6-F1E6AC28809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CEBD4444-C243-4920-A50B-0EA80FA33BB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BDFC8AD-C9DE-4476-8724-376ED5348F3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575D602-CE83-43BA-86DC-D80078EF61F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368B3502-3175-4113-82FE-6E7326E01DB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5C1FC81-ECA6-4ECF-9C63-5715EFFAC6F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53D5481-95E2-4DC0-943D-874B56E0928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检查：图形漂亮但缺少关键尺寸</a:t>
            </a:r>
          </a:p>
        </p:txBody>
      </p:sp>
      <p:sp>
        <p:nvSpPr>
          <p:cNvPr id="17" name="">
            <a:extLst xmlns:a="http://schemas.openxmlformats.org/drawingml/2006/main">
              <a:ext uri="{FF2B5EF4-FFF2-40B4-BE49-F238E27FC236}">
                <a16:creationId xmlns:a16="http://schemas.microsoft.com/office/drawing/2014/main" id="{05B949E7-E5DB-4CA9-BF98-4CA443B656A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C3928F3-8AC6-47C6-BFEC-EEDF261C31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F42E37C-40D8-4A6B-A6B5-CB9E54876C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81D902A7-ACF9-40D4-A6A7-AE38200FA6D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06417062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39A8248-C350-4B2C-A238-081364E5029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21F1FA9B-6048-4BEA-ACF6-858D0157BC6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329e9c9030c4cb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2BF91F-D6E8-4395-A641-C43DA532543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4807DC7-1304-492D-8DBA-213330303EEE}"/>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159C131-919B-4ADF-82D9-266547BD3CB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FCE54BB1-2394-4BCE-A107-946D460B92D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FB59F8DF-6122-455F-BE90-1B132DD2D6B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A8A1EB2E-4EBB-4479-9E83-1AEFEF0C4EA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3261279-321F-424F-B27F-0E3B065094C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9AD24A6-87CF-45DC-B8C3-2F26A87FB75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85333AC-150A-4E06-AED6-82EE74E8F03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C8F882B-BBB3-4F64-A7EB-5F8F3DF74AE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D09B15F-F6D4-4990-812E-0048B5325AC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607DE0D-0234-4386-927F-A748FED7565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DD1DABB-9DF0-411B-BC65-28674766A16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D702AC49-E0F6-4E37-9D71-DC5F96F372D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D6DF875-C666-4119-BD00-9745EE97D3E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4F5CB27-9FC4-4CA7-B849-0C482DAA453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A3F3EAA-86FD-4962-84DB-380DA76D44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80D3DEB-BB7A-4081-A580-692839DB49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4EF5345D-CFBE-4CE7-AEAF-3458B379501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99095229"/>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E681AF4-905D-4FBB-A32D-EFE7909695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9E9DD074-B2C5-402B-97A1-2B8E039C05D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683960792894bf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A74AE4-2646-42FC-A310-2C4D1DC04F9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DEE6546-74A3-4DA8-91BA-C89E0ADAED9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176EE48-D634-4711-B740-30A6FC27292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15F16E3-5B89-489C-B3FF-53C2FB47FB4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01C27D1-B36B-4BC8-88F5-53BB4ECE8BF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bracket d…</a:t>
            </a:r>
          </a:p>
        </p:txBody>
      </p:sp>
      <p:sp>
        <p:nvSpPr>
          <p:cNvPr id="9" name="">
            <a:extLst xmlns:a="http://schemas.openxmlformats.org/drawingml/2006/main">
              <a:ext uri="{FF2B5EF4-FFF2-40B4-BE49-F238E27FC236}">
                <a16:creationId xmlns:a16="http://schemas.microsoft.com/office/drawing/2014/main" id="{10D6B25C-FB73-4403-B3CF-B20E52E018F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83BED371-AC6A-4516-8B9D-9B39609A9FC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51A35A0-79DB-4CFA-AE66-71A6D7BE72F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95EA824-3A10-4616-BE2A-A670A52309E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bracket drawing sh…</a:t>
            </a:r>
          </a:p>
        </p:txBody>
      </p:sp>
      <p:sp>
        <p:nvSpPr>
          <p:cNvPr id="13" name="">
            <a:extLst xmlns:a="http://schemas.openxmlformats.org/drawingml/2006/main">
              <a:ext uri="{FF2B5EF4-FFF2-40B4-BE49-F238E27FC236}">
                <a16:creationId xmlns:a16="http://schemas.microsoft.com/office/drawing/2014/main" id="{DAE2B52C-1816-41CC-8E26-6452A082860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03610E83-91BA-446C-B94B-8B616AC5B40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815B5DB-4F1F-48C6-89FF-FFCDB0C735C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BD150E1-D927-4022-98CB-5EB063D9EC0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bracket drawing sh…</a:t>
            </a:r>
          </a:p>
        </p:txBody>
      </p:sp>
      <p:sp>
        <p:nvSpPr>
          <p:cNvPr id="17" name="">
            <a:extLst xmlns:a="http://schemas.openxmlformats.org/drawingml/2006/main">
              <a:ext uri="{FF2B5EF4-FFF2-40B4-BE49-F238E27FC236}">
                <a16:creationId xmlns:a16="http://schemas.microsoft.com/office/drawing/2014/main" id="{88E64C61-0B9D-4BB1-A968-157398D8560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4A9F7C0-B36D-4D16-AEBC-89A0D98686E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C456D85-54C5-4A82-A8A1-CAF5275A441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3830B74A-2C8F-4426-97B3-4A96042F635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35139081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B50D94C-5DA9-4ECC-8104-51C5E7A8825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38DC002-1B97-44EA-996B-0CC0B6BA4E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4184031796b495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ABF453-F22D-4B6F-A75F-4C0C8D06870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09D8760-8B36-4084-8B1B-47270B97C5F6}"/>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13924FE-1C64-46BF-8098-50DF3D4543C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7A94490-3189-49B4-A74B-97B6F448CCB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图形漂亮但缺少关键尺寸</a:t>
            </a:r>
          </a:p>
        </p:txBody>
      </p:sp>
      <p:sp>
        <p:nvSpPr>
          <p:cNvPr id="8" name="">
            <a:extLst xmlns:a="http://schemas.openxmlformats.org/drawingml/2006/main">
              <a:ext uri="{FF2B5EF4-FFF2-40B4-BE49-F238E27FC236}">
                <a16:creationId xmlns:a16="http://schemas.microsoft.com/office/drawing/2014/main" id="{0DE55B0E-93DD-45A5-B19B-B2B4D214F26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0678062D-9A71-4537-8B9B-BDA9EB4F6B7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18003FE-A330-4DCE-8031-0D9DB17AAA4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E71F8A0-4945-428C-9067-91EBDD4A50A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drawing is not yet sufficient to locate and manufact…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AAEF7396-69DF-4D9A-AC35-E2BCFD98D20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4E1BDD5-80CA-4A66-90C2-E79FEFDBAC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C32676F-FF4D-4E12-91F3-D5784B767DE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5" name="">
            <a:extLst xmlns:a="http://schemas.openxmlformats.org/drawingml/2006/main">
              <a:ext uri="{FF2B5EF4-FFF2-40B4-BE49-F238E27FC236}">
                <a16:creationId xmlns:a16="http://schemas.microsoft.com/office/drawing/2014/main" id="{2C0E319D-6945-4492-A173-800B1D19CD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322235140"/>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29C2891-78C7-414B-83F3-732CEF27427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C0A5160B-9AA8-44FD-93BE-E070A8A827F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928b8c3f91846d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AFB5CF-4396-411F-99CA-9731B0F454E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6285784-D576-4544-8175-3354895E2CB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7F936C1-A09C-426E-BC47-17E5616BD0A0}"/>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7B8DEDE-A675-4ADF-8DA4-6880AEC8F8EA}"/>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wo…</a:t>
            </a:r>
          </a:p>
        </p:txBody>
      </p:sp>
      <p:sp>
        <p:nvSpPr>
          <p:cNvPr id="8" name="">
            <a:extLst xmlns:a="http://schemas.openxmlformats.org/drawingml/2006/main">
              <a:ext uri="{FF2B5EF4-FFF2-40B4-BE49-F238E27FC236}">
                <a16:creationId xmlns:a16="http://schemas.microsoft.com/office/drawing/2014/main" id="{0F10DA30-21BA-4404-A9A3-60CACD4DD22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FA50A9C-086A-4065-BA52-7E6600CDE22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448B22F-7DC8-462F-92B0-60E95E44B7FF}"/>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68FE382D-B969-4547-ABF3-25F52B3ADFE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81A13DC6-CDD6-4BBB-868A-CF0B6E94E0E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CEEC1B8-5695-4C7E-97BC-EBBBA06A184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DFCA137-FEB5-4EC6-A786-745CDABC94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15D9113-5DDE-4805-B234-4F32EE3906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6" name="">
            <a:extLst xmlns:a="http://schemas.openxmlformats.org/drawingml/2006/main">
              <a:ext uri="{FF2B5EF4-FFF2-40B4-BE49-F238E27FC236}">
                <a16:creationId xmlns:a16="http://schemas.microsoft.com/office/drawing/2014/main" id="{3D000082-1929-401D-885D-089F6781B65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837759699"/>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E8E34274-F9FA-4464-B607-E9C4693216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ECB4A3D3-4CD1-49AE-9E4A-AA1AD111E4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e62919fd42d4c7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A6046F-5082-4544-9A81-75C7397D573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CAA036B7-8885-4180-82F7-7F5E228BF40D}"/>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951085E-2F6A-4FCC-95B5-1A6C0EF741B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7ADD469B-006A-4BC9-80A6-C26D6E11DCB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2C84A508-A7E7-4622-97C5-C184B51DE12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16FBC2D1-0F91-41EB-9013-685201E44C8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bracket drawing shows front a…</a:t>
            </a:r>
          </a:p>
        </p:txBody>
      </p:sp>
      <p:sp>
        <p:nvSpPr>
          <p:cNvPr id="10" name="">
            <a:extLst xmlns:a="http://schemas.openxmlformats.org/drawingml/2006/main">
              <a:ext uri="{FF2B5EF4-FFF2-40B4-BE49-F238E27FC236}">
                <a16:creationId xmlns:a16="http://schemas.microsoft.com/office/drawing/2014/main" id="{24CAF98B-6FC3-4D32-BFBF-97DC647A003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高频错因：图形漂亮但缺少关键尺寸</a:t>
            </a:r>
          </a:p>
        </p:txBody>
      </p:sp>
      <p:sp>
        <p:nvSpPr>
          <p:cNvPr id="11" name="">
            <a:extLst xmlns:a="http://schemas.openxmlformats.org/drawingml/2006/main">
              <a:ext uri="{FF2B5EF4-FFF2-40B4-BE49-F238E27FC236}">
                <a16:creationId xmlns:a16="http://schemas.microsoft.com/office/drawing/2014/main" id="{A6C2F6A5-4FDB-4643-A994-F9C22812ED6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5D2FB14-9B3D-4504-AAA6-03A6BF43D48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D5B8EAE-C280-400B-9FC0-65B4C1609E4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表达方式要匹配沟通对象和决策阶段</a:t>
            </a:r>
          </a:p>
        </p:txBody>
      </p:sp>
      <p:sp>
        <p:nvSpPr>
          <p:cNvPr id="14" name="">
            <a:extLst xmlns:a="http://schemas.openxmlformats.org/drawingml/2006/main">
              <a:ext uri="{FF2B5EF4-FFF2-40B4-BE49-F238E27FC236}">
                <a16:creationId xmlns:a16="http://schemas.microsoft.com/office/drawing/2014/main" id="{0BDF8833-6A89-4E8F-A41E-F468756EB56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32E0A8A-2C0C-4926-BD27-D7BDA311F1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08C74CE-58FE-40C6-B09A-FB6FF50AAB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7" name="">
            <a:extLst xmlns:a="http://schemas.openxmlformats.org/drawingml/2006/main">
              <a:ext uri="{FF2B5EF4-FFF2-40B4-BE49-F238E27FC236}">
                <a16:creationId xmlns:a16="http://schemas.microsoft.com/office/drawing/2014/main" id="{DECB67C4-3632-48A7-A194-1B29AA3A39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55856672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70FD5A4-F49C-48BF-904F-B71B757D13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4CFA9C91-44B5-4D8F-867D-FEA452BB6E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b2bed15fd9b49a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7E25F7-7B62-49B8-8A42-86CC840E343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8E87887-2798-49DA-9E78-6471990C80F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BA66C8B-97B0-4BA8-AD1B-55F889381F3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BF379D8-8C6B-4C48-A0A2-63BC962F66C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C32073B-9634-4980-95F1-8BF8E4651E2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选视图</a:t>
            </a:r>
          </a:p>
        </p:txBody>
      </p:sp>
      <p:sp>
        <p:nvSpPr>
          <p:cNvPr id="9" name="">
            <a:extLst xmlns:a="http://schemas.openxmlformats.org/drawingml/2006/main">
              <a:ext uri="{FF2B5EF4-FFF2-40B4-BE49-F238E27FC236}">
                <a16:creationId xmlns:a16="http://schemas.microsoft.com/office/drawing/2014/main" id="{5F987922-2E53-42EA-B879-0F4AAB18E75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8DECE02-90B7-444C-B073-E81A90025A4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标尺寸</a:t>
            </a:r>
          </a:p>
        </p:txBody>
      </p:sp>
      <p:sp>
        <p:nvSpPr>
          <p:cNvPr id="11" name="">
            <a:extLst xmlns:a="http://schemas.openxmlformats.org/drawingml/2006/main">
              <a:ext uri="{FF2B5EF4-FFF2-40B4-BE49-F238E27FC236}">
                <a16:creationId xmlns:a16="http://schemas.microsoft.com/office/drawing/2014/main" id="{AA103F1D-B96D-4659-A005-0803E53C9E99}"/>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AC34CB1-6BBE-49F7-907D-76CC78D1D6B8}"/>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说明功能</a:t>
            </a:r>
          </a:p>
        </p:txBody>
      </p:sp>
      <p:sp>
        <p:nvSpPr>
          <p:cNvPr id="13" name="">
            <a:extLst xmlns:a="http://schemas.openxmlformats.org/drawingml/2006/main">
              <a:ext uri="{FF2B5EF4-FFF2-40B4-BE49-F238E27FC236}">
                <a16:creationId xmlns:a16="http://schemas.microsoft.com/office/drawing/2014/main" id="{545138FE-7F25-4386-BA60-D3B86E9CDEC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A4BC5AAB-50DF-4B9F-9BFD-3BFEA97F91A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0834F60A-1E7B-4D48-96A3-BE65E7AE0AC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bracket drawing shows front and side vi…</a:t>
            </a:r>
          </a:p>
        </p:txBody>
      </p:sp>
      <p:sp>
        <p:nvSpPr>
          <p:cNvPr id="16" name="">
            <a:extLst xmlns:a="http://schemas.openxmlformats.org/drawingml/2006/main">
              <a:ext uri="{FF2B5EF4-FFF2-40B4-BE49-F238E27FC236}">
                <a16:creationId xmlns:a16="http://schemas.microsoft.com/office/drawing/2014/main" id="{9A160A51-41B2-49CC-9804-9B2C22B50439}"/>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3AFF50F-1C42-4889-86CA-F1A1442FB03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D20F34B-A48D-4244-8EDE-CBC0FEA6CF1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drawing is not yet sufficient to locate and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209E01E1-47B8-489F-94F4-C83AFB642C3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B2E01BF-5091-4E29-8FE3-D2700692F2B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BD487F9-C8A7-4C5B-8E9B-B83671E3C9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801BD734-5DBB-4A66-9C5E-53009A884EA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558842400"/>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0EA551C-24BF-4B68-86A0-D171962772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E72EDA3A-21E4-4E07-9424-E848011E100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70624ffea4f492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4CEDAD-2D2B-4765-9C94-0BC041FF784E}"/>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BD2FFD0-009E-4050-96D4-F1DF0492CC5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AC73162-D0E1-4A29-87C2-50454BBCF88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99BD5EE-8122-4B0A-974D-028154D6C77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E9C3557-E2DF-4635-A756-F44D12E3754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5F32DD2-18F7-4F54-AFB1-4597547AA23D}"/>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022898B-85E8-4D35-8FA4-416B3A5C8EE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B10B151-B240-42CA-B17B-F4E79AA417C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E317D4B-FE24-4B35-9ED1-88A6F92FDCF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0A4237E-B3AC-4AE1-B8A0-47B6C237087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E749C62-A825-4471-AD02-ABF23B2306C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DA5C012-BAD5-450E-AC8F-E4A2E211438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BC2471C-EDF1-4A13-8A3D-99E80B81CBA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0A670817-46A9-4B18-B25B-5988F35F599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36D0022D-2A14-4183-9B6D-4F184650231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61210D78-161E-4370-878E-25F35405AB95}"/>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C4FC1FB-D72E-497F-BF67-FA601C9531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7B6B7A9-A448-4222-8779-25B00CC7BCB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8592EDA9-29BB-49DD-A7EA-EEFAA30B544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561412416"/>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E8D1064-B70D-4468-AF11-A786D8DB6D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BB945A36-476C-4C32-8FC1-148F64E72C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03c37643e6742b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9F9155-CD53-426D-AEEC-FD16D3BC453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FEA4D2F-0DDB-46F6-B144-6445DE08A61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94B4692-C073-4EBC-8EE7-7002682658C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2259575-8344-428F-B905-CC30CC90FB4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设计表达</a:t>
            </a:r>
          </a:p>
        </p:txBody>
      </p:sp>
      <p:sp>
        <p:nvSpPr>
          <p:cNvPr id="8" name="">
            <a:extLst xmlns:a="http://schemas.openxmlformats.org/drawingml/2006/main">
              <a:ext uri="{FF2B5EF4-FFF2-40B4-BE49-F238E27FC236}">
                <a16:creationId xmlns:a16="http://schemas.microsoft.com/office/drawing/2014/main" id="{A7A693A3-F9C2-4E8C-8C28-4E0C2E43120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29C1FA3E-324A-4DC9-BE06-11FB3DB86C9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0000E2A-C17F-4EE9-82F8-86B4526B141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30B2E662-4962-4A72-900D-5EB2AD8AF3E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3FEFB39-AEAB-4C5B-AF99-56F307AFFC8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CEB30D6-3208-4A51-BFDF-E7DDC40F9EF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1663BD16-20FA-44A9-AFAF-0C7139F87AF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3BD27694-D48A-423E-BBFA-7E91D742340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24F802B-5FFF-41EB-B6F8-49AB1DE1B3D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图形漂亮但缺少关键尺寸</a:t>
            </a:r>
          </a:p>
        </p:txBody>
      </p:sp>
      <p:sp>
        <p:nvSpPr>
          <p:cNvPr id="17" name="">
            <a:extLst xmlns:a="http://schemas.openxmlformats.org/drawingml/2006/main">
              <a:ext uri="{FF2B5EF4-FFF2-40B4-BE49-F238E27FC236}">
                <a16:creationId xmlns:a16="http://schemas.microsoft.com/office/drawing/2014/main" id="{F71ADED7-5B85-4177-8D05-9A8C00AD45D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4DBAA12-E276-4AFC-91EF-205226DEE46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E2FCCAC-3D7F-48A0-96BA-E57F55D94EA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B3AA4A54-C939-467F-B223-0DC27AD395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027709057"/>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E58D456-A38F-4360-B73E-9AE5A070E6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86D5A3B7-B43F-4A61-9DEC-0CEB04DDB58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b00d7d2b24c4c3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44CEED5-1EC8-4755-AE7C-2947263D734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AC4A273-A690-4E58-82E7-0A454A3A9DA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8B58812-BC77-49BA-A1F2-5B7668474D0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F9EF275-CB11-4BF6-ABD1-4E03A57FB6B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53BFAFE3-B48F-4C73-8B78-7519D4F6019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E4162A0-B255-497D-9E9A-57365FAA03C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6098442-E5BE-49F4-9FAB-36AE6B2B48B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表达方式要匹配沟通对象和决策阶段</a:t>
            </a:r>
          </a:p>
        </p:txBody>
      </p:sp>
      <p:sp>
        <p:nvSpPr>
          <p:cNvPr id="11" name="">
            <a:extLst xmlns:a="http://schemas.openxmlformats.org/drawingml/2006/main">
              <a:ext uri="{FF2B5EF4-FFF2-40B4-BE49-F238E27FC236}">
                <a16:creationId xmlns:a16="http://schemas.microsoft.com/office/drawing/2014/main" id="{31FABED3-D997-45FB-8D1C-07BF75ABD150}"/>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AE3F258-3166-4E0E-9ACB-FB9A0CB0C44F}"/>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16D9AED-E8F4-4F35-8249-E274DFB9BF77}"/>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选视图—标尺寸—说明功能</a:t>
            </a:r>
          </a:p>
        </p:txBody>
      </p:sp>
      <p:sp>
        <p:nvSpPr>
          <p:cNvPr id="14" name="">
            <a:extLst xmlns:a="http://schemas.openxmlformats.org/drawingml/2006/main">
              <a:ext uri="{FF2B5EF4-FFF2-40B4-BE49-F238E27FC236}">
                <a16:creationId xmlns:a16="http://schemas.microsoft.com/office/drawing/2014/main" id="{F9FDEFE5-9421-4F93-B76E-F762B40DCB6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FEFA8C6-D6EB-4598-BD47-7ABA9E0C9FB3}"/>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77C299A-5B9F-4904-B503-B1FF5AF120C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检查：图形漂亮但缺少关键尺寸</a:t>
            </a:r>
          </a:p>
        </p:txBody>
      </p:sp>
      <p:sp>
        <p:nvSpPr>
          <p:cNvPr id="17" name="">
            <a:extLst xmlns:a="http://schemas.openxmlformats.org/drawingml/2006/main">
              <a:ext uri="{FF2B5EF4-FFF2-40B4-BE49-F238E27FC236}">
                <a16:creationId xmlns:a16="http://schemas.microsoft.com/office/drawing/2014/main" id="{DB69B59B-AA04-4159-A8AE-C7F9242E0C8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BF1DC4B8-9A69-4015-B134-22918C4A94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3F2A3D3-B5A9-4F43-8EC7-8F1EEEA99A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BA68715E-3F0E-4F9C-8C70-35341D0B04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0154362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564F1BD-D6A8-4F2A-BC8A-532B8412245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B60C259-E539-4BAB-A047-7C3538B8FB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26f0e61f7de42e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959B8C-639E-47D4-BCCB-1E0F99D7018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64705E0-8BFC-4A02-B22B-7D9246FBC0A0}"/>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7D16F5C-6BE4-4A61-A47A-47DE04E3550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5180A14-F0A8-418D-9F42-4E152DB1A4D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F3D7A968-6CD1-4154-9854-5C2018D4B0FC}"/>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B48F18E6-D4E9-4931-B783-04C1253E9E2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CC0A3B3-1C38-46CD-BFA1-8B99228D00E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99D1E7E-77E0-45CE-887F-A2CE1F67EF3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57D9DDD-EDD2-4728-9115-6582759F21A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2840942-5DFC-41E1-835C-31894D3A61D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8A66F2B-037F-4A28-B858-3067501A58B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C986265-0D78-4B46-BCA8-F0C23417303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1CF3669-A00D-4CA7-9A9D-C882371DA7C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3730F926-EB3D-4C46-B200-C13CC6B3DF5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22841AC-6CC5-41ED-88E8-8FDD5107DED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D1A9A13-E538-4E53-8A3D-1CAF208D17C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970B4BD-13C0-4B91-919E-8BA060415A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9612E67-9AB8-496A-B748-6E3249A698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2" name="">
            <a:extLst xmlns:a="http://schemas.openxmlformats.org/drawingml/2006/main">
              <a:ext uri="{FF2B5EF4-FFF2-40B4-BE49-F238E27FC236}">
                <a16:creationId xmlns:a16="http://schemas.microsoft.com/office/drawing/2014/main" id="{77040B08-55B5-49D2-9905-EDD9A23996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956822686"/>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F367339-95E8-4225-9455-195633EFB03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90516CB1-5266-4298-B02B-60B4008B66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7b69a87dcf4445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047B4E-3946-4866-82AC-FD3FD7AD01E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1E2EAA8-AF6D-4C0C-88B0-E659C47CDE2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DC24B94-C1B6-42D1-BED1-6DE07BBDF02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711F1D3-700D-4464-B295-67E17552D2D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454C71B-62A0-4BE1-9110-A9876C8C63E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bracket d…</a:t>
            </a:r>
          </a:p>
        </p:txBody>
      </p:sp>
      <p:sp>
        <p:nvSpPr>
          <p:cNvPr id="9" name="">
            <a:extLst xmlns:a="http://schemas.openxmlformats.org/drawingml/2006/main">
              <a:ext uri="{FF2B5EF4-FFF2-40B4-BE49-F238E27FC236}">
                <a16:creationId xmlns:a16="http://schemas.microsoft.com/office/drawing/2014/main" id="{ECF9703C-7B9A-42B4-9398-6DB19D6C13F8}"/>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296D543F-5127-4A91-8499-E183DF9CE536}"/>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5FD0F49-4B80-41BC-9FED-C334FE823C2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96E5979-EA40-479B-AC09-B7A79F569BEC}"/>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bracket drawing sh…</a:t>
            </a:r>
          </a:p>
        </p:txBody>
      </p:sp>
      <p:sp>
        <p:nvSpPr>
          <p:cNvPr id="13" name="">
            <a:extLst xmlns:a="http://schemas.openxmlformats.org/drawingml/2006/main">
              <a:ext uri="{FF2B5EF4-FFF2-40B4-BE49-F238E27FC236}">
                <a16:creationId xmlns:a16="http://schemas.microsoft.com/office/drawing/2014/main" id="{B7CBA875-F5FE-46FE-B7CD-AE88C3C3AFE8}"/>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399E70D6-57F3-43E5-9B0B-ABC869D3A7C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E52E386-B009-4482-A2AF-593821068586}"/>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006CD0E-5EA1-4180-99C9-394311C7E8E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bracket drawing sh…</a:t>
            </a:r>
          </a:p>
        </p:txBody>
      </p:sp>
      <p:sp>
        <p:nvSpPr>
          <p:cNvPr id="17" name="">
            <a:extLst xmlns:a="http://schemas.openxmlformats.org/drawingml/2006/main">
              <a:ext uri="{FF2B5EF4-FFF2-40B4-BE49-F238E27FC236}">
                <a16:creationId xmlns:a16="http://schemas.microsoft.com/office/drawing/2014/main" id="{6A29F2C4-4EE3-4DCC-ACDB-8375C67A3B4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A05D8E6-1359-41DE-8710-F63038DD59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D6C25C-5EF9-4502-98E7-AD8FF849CB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20" name="">
            <a:extLst xmlns:a="http://schemas.openxmlformats.org/drawingml/2006/main">
              <a:ext uri="{FF2B5EF4-FFF2-40B4-BE49-F238E27FC236}">
                <a16:creationId xmlns:a16="http://schemas.microsoft.com/office/drawing/2014/main" id="{35C14F2C-1824-46F9-ABEB-D12F73ED4E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26448101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EA06BAA-FEBD-402D-998C-D63B914288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1962871-92EB-4744-B60F-EC29196BB0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645a041fd2d4aa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EBC741F-57D6-41EF-A6BF-901DE43796F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6B0DA56-B5EF-4686-A88E-0ACA8248655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A730027-CCD5-4B61-9961-E50E6043564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864998A-5C43-4AC9-A02B-F0CAC65191D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图形漂亮但缺少关键尺寸</a:t>
            </a:r>
          </a:p>
        </p:txBody>
      </p:sp>
      <p:sp>
        <p:nvSpPr>
          <p:cNvPr id="8" name="">
            <a:extLst xmlns:a="http://schemas.openxmlformats.org/drawingml/2006/main">
              <a:ext uri="{FF2B5EF4-FFF2-40B4-BE49-F238E27FC236}">
                <a16:creationId xmlns:a16="http://schemas.microsoft.com/office/drawing/2014/main" id="{2C41424E-71CB-4B74-A135-ADBF2B0377F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468494D8-E453-4FAF-9BDF-D2E0E0F991F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EE5827F-9111-440E-BC44-BA80C1E293F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32C512A-2075-4346-93C7-49A8680FCF8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Add diameter and centre-location dimensi…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6A4B971-75BC-44AD-AFE7-9DD0234C828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5CB5519-3544-4D9E-BC2C-89975D68BA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4FF2418-A33A-4202-8132-E5CBBB0A12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5" name="">
            <a:extLst xmlns:a="http://schemas.openxmlformats.org/drawingml/2006/main">
              <a:ext uri="{FF2B5EF4-FFF2-40B4-BE49-F238E27FC236}">
                <a16:creationId xmlns:a16="http://schemas.microsoft.com/office/drawing/2014/main" id="{CA940BD8-9AF0-4609-BDCC-7866814AF8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423600068"/>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3CB2A69-CDB3-4CD4-A3EA-51E0053E87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E62F322B-3D5E-41D6-A9B2-8ECF428E69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e5e3ac2e8b5465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AE8D0A-715D-41ED-8F76-9553EBDDBD3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3EA79E2-6ADE-4AD4-AE94-99E1EB53C5F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ABEA83C-0660-496E-9046-63099409013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34A922C1-BB78-4745-A9A7-057575E8853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bracket drawing shows front and side views but omits the hole diameter and the distance from its centre to the base.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follows …</a:t>
            </a:r>
          </a:p>
        </p:txBody>
      </p:sp>
      <p:sp>
        <p:nvSpPr>
          <p:cNvPr id="8" name="">
            <a:extLst xmlns:a="http://schemas.openxmlformats.org/drawingml/2006/main">
              <a:ext uri="{FF2B5EF4-FFF2-40B4-BE49-F238E27FC236}">
                <a16:creationId xmlns:a16="http://schemas.microsoft.com/office/drawing/2014/main" id="{C841C649-E57F-4C10-8A17-DE3E7533ADF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7EEEC6F-A146-4C51-B867-47191A3F8F3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6EE6ED0-077A-48C5-8DEE-5A4CE178778A}"/>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3C013D2-E0F6-4433-90CB-A31ED9493B9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0E505AD9-C4F1-4423-9718-13909392498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079CE54-0899-44A3-976D-EF461942580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EA7572C-AB2D-4943-9B35-7D5B104B82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8ABCC0A-D99D-4D6D-B3CC-923B0EDF9EB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DAT · 设计表达</a:t>
            </a:r>
          </a:p>
        </p:txBody>
      </p:sp>
      <p:sp>
        <p:nvSpPr>
          <p:cNvPr id="16" name="">
            <a:extLst xmlns:a="http://schemas.openxmlformats.org/drawingml/2006/main">
              <a:ext uri="{FF2B5EF4-FFF2-40B4-BE49-F238E27FC236}">
                <a16:creationId xmlns:a16="http://schemas.microsoft.com/office/drawing/2014/main" id="{283FB300-B739-439C-BDA0-D5A6742624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201272006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2026-08-19T09:06:20.3630000Z</dcterms:created>
  <dcterms:modified xsi:type="dcterms:W3CDTF">2026-08-19T09:06:20.3630000Z</dcterms:modified>
</coreProperties>
</file>