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2cb0365e952488d" /><Relationship Type="http://schemas.openxmlformats.org/officeDocument/2006/relationships/extended-properties" Target="/docProps/app.xml" Id="R878f1d9085fc4c7b" /><Relationship Type="http://schemas.openxmlformats.org/officeDocument/2006/relationships/officeDocument" Target="/ppt/presentation.xml" Id="Rb51fd4a2643842e3" /></Relationships>
</file>

<file path=ppt/presentation.xml><?xml version="1.0" encoding="utf-8"?>
<p:presentation xmlns:p="http://schemas.openxmlformats.org/presentationml/2006/main">
  <p:sldMasterIdLst>
    <p:sldMasterId xmlns:r="http://schemas.openxmlformats.org/officeDocument/2006/relationships" id="2147483648" r:id="R132f2924235745af"/>
  </p:sldMasterIdLst>
  <p:notesMasterIdLst>
    <p:notesMasterId xmlns:r="http://schemas.openxmlformats.org/officeDocument/2006/relationships" r:id="R3df87108df8c4b67"/>
  </p:notesMasterIdLst>
  <p:sldIdLst>
    <p:sldId xmlns:r="http://schemas.openxmlformats.org/officeDocument/2006/relationships" id="256" r:id="R2ac84d9e863d4e7e"/>
    <p:sldId xmlns:r="http://schemas.openxmlformats.org/officeDocument/2006/relationships" id="257" r:id="R561d8f3689e24d7e"/>
    <p:sldId xmlns:r="http://schemas.openxmlformats.org/officeDocument/2006/relationships" id="258" r:id="Rc8d76a7c41724b1c"/>
    <p:sldId xmlns:r="http://schemas.openxmlformats.org/officeDocument/2006/relationships" id="259" r:id="Rac64a9295347497c"/>
    <p:sldId xmlns:r="http://schemas.openxmlformats.org/officeDocument/2006/relationships" id="260" r:id="R0006138b6997442c"/>
    <p:sldId xmlns:r="http://schemas.openxmlformats.org/officeDocument/2006/relationships" id="261" r:id="R4ccb6c025041487d"/>
    <p:sldId xmlns:r="http://schemas.openxmlformats.org/officeDocument/2006/relationships" id="262" r:id="R24065803c9a44778"/>
    <p:sldId xmlns:r="http://schemas.openxmlformats.org/officeDocument/2006/relationships" id="263" r:id="Rab57c8f2304944c5"/>
    <p:sldId xmlns:r="http://schemas.openxmlformats.org/officeDocument/2006/relationships" id="264" r:id="R7c8fcef734224d7e"/>
    <p:sldId xmlns:r="http://schemas.openxmlformats.org/officeDocument/2006/relationships" id="265" r:id="R11a945cac82a4e15"/>
    <p:sldId xmlns:r="http://schemas.openxmlformats.org/officeDocument/2006/relationships" id="266" r:id="Rf4a656bb74364563"/>
    <p:sldId xmlns:r="http://schemas.openxmlformats.org/officeDocument/2006/relationships" id="267" r:id="Rfe17fd28816b4f42"/>
    <p:sldId xmlns:r="http://schemas.openxmlformats.org/officeDocument/2006/relationships" id="268" r:id="R9bb5be618513487c"/>
    <p:sldId xmlns:r="http://schemas.openxmlformats.org/officeDocument/2006/relationships" id="269" r:id="R0af9147fe4ce4fc6"/>
    <p:sldId xmlns:r="http://schemas.openxmlformats.org/officeDocument/2006/relationships" id="270" r:id="R49407df62b35468b"/>
    <p:sldId xmlns:r="http://schemas.openxmlformats.org/officeDocument/2006/relationships" id="271" r:id="Rfdcb6f8ec7b240f1"/>
    <p:sldId xmlns:r="http://schemas.openxmlformats.org/officeDocument/2006/relationships" id="272" r:id="R3c3bccb1bd6c4972"/>
    <p:sldId xmlns:r="http://schemas.openxmlformats.org/officeDocument/2006/relationships" id="273" r:id="R3eca9374f0db4288"/>
    <p:sldId xmlns:r="http://schemas.openxmlformats.org/officeDocument/2006/relationships" id="274" r:id="Rf5fafcae70de426f"/>
    <p:sldId xmlns:r="http://schemas.openxmlformats.org/officeDocument/2006/relationships" id="275" r:id="Rdc0cbd667c994825"/>
    <p:sldId xmlns:r="http://schemas.openxmlformats.org/officeDocument/2006/relationships" id="276" r:id="R9d3f4f5c94474d94"/>
    <p:sldId xmlns:r="http://schemas.openxmlformats.org/officeDocument/2006/relationships" id="277" r:id="R3d8b5ec4a8114fb6"/>
    <p:sldId xmlns:r="http://schemas.openxmlformats.org/officeDocument/2006/relationships" id="278" r:id="R935e82dd65a74036"/>
    <p:sldId xmlns:r="http://schemas.openxmlformats.org/officeDocument/2006/relationships" id="279" r:id="Ra81fdb68065a4cc1"/>
    <p:sldId xmlns:r="http://schemas.openxmlformats.org/officeDocument/2006/relationships" id="280" r:id="R143a4e2278384c88"/>
    <p:sldId xmlns:r="http://schemas.openxmlformats.org/officeDocument/2006/relationships" id="281" r:id="Rf94956565bdc4c23"/>
    <p:sldId xmlns:r="http://schemas.openxmlformats.org/officeDocument/2006/relationships" id="282" r:id="R01251bfa3c3e4d32"/>
    <p:sldId xmlns:r="http://schemas.openxmlformats.org/officeDocument/2006/relationships" id="283" r:id="R6fc56ff3974b495c"/>
    <p:sldId xmlns:r="http://schemas.openxmlformats.org/officeDocument/2006/relationships" id="284" r:id="R000aa4ec2d764d02"/>
    <p:sldId xmlns:r="http://schemas.openxmlformats.org/officeDocument/2006/relationships" id="285" r:id="R69fc9b008e1d456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f494ceb17ae41f6" /><Relationship Type="http://schemas.openxmlformats.org/officeDocument/2006/relationships/slideMaster" Target="/ppt/slideMasters/slideMaster1.xml" Id="R132f2924235745af" /><Relationship Type="http://schemas.openxmlformats.org/officeDocument/2006/relationships/notesMaster" Target="/ppt/notesMasters/notesMaster1.xml" Id="R3df87108df8c4b67" /><Relationship Type="http://schemas.openxmlformats.org/officeDocument/2006/relationships/presProps" Target="/ppt/presProps.xml" Id="Ra00862556d784b89" /><Relationship Type="http://schemas.openxmlformats.org/officeDocument/2006/relationships/tableStyles" Target="/ppt/tableStyles.xml" Id="R19e0b0402cf64d3e" /><Relationship Type="http://schemas.openxmlformats.org/officeDocument/2006/relationships/slide" Target="/ppt/slides/slide1.xml" Id="R2ac84d9e863d4e7e" /><Relationship Type="http://schemas.openxmlformats.org/officeDocument/2006/relationships/slide" Target="/ppt/slides/slide2.xml" Id="R561d8f3689e24d7e" /><Relationship Type="http://schemas.openxmlformats.org/officeDocument/2006/relationships/slide" Target="/ppt/slides/slide3.xml" Id="Rc8d76a7c41724b1c" /><Relationship Type="http://schemas.openxmlformats.org/officeDocument/2006/relationships/slide" Target="/ppt/slides/slide4.xml" Id="Rac64a9295347497c" /><Relationship Type="http://schemas.openxmlformats.org/officeDocument/2006/relationships/slide" Target="/ppt/slides/slide5.xml" Id="R0006138b6997442c" /><Relationship Type="http://schemas.openxmlformats.org/officeDocument/2006/relationships/slide" Target="/ppt/slides/slide6.xml" Id="R4ccb6c025041487d" /><Relationship Type="http://schemas.openxmlformats.org/officeDocument/2006/relationships/slide" Target="/ppt/slides/slide7.xml" Id="R24065803c9a44778" /><Relationship Type="http://schemas.openxmlformats.org/officeDocument/2006/relationships/slide" Target="/ppt/slides/slide8.xml" Id="Rab57c8f2304944c5" /><Relationship Type="http://schemas.openxmlformats.org/officeDocument/2006/relationships/slide" Target="/ppt/slides/slide9.xml" Id="R7c8fcef734224d7e" /><Relationship Type="http://schemas.openxmlformats.org/officeDocument/2006/relationships/slide" Target="/ppt/slides/slide10.xml" Id="R11a945cac82a4e15" /><Relationship Type="http://schemas.openxmlformats.org/officeDocument/2006/relationships/slide" Target="/ppt/slides/slide11.xml" Id="Rf4a656bb74364563" /><Relationship Type="http://schemas.openxmlformats.org/officeDocument/2006/relationships/slide" Target="/ppt/slides/slide12.xml" Id="Rfe17fd28816b4f42" /><Relationship Type="http://schemas.openxmlformats.org/officeDocument/2006/relationships/slide" Target="/ppt/slides/slide13.xml" Id="R9bb5be618513487c" /><Relationship Type="http://schemas.openxmlformats.org/officeDocument/2006/relationships/slide" Target="/ppt/slides/slide14.xml" Id="R0af9147fe4ce4fc6" /><Relationship Type="http://schemas.openxmlformats.org/officeDocument/2006/relationships/slide" Target="/ppt/slides/slide15.xml" Id="R49407df62b35468b" /><Relationship Type="http://schemas.openxmlformats.org/officeDocument/2006/relationships/slide" Target="/ppt/slides/slide16.xml" Id="Rfdcb6f8ec7b240f1" /><Relationship Type="http://schemas.openxmlformats.org/officeDocument/2006/relationships/slide" Target="/ppt/slides/slide17.xml" Id="R3c3bccb1bd6c4972" /><Relationship Type="http://schemas.openxmlformats.org/officeDocument/2006/relationships/slide" Target="/ppt/slides/slide18.xml" Id="R3eca9374f0db4288" /><Relationship Type="http://schemas.openxmlformats.org/officeDocument/2006/relationships/slide" Target="/ppt/slides/slide19.xml" Id="Rf5fafcae70de426f" /><Relationship Type="http://schemas.openxmlformats.org/officeDocument/2006/relationships/slide" Target="/ppt/slides/slide20.xml" Id="Rdc0cbd667c994825" /><Relationship Type="http://schemas.openxmlformats.org/officeDocument/2006/relationships/slide" Target="/ppt/slides/slide21.xml" Id="R9d3f4f5c94474d94" /><Relationship Type="http://schemas.openxmlformats.org/officeDocument/2006/relationships/slide" Target="/ppt/slides/slide22.xml" Id="R3d8b5ec4a8114fb6" /><Relationship Type="http://schemas.openxmlformats.org/officeDocument/2006/relationships/slide" Target="/ppt/slides/slide23.xml" Id="R935e82dd65a74036" /><Relationship Type="http://schemas.openxmlformats.org/officeDocument/2006/relationships/slide" Target="/ppt/slides/slide24.xml" Id="Ra81fdb68065a4cc1" /><Relationship Type="http://schemas.openxmlformats.org/officeDocument/2006/relationships/slide" Target="/ppt/slides/slide25.xml" Id="R143a4e2278384c88" /><Relationship Type="http://schemas.openxmlformats.org/officeDocument/2006/relationships/slide" Target="/ppt/slides/slide26.xml" Id="Rf94956565bdc4c23" /><Relationship Type="http://schemas.openxmlformats.org/officeDocument/2006/relationships/slide" Target="/ppt/slides/slide27.xml" Id="R01251bfa3c3e4d32" /><Relationship Type="http://schemas.openxmlformats.org/officeDocument/2006/relationships/slide" Target="/ppt/slides/slide28.xml" Id="R6fc56ff3974b495c" /><Relationship Type="http://schemas.openxmlformats.org/officeDocument/2006/relationships/slide" Target="/ppt/slides/slide29.xml" Id="R000aa4ec2d764d02" /><Relationship Type="http://schemas.openxmlformats.org/officeDocument/2006/relationships/slide" Target="/ppt/slides/slide30.xml" Id="R69fc9b008e1d456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bc51c31df9949d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02aa367f68c4aba" /><Relationship Type="http://schemas.openxmlformats.org/officeDocument/2006/relationships/notesMaster" Target="/ppt/notesMasters/notesMaster1.xml" Id="R5e2245681b7a49ce" /></Relationships>
</file>

<file path=ppt/notesSlides/_rels/notesSlide2.xml.rels>&#65279;<?xml version="1.0" encoding="utf-8"?><Relationships xmlns="http://schemas.openxmlformats.org/package/2006/relationships"><Relationship Type="http://schemas.openxmlformats.org/officeDocument/2006/relationships/slide" Target="/ppt/slides/slide2.xml" Id="Rc777849b1d8a4be5" /><Relationship Type="http://schemas.openxmlformats.org/officeDocument/2006/relationships/notesMaster" Target="/ppt/notesMasters/notesMaster1.xml" Id="Rf5b75969a1a94f93" /></Relationships>
</file>

<file path=ppt/notesSlides/_rels/notesSlide3.xml.rels>&#65279;<?xml version="1.0" encoding="utf-8"?><Relationships xmlns="http://schemas.openxmlformats.org/package/2006/relationships"><Relationship Type="http://schemas.openxmlformats.org/officeDocument/2006/relationships/slide" Target="/ppt/slides/slide3.xml" Id="R4a850e3fae47448d" /><Relationship Type="http://schemas.openxmlformats.org/officeDocument/2006/relationships/notesMaster" Target="/ppt/notesMasters/notesMaster1.xml" Id="R5c61a727c3be45a2" /></Relationships>
</file>

<file path=ppt/notesSlides/_rels/notesSlide4.xml.rels>&#65279;<?xml version="1.0" encoding="utf-8"?><Relationships xmlns="http://schemas.openxmlformats.org/package/2006/relationships"><Relationship Type="http://schemas.openxmlformats.org/officeDocument/2006/relationships/slide" Target="/ppt/slides/slide4.xml" Id="Rc62880452941499c" /><Relationship Type="http://schemas.openxmlformats.org/officeDocument/2006/relationships/notesMaster" Target="/ppt/notesMasters/notesMaster1.xml" Id="Rdd1cda33fbb9432d" /></Relationships>
</file>

<file path=ppt/notesSlides/_rels/notesSlide5.xml.rels>&#65279;<?xml version="1.0" encoding="utf-8"?><Relationships xmlns="http://schemas.openxmlformats.org/package/2006/relationships"><Relationship Type="http://schemas.openxmlformats.org/officeDocument/2006/relationships/slide" Target="/ppt/slides/slide5.xml" Id="R9aec9ad88d5b4f95" /><Relationship Type="http://schemas.openxmlformats.org/officeDocument/2006/relationships/notesMaster" Target="/ppt/notesMasters/notesMaster1.xml" Id="Rb521957c87b543b2" /></Relationships>
</file>

<file path=ppt/notesSlides/_rels/notesSlide6.xml.rels>&#65279;<?xml version="1.0" encoding="utf-8"?><Relationships xmlns="http://schemas.openxmlformats.org/package/2006/relationships"><Relationship Type="http://schemas.openxmlformats.org/officeDocument/2006/relationships/slide" Target="/ppt/slides/slide6.xml" Id="R30bc22fea4e2482f" /><Relationship Type="http://schemas.openxmlformats.org/officeDocument/2006/relationships/notesMaster" Target="/ppt/notesMasters/notesMaster1.xml" Id="R00e9f494dc474fee" /></Relationships>
</file>

<file path=ppt/notesSlides/_rels/notesSlide7.xml.rels>&#65279;<?xml version="1.0" encoding="utf-8"?><Relationships xmlns="http://schemas.openxmlformats.org/package/2006/relationships"><Relationship Type="http://schemas.openxmlformats.org/officeDocument/2006/relationships/slide" Target="/ppt/slides/slide7.xml" Id="R5ac5949bba0f4954" /><Relationship Type="http://schemas.openxmlformats.org/officeDocument/2006/relationships/notesMaster" Target="/ppt/notesMasters/notesMaster1.xml" Id="R58810f98c2d34ad0" /></Relationships>
</file>

<file path=ppt/notesSlides/_rels/notesSlide8.xml.rels>&#65279;<?xml version="1.0" encoding="utf-8"?><Relationships xmlns="http://schemas.openxmlformats.org/package/2006/relationships"><Relationship Type="http://schemas.openxmlformats.org/officeDocument/2006/relationships/slide" Target="/ppt/slides/slide8.xml" Id="R0829239ddd4f4230" /><Relationship Type="http://schemas.openxmlformats.org/officeDocument/2006/relationships/notesMaster" Target="/ppt/notesMasters/notesMaster1.xml" Id="R90c9b5b108f64b4b" /></Relationships>
</file>

<file path=ppt/notesSlides/_rels/notesSlide9.xml.rels>&#65279;<?xml version="1.0" encoding="utf-8"?><Relationships xmlns="http://schemas.openxmlformats.org/package/2006/relationships"><Relationship Type="http://schemas.openxmlformats.org/officeDocument/2006/relationships/slide" Target="/ppt/slides/slide9.xml" Id="Rba0419700a834fe5" /><Relationship Type="http://schemas.openxmlformats.org/officeDocument/2006/relationships/notesMaster" Target="/ppt/notesMasters/notesMaster1.xml" Id="R74cbd3cd497349d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f678efbf83243ce" /><Relationship Type="http://schemas.openxmlformats.org/officeDocument/2006/relationships/notesMaster" Target="/ppt/notesMasters/notesMaster1.xml" Id="Rfe4dbaa93286498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d30ef12626a4476" /><Relationship Type="http://schemas.openxmlformats.org/officeDocument/2006/relationships/notesMaster" Target="/ppt/notesMasters/notesMaster1.xml" Id="R1956ac7be9724e8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8c635911742453e" /><Relationship Type="http://schemas.openxmlformats.org/officeDocument/2006/relationships/notesMaster" Target="/ppt/notesMasters/notesMaster1.xml" Id="Rc30d43f077354d0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5a583bac6ec4605" /><Relationship Type="http://schemas.openxmlformats.org/officeDocument/2006/relationships/notesMaster" Target="/ppt/notesMasters/notesMaster1.xml" Id="R7f0677ff33fc490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6b99fed7c424946" /><Relationship Type="http://schemas.openxmlformats.org/officeDocument/2006/relationships/notesMaster" Target="/ppt/notesMasters/notesMaster1.xml" Id="R9c4239053c194bb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402c4b47cde407c" /><Relationship Type="http://schemas.openxmlformats.org/officeDocument/2006/relationships/notesMaster" Target="/ppt/notesMasters/notesMaster1.xml" Id="R792dd47a49524a8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eec3529a4d84a6f" /><Relationship Type="http://schemas.openxmlformats.org/officeDocument/2006/relationships/notesMaster" Target="/ppt/notesMasters/notesMaster1.xml" Id="Rfc7cf1502c10465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47f0179ce5d415d" /><Relationship Type="http://schemas.openxmlformats.org/officeDocument/2006/relationships/notesMaster" Target="/ppt/notesMasters/notesMaster1.xml" Id="Rf388edf3039d4e3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8735a1541f74988" /><Relationship Type="http://schemas.openxmlformats.org/officeDocument/2006/relationships/notesMaster" Target="/ppt/notesMasters/notesMaster1.xml" Id="Rf5c19ca181ba4f1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2009a771a0c4618" /><Relationship Type="http://schemas.openxmlformats.org/officeDocument/2006/relationships/notesMaster" Target="/ppt/notesMasters/notesMaster1.xml" Id="R790a33e7d0fd40a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e67bb8137c544bc" /><Relationship Type="http://schemas.openxmlformats.org/officeDocument/2006/relationships/notesMaster" Target="/ppt/notesMasters/notesMaster1.xml" Id="Rc0764595fadd4c5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a594b40a72f4bda" /><Relationship Type="http://schemas.openxmlformats.org/officeDocument/2006/relationships/notesMaster" Target="/ppt/notesMasters/notesMaster1.xml" Id="Rb6f2d5e5ab81482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3583edb074940e6" /><Relationship Type="http://schemas.openxmlformats.org/officeDocument/2006/relationships/notesMaster" Target="/ppt/notesMasters/notesMaster1.xml" Id="R1ce791f95851471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59de68058f548c3" /><Relationship Type="http://schemas.openxmlformats.org/officeDocument/2006/relationships/notesMaster" Target="/ppt/notesMasters/notesMaster1.xml" Id="Rd153f17dd798416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f6240b715ca4f78" /><Relationship Type="http://schemas.openxmlformats.org/officeDocument/2006/relationships/notesMaster" Target="/ppt/notesMasters/notesMaster1.xml" Id="R0027188de38b499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106e142c73044cc" /><Relationship Type="http://schemas.openxmlformats.org/officeDocument/2006/relationships/notesMaster" Target="/ppt/notesMasters/notesMaster1.xml" Id="R83b179f55796442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ff142204cab4db5" /><Relationship Type="http://schemas.openxmlformats.org/officeDocument/2006/relationships/notesMaster" Target="/ppt/notesMasters/notesMaster1.xml" Id="Re8522b749f6b4c9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6787802e7e446cf" /><Relationship Type="http://schemas.openxmlformats.org/officeDocument/2006/relationships/notesMaster" Target="/ppt/notesMasters/notesMaster1.xml" Id="R7babbe1b7eba4fa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afe130c4ab34136" /><Relationship Type="http://schemas.openxmlformats.org/officeDocument/2006/relationships/notesMaster" Target="/ppt/notesMasters/notesMaster1.xml" Id="R4aa145123d034ab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e36e3d8a4cf496c" /><Relationship Type="http://schemas.openxmlformats.org/officeDocument/2006/relationships/notesMaster" Target="/ppt/notesMasters/notesMaster1.xml" Id="R55ede39bb3ed4a4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335828120a24727" /><Relationship Type="http://schemas.openxmlformats.org/officeDocument/2006/relationships/notesMaster" Target="/ppt/notesMasters/notesMaster1.xml" Id="R8a9ed58c09b141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的“设计过程与需求”学习单元。本套课件共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讲稿】明确告诉学生：本单元只训练“设计过程与需求”。先解释知识范围，再用一句话建立核心判断，最后示范标准方法。</a:t>
            </a:r>
          </a:p>
          <a:p xmlns:a="http://schemas.openxmlformats.org/drawingml/2006/main">
            <a:r>
              <a:t>【互动提问】请用自己的话复述“设计规格必须可测量”，并举一个会触发“把个人偏好写成用户需求”的错误例子。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public-examination skill adapted to MCQ · 证据定位
指令焦点：先判断题目要求找、解、析、比、评中的哪一种动作。
【原创训练材料｜参数为训练所设】Eight of twelve wheelchair users cannot reach the top control on a kiosk prototype; reach tests record the failed height.
Which conclusion is supported by all the stated evidence? 选项为 A.Evidence-led response: The design brief must include a measurable seated-reach requirement based on target-user trials.；B.The design brief must include a measurable seated-reach requirement based on target-user trials.；C.Revise the claim to: The design brief must include a measurable seated-reach requirement based on target-user trials.；D.Lower or adjust the controls, then repeat reach tests with the intended users.。讲解时强调：设计规格必须可测量</a:t>
            </a:r>
          </a:p>
          <a:p xmlns:a="http://schemas.openxmlformats.org/drawingml/2006/main">
            <a:r>
              <a:t>【互动提问】你的第一步是什么？这个步骤依赖哪一个条件？</a:t>
            </a:r>
          </a:p>
          <a:p xmlns:a="http://schemas.openxmlformats.org/drawingml/2006/main">
            <a:r>
              <a:t>【预期回答】学生能说出“访谈—定义问题—写指标—优选方案”中的起始动作，并避开“把个人偏好写成用户需求”。</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分步讲评：先重述题目条件，再逐步示范“访谈—定义问题—写指标—优选方案”，最后给出正确结论“The design brief must include a measurable seated-reach requirement based on target-user trials.”。完整解析：The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public-examination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【预期回答】学生能把失分归入“把个人偏好写成用户需求”或更精确的个人错因，并写出可执行检查动作。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讲稿】逐项解释“设计过程与需求”中的专有名词、符号、对象和单位。特别强调：把个人偏好写成用户需求</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讲稿】用“条件—表示—方法—核验”重建本知识点。示范时逐步引用：访谈—定义问题—写指标—优选方案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讲稿】带学生逐句读取任务，不先求答案。要求指出材料中的有效条件，再按“访谈—定义问题—写指标—优选方案”作答。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讲稿】先展示错误路径，再用解析链复原第一失分点。禁止只说“粗心”；必须落到“把个人偏好写成用户需求”或更精确的动作。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public-examination skill adapted to MCQ · 证据定位
指令焦点：先判断题目要求找、解、析、比、评中的哪一种动作。
【原创训练材料｜参数为训练所设】Eight of twelve wheelchair users cannot reach the top control on a kiosk prototype; reach tests record the failed height.
Which limitation must remain in the final evaluation? 选项为 A.Repeat the evaluation after this step: Lower or adjust the controls, then repeat reach tests with the intended users.；B.Aesthetic preference cannot replace the observed access evidence.；C.The design brief must include a measurable seated-reach requirement based on target-user trials.；D.Evidence-led response: The design brief must include a measurable seated-reach requirement based on target-user trials.。讲解时强调：设计规格必须可测量</a:t>
            </a:r>
          </a:p>
          <a:p xmlns:a="http://schemas.openxmlformats.org/drawingml/2006/main">
            <a:r>
              <a:t>【互动提问】你的第一步是什么？这个步骤依赖哪一个条件？</a:t>
            </a:r>
          </a:p>
          <a:p xmlns:a="http://schemas.openxmlformats.org/drawingml/2006/main">
            <a:r>
              <a:t>【预期回答】学生能说出“访谈—定义问题—写指标—优选方案”中的起始动作，并避开“把个人偏好写成用户需求”。</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分步讲评：先重述题目条件，再逐步示范“访谈—定义问题—写指标—优选方案”，最后给出正确结论“Aesthetic preference cannot replace the observed access evidence.”。完整解析：The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public-examination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【预期回答】学生能把失分归入“把个人偏好写成用户需求”或更精确的个人错因，并写出可执行检查动作。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讲稿】逐项解释“设计过程与需求”中的专有名词、符号、对象和单位。特别强调：把个人偏好写成用户需求</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讲稿】用“条件—表示—方法—核验”重建本知识点。示范时逐步引用：访谈—定义问题—写指标—优选方案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讲稿】带学生逐句读取任务，不先求答案。要求指出材料中的有效条件，再按“访谈—定义问题—写指标—优选方案”作答。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讲稿】先展示错误路径，再用解析链复原第一失分点。禁止只说“粗心”；必须落到“把个人偏好写成用户需求”或更精确的动作。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public-examination skill adapted to MCQ · 证据定位
指令焦点：先判断题目要求找、解、析、比、评中的哪一种动作。
【原创训练材料｜参数为训练所设】Eight of twelve wheelchair users cannot reach the top control on a kiosk prototype; reach tests record the failed height.
A draft makes an absolute claim. Which revision is defensible? 选项为 A.Lower or adjust the controls, then repeat reach tests with the intended users.；B.Aesthetic preference cannot replace the observed access evidence.；C.Revise the claim to: The design brief must include a measurable seated-reach requirement based on target-user trials.；D.Repeat the evaluation after this step: Lower or adjust the controls, then repeat reach tests with the intended users.。讲解时强调：设计规格必须可测量</a:t>
            </a:r>
          </a:p>
          <a:p xmlns:a="http://schemas.openxmlformats.org/drawingml/2006/main">
            <a:r>
              <a:t>【互动提问】你的第一步是什么？这个步骤依赖哪一个条件？</a:t>
            </a:r>
          </a:p>
          <a:p xmlns:a="http://schemas.openxmlformats.org/drawingml/2006/main">
            <a:r>
              <a:t>【预期回答】学生能说出“访谈—定义问题—写指标—优选方案”中的起始动作，并避开“把个人偏好写成用户需求”。</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分步讲评：先重述题目条件，再逐步示范“访谈—定义问题—写指标—优选方案”，最后给出正确结论“Revise the claim to: The design brief must include a measurable seated-reach requirement based on target-user trials.”。完整解析：The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public-examination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【预期回答】学生能把失分归入“把个人偏好写成用户需求”或更精确的个人错因，并写出可执行检查动作。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讲稿】逐项解释“设计过程与需求”中的专有名词、符号、对象和单位。特别强调：把个人偏好写成用户需求</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讲稿】用“条件—表示—方法—核验”重建本知识点。示范时逐步引用：访谈—定义问题—写指标—优选方案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讲稿】带学生逐句读取任务，不先求答案。要求指出材料中的有效条件，再按“访谈—定义问题—写指标—优选方案”作答。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讲稿】先展示错误路径，再用解析链复原第一失分点。禁止只说“粗心”；必须落到“把个人偏好写成用户需求”或更精确的动作。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eeaa4f172d34ae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14d0f4e797c4507" /><Relationship Type="http://schemas.openxmlformats.org/officeDocument/2006/relationships/slideLayout" Target="/ppt/slideLayouts/slideLayout1.xml" Id="Rd55ac7ad6cdd4b9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55ac7ad6cdd4b9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667ddc2a14442f3" /><Relationship Type="http://schemas.openxmlformats.org/officeDocument/2006/relationships/image" Target="/ppt/media/image.png" Id="R41caa98583804be8" /><Relationship Type="http://schemas.openxmlformats.org/officeDocument/2006/relationships/notesSlide" Target="/ppt/notesSlides/notesSlide1.xml" Id="R380808e364d44b9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db52777e70f483b" /><Relationship Type="http://schemas.openxmlformats.org/officeDocument/2006/relationships/image" Target="/ppt/media/image2.png" Id="R52bac2b139474e61" /><Relationship Type="http://schemas.openxmlformats.org/officeDocument/2006/relationships/notesSlide" Target="/ppt/notesSlides/notesSlide2.xml" Id="Ra3194c5ccca24a6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03c79fe7374451c" /><Relationship Type="http://schemas.openxmlformats.org/officeDocument/2006/relationships/image" Target="/ppt/media/image3.png" Id="R7b91267f961041bc" /><Relationship Type="http://schemas.openxmlformats.org/officeDocument/2006/relationships/notesSlide" Target="/ppt/notesSlides/notesSlide3.xml" Id="R4da82e3b59234e9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d899758821d40a1" /><Relationship Type="http://schemas.openxmlformats.org/officeDocument/2006/relationships/image" Target="/ppt/media/image4.png" Id="R89100872c77a44e2" /><Relationship Type="http://schemas.openxmlformats.org/officeDocument/2006/relationships/notesSlide" Target="/ppt/notesSlides/notesSlide4.xml" Id="R928f1e19ab4141a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ae0994b262f4a9c" /><Relationship Type="http://schemas.openxmlformats.org/officeDocument/2006/relationships/image" Target="/ppt/media/image5.png" Id="R894fd29c59ba43ae" /><Relationship Type="http://schemas.openxmlformats.org/officeDocument/2006/relationships/notesSlide" Target="/ppt/notesSlides/notesSlide5.xml" Id="Rf9cd490dc93046b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284d8925d504172" /><Relationship Type="http://schemas.openxmlformats.org/officeDocument/2006/relationships/image" Target="/ppt/media/image6.png" Id="R6347a4eee92e42e0" /><Relationship Type="http://schemas.openxmlformats.org/officeDocument/2006/relationships/notesSlide" Target="/ppt/notesSlides/notesSlide6.xml" Id="R361c21c5e4264a8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c5e9641d031408b" /><Relationship Type="http://schemas.openxmlformats.org/officeDocument/2006/relationships/image" Target="/ppt/media/image7.png" Id="R0c0ecafed9304c34" /><Relationship Type="http://schemas.openxmlformats.org/officeDocument/2006/relationships/notesSlide" Target="/ppt/notesSlides/notesSlide7.xml" Id="Rf1a7a5d03e624aa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a6ed6ee1db34f25" /><Relationship Type="http://schemas.openxmlformats.org/officeDocument/2006/relationships/image" Target="/ppt/media/image8.png" Id="R4691c90cce474338" /><Relationship Type="http://schemas.openxmlformats.org/officeDocument/2006/relationships/notesSlide" Target="/ppt/notesSlides/notesSlide8.xml" Id="Rc11f02a82fa6435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fd5671c41724c31" /><Relationship Type="http://schemas.openxmlformats.org/officeDocument/2006/relationships/image" Target="/ppt/media/image9.png" Id="Ra6b5952b937a4861" /><Relationship Type="http://schemas.openxmlformats.org/officeDocument/2006/relationships/notesSlide" Target="/ppt/notesSlides/notesSlide9.xml" Id="Re2c21393cb7344e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47474702fdf4f4a" /><Relationship Type="http://schemas.openxmlformats.org/officeDocument/2006/relationships/image" Target="/ppt/media/image10.png" Id="Rccfadcd5c9714dc5" /><Relationship Type="http://schemas.openxmlformats.org/officeDocument/2006/relationships/notesSlide" Target="/ppt/notesSlides/notesSlide10.xml" Id="R31a422514874454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5f3b149c83a4f03" /><Relationship Type="http://schemas.openxmlformats.org/officeDocument/2006/relationships/image" Target="/ppt/media/image11.png" Id="Ree805370d9c14a22" /><Relationship Type="http://schemas.openxmlformats.org/officeDocument/2006/relationships/notesSlide" Target="/ppt/notesSlides/notesSlide11.xml" Id="R64230ee28d5449d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b57dbc9321d4345" /><Relationship Type="http://schemas.openxmlformats.org/officeDocument/2006/relationships/image" Target="/ppt/media/image12.png" Id="Rc1a3f5827ead4b44" /><Relationship Type="http://schemas.openxmlformats.org/officeDocument/2006/relationships/notesSlide" Target="/ppt/notesSlides/notesSlide12.xml" Id="R66b8a61aee4341a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bb33b217cfb435b" /><Relationship Type="http://schemas.openxmlformats.org/officeDocument/2006/relationships/image" Target="/ppt/media/image13.png" Id="Ra5b916cbea6d4f4a" /><Relationship Type="http://schemas.openxmlformats.org/officeDocument/2006/relationships/notesSlide" Target="/ppt/notesSlides/notesSlide13.xml" Id="Reb0508c951bd4e9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d8456743a8342f3" /><Relationship Type="http://schemas.openxmlformats.org/officeDocument/2006/relationships/image" Target="/ppt/media/image14.png" Id="R10ee155ae4ce42d7" /><Relationship Type="http://schemas.openxmlformats.org/officeDocument/2006/relationships/notesSlide" Target="/ppt/notesSlides/notesSlide14.xml" Id="R1e21e19ca8374f9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a81a1553f7c400a" /><Relationship Type="http://schemas.openxmlformats.org/officeDocument/2006/relationships/image" Target="/ppt/media/image15.png" Id="Rfd63f30aaa2a4b20" /><Relationship Type="http://schemas.openxmlformats.org/officeDocument/2006/relationships/notesSlide" Target="/ppt/notesSlides/notesSlide15.xml" Id="R8d9d523879e54eb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889e04d05aa47e7" /><Relationship Type="http://schemas.openxmlformats.org/officeDocument/2006/relationships/image" Target="/ppt/media/image16.png" Id="R40f0814646374fa2" /><Relationship Type="http://schemas.openxmlformats.org/officeDocument/2006/relationships/notesSlide" Target="/ppt/notesSlides/notesSlide16.xml" Id="R66c96fd59b21485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480a91424ac4925" /><Relationship Type="http://schemas.openxmlformats.org/officeDocument/2006/relationships/image" Target="/ppt/media/image17.png" Id="R4331d99a678c4b61" /><Relationship Type="http://schemas.openxmlformats.org/officeDocument/2006/relationships/notesSlide" Target="/ppt/notesSlides/notesSlide17.xml" Id="R75539dab5f00477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b0261457628455b" /><Relationship Type="http://schemas.openxmlformats.org/officeDocument/2006/relationships/image" Target="/ppt/media/image18.png" Id="R59c7658ca818418c" /><Relationship Type="http://schemas.openxmlformats.org/officeDocument/2006/relationships/notesSlide" Target="/ppt/notesSlides/notesSlide18.xml" Id="Re80773ec131a408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bd815abe13d41e4" /><Relationship Type="http://schemas.openxmlformats.org/officeDocument/2006/relationships/image" Target="/ppt/media/image19.png" Id="Rc24e5c58de574b15" /><Relationship Type="http://schemas.openxmlformats.org/officeDocument/2006/relationships/notesSlide" Target="/ppt/notesSlides/notesSlide19.xml" Id="Rb89790752bfe4ed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b4e526b87b24ea0" /><Relationship Type="http://schemas.openxmlformats.org/officeDocument/2006/relationships/image" Target="/ppt/media/image20.png" Id="R6de3be26363547c3" /><Relationship Type="http://schemas.openxmlformats.org/officeDocument/2006/relationships/notesSlide" Target="/ppt/notesSlides/notesSlide20.xml" Id="Rb3ad0dd862f4434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c071ec24cbcf4205" /><Relationship Type="http://schemas.openxmlformats.org/officeDocument/2006/relationships/image" Target="/ppt/media/image21.png" Id="R0ed197091c4e4466" /><Relationship Type="http://schemas.openxmlformats.org/officeDocument/2006/relationships/notesSlide" Target="/ppt/notesSlides/notesSlide21.xml" Id="R6c12a5a676e4495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fa8a45d18c34b16" /><Relationship Type="http://schemas.openxmlformats.org/officeDocument/2006/relationships/image" Target="/ppt/media/image22.png" Id="Rc22fe81196144551" /><Relationship Type="http://schemas.openxmlformats.org/officeDocument/2006/relationships/notesSlide" Target="/ppt/notesSlides/notesSlide22.xml" Id="Rb165fa465323471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8f5d1244e3164258" /><Relationship Type="http://schemas.openxmlformats.org/officeDocument/2006/relationships/image" Target="/ppt/media/image23.png" Id="Rc804cf592730465a" /><Relationship Type="http://schemas.openxmlformats.org/officeDocument/2006/relationships/notesSlide" Target="/ppt/notesSlides/notesSlide23.xml" Id="R2f419df23522481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621fe209cea4351" /><Relationship Type="http://schemas.openxmlformats.org/officeDocument/2006/relationships/image" Target="/ppt/media/image24.png" Id="Rc3f3ddd4810d4dff" /><Relationship Type="http://schemas.openxmlformats.org/officeDocument/2006/relationships/notesSlide" Target="/ppt/notesSlides/notesSlide24.xml" Id="R4bb3069c8b0945e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8b602b6901de4c37" /><Relationship Type="http://schemas.openxmlformats.org/officeDocument/2006/relationships/image" Target="/ppt/media/image25.png" Id="R57b6ffa9474f4b65" /><Relationship Type="http://schemas.openxmlformats.org/officeDocument/2006/relationships/notesSlide" Target="/ppt/notesSlides/notesSlide25.xml" Id="Rf4becf7efbe5469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1cb51f87ff9d4ba1" /><Relationship Type="http://schemas.openxmlformats.org/officeDocument/2006/relationships/image" Target="/ppt/media/image26.png" Id="R517af4728b974829" /><Relationship Type="http://schemas.openxmlformats.org/officeDocument/2006/relationships/notesSlide" Target="/ppt/notesSlides/notesSlide26.xml" Id="Rf57554709be145d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5fe333972cf64786" /><Relationship Type="http://schemas.openxmlformats.org/officeDocument/2006/relationships/image" Target="/ppt/media/image27.png" Id="R49fdf3ba05244cda" /><Relationship Type="http://schemas.openxmlformats.org/officeDocument/2006/relationships/notesSlide" Target="/ppt/notesSlides/notesSlide27.xml" Id="Rca7557d24ff94fa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48a6da011a684b82" /><Relationship Type="http://schemas.openxmlformats.org/officeDocument/2006/relationships/image" Target="/ppt/media/image28.png" Id="Rf2964982eb3b493d" /><Relationship Type="http://schemas.openxmlformats.org/officeDocument/2006/relationships/notesSlide" Target="/ppt/notesSlides/notesSlide28.xml" Id="R0f638b857f00441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dc97f0740d4646d7" /><Relationship Type="http://schemas.openxmlformats.org/officeDocument/2006/relationships/image" Target="/ppt/media/image29.png" Id="Ra08d468dbf3645bc" /><Relationship Type="http://schemas.openxmlformats.org/officeDocument/2006/relationships/notesSlide" Target="/ppt/notesSlides/notesSlide29.xml" Id="Re6b4ca9c9a5b413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ca0f415db6234014" /><Relationship Type="http://schemas.openxmlformats.org/officeDocument/2006/relationships/image" Target="/ppt/media/image30.png" Id="R944507c09cd54b52" /><Relationship Type="http://schemas.openxmlformats.org/officeDocument/2006/relationships/notesSlide" Target="/ppt/notesSlides/notesSlide30.xml" Id="Ra096a3a4b2644b76"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F4D163D-395C-4082-BB5A-F35DFE0AB8A3}"/>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4E84359-669F-4C6D-A229-AA72B820D2CA}"/>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B33F0BEB-55F2-4F4A-AB0E-720430873FCB}"/>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9EAC66DA-713D-4928-8D62-A56310B35FE9}"/>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设计过程与需求</a:t>
            </a:r>
          </a:p>
        </p:txBody>
      </p:sp>
      <p:sp>
        <p:nvSpPr>
          <p:cNvPr id="5" name="">
            <a:extLst xmlns:a="http://schemas.openxmlformats.org/drawingml/2006/main">
              <a:ext uri="{FF2B5EF4-FFF2-40B4-BE49-F238E27FC236}">
                <a16:creationId xmlns:a16="http://schemas.microsoft.com/office/drawing/2014/main" id="{5F4E583E-6D0F-4BB8-87E4-F318D9A2D59B}"/>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研究、设计简报、规格、创意和迭代。</a:t>
            </a:r>
          </a:p>
        </p:txBody>
      </p:sp>
      <p:sp>
        <p:nvSpPr>
          <p:cNvPr id="6" name="">
            <a:extLst xmlns:a="http://schemas.openxmlformats.org/drawingml/2006/main">
              <a:ext uri="{FF2B5EF4-FFF2-40B4-BE49-F238E27FC236}">
                <a16:creationId xmlns:a16="http://schemas.microsoft.com/office/drawing/2014/main" id="{AD90C51A-E2F6-43AD-AE0A-19DDF585B03B}"/>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7266F721-33DD-4532-9539-9F3F2806C1B8}"/>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26211609-03D9-4BBC-AE81-A80D9FDE27C7}"/>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99332674-DF3B-4710-B321-95181CF4FE0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41caa98583804be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3DB089EE-0A93-46ED-8A33-A4D9EA3A75EC}"/>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AC4885A8-7FA2-4BDB-9FE9-A3E217A4CD13}"/>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91346FA0-164D-40C9-A922-1E19B245ABBE}"/>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3BCC361E-FDE9-40D9-B11C-35947C9ECE30}"/>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5F7E5D70-9871-4424-8E60-C5EBF08804F1}"/>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035EB9EB-F4CC-4D92-B3E3-2B1C05A712F7}"/>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81AE3F0D-9515-4242-B8A7-89648A42F0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BDDE5FDC-9E26-4850-ABE4-4A1280D3019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19" name="">
            <a:extLst xmlns:a="http://schemas.openxmlformats.org/drawingml/2006/main">
              <a:ext uri="{FF2B5EF4-FFF2-40B4-BE49-F238E27FC236}">
                <a16:creationId xmlns:a16="http://schemas.microsoft.com/office/drawing/2014/main" id="{8434E878-0E61-4E0A-8F35-F1F1BFD590F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62750396"/>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8430B307-DBF9-4405-8AD3-06C4B6F3713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98811D2B-5AF2-4C13-A8DD-7CE59F5220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52bac2b139474e6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2161C06-88EA-44E3-8690-B8DBD208766E}"/>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339F171F-6D45-43F3-BCD6-80638634D067}"/>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7C52EA7-4265-4E88-9F6D-DF824EF2616C}"/>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E3D74BAD-8988-425D-B751-B091D928FC4A}"/>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3B693DB6-96CA-4B63-8741-F181D860F8AD}"/>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298DAC48-4F36-4050-A80C-CEBFD31BD530}"/>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672D0B35-CC81-42FC-8C54-530A9A660699}"/>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62D7B5B0-0350-4BCA-A39D-8EFF0035429B}"/>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2FDA42BB-BC40-41F1-85DC-11DF71CF1A81}"/>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3BDD68F6-F8D4-47EF-A17C-80B09D7DBC28}"/>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8257A0EE-2105-4763-AEAC-FBC65F4BC414}"/>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113AF254-0714-43BF-A8DD-7D1F5D8E7638}"/>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7AED54BB-3910-465C-A3DF-314E4C1A5142}"/>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B6398CB7-DD2B-4D91-9AA6-AD4E76BD4309}"/>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3AAF3298-3F50-43E5-BDB6-E93CE8288698}"/>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A1CF1830-BDE1-4A76-B1DF-B83B937678C6}"/>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B991FB4B-20D1-4AF1-A4D6-B5E250511ADB}"/>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成功标准｜设计规格必须可测量</a:t>
            </a:r>
          </a:p>
        </p:txBody>
      </p:sp>
      <p:sp>
        <p:nvSpPr>
          <p:cNvPr id="21" name="">
            <a:extLst xmlns:a="http://schemas.openxmlformats.org/drawingml/2006/main">
              <a:ext uri="{FF2B5EF4-FFF2-40B4-BE49-F238E27FC236}">
                <a16:creationId xmlns:a16="http://schemas.microsoft.com/office/drawing/2014/main" id="{65AF2F4B-9E12-4277-975F-ADC0BB6B442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A2348ABE-B25E-41EB-8BD0-B71EA87094C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3" name="">
            <a:extLst xmlns:a="http://schemas.openxmlformats.org/drawingml/2006/main">
              <a:ext uri="{FF2B5EF4-FFF2-40B4-BE49-F238E27FC236}">
                <a16:creationId xmlns:a16="http://schemas.microsoft.com/office/drawing/2014/main" id="{E7B43ACC-0C07-44F8-B06B-94B60255F47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250091631"/>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514D8E8-6AAF-4683-8248-E202DDAFAB1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142A49B7-9548-42B6-BFAA-75B8A64A5D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b91267f961041b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BD685E6-C9D0-4C88-BFAB-D6D48A6E548A}"/>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设计过程与需求</a:t>
            </a:r>
          </a:p>
        </p:txBody>
      </p:sp>
      <p:sp>
        <p:nvSpPr>
          <p:cNvPr id="5" name="">
            <a:extLst xmlns:a="http://schemas.openxmlformats.org/drawingml/2006/main">
              <a:ext uri="{FF2B5EF4-FFF2-40B4-BE49-F238E27FC236}">
                <a16:creationId xmlns:a16="http://schemas.microsoft.com/office/drawing/2014/main" id="{87E6DF78-A30C-4C7E-A05A-9C285D0208CD}"/>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1AB44E05-31EA-4B30-8B10-C95F3580BF3E}"/>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A1372F2-A3FB-48A3-ACAA-DA8BACCDB717}"/>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496F4A27-8408-4322-9ED9-91930E81567B}"/>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设计规格必须可测量</a:t>
            </a:r>
          </a:p>
        </p:txBody>
      </p:sp>
      <p:sp>
        <p:nvSpPr>
          <p:cNvPr id="9" name="">
            <a:extLst xmlns:a="http://schemas.openxmlformats.org/drawingml/2006/main">
              <a:ext uri="{FF2B5EF4-FFF2-40B4-BE49-F238E27FC236}">
                <a16:creationId xmlns:a16="http://schemas.microsoft.com/office/drawing/2014/main" id="{9043449A-A45D-4CC8-BEEB-0FADAFE678DA}"/>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边界提醒｜把个人偏好写成用户需求</a:t>
            </a:r>
          </a:p>
        </p:txBody>
      </p:sp>
      <p:sp>
        <p:nvSpPr>
          <p:cNvPr id="10" name="">
            <a:extLst xmlns:a="http://schemas.openxmlformats.org/drawingml/2006/main">
              <a:ext uri="{FF2B5EF4-FFF2-40B4-BE49-F238E27FC236}">
                <a16:creationId xmlns:a16="http://schemas.microsoft.com/office/drawing/2014/main" id="{3CD2A80C-E713-46A1-A613-79B8394CD2E6}"/>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8C42140B-9B8A-4146-9ED6-4D93D916B15D}"/>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DB43ADD9-30D3-4788-939D-A31E14B76821}"/>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研究、设计简报、规格、创意和迭代。</a:t>
            </a:r>
          </a:p>
        </p:txBody>
      </p:sp>
      <p:sp>
        <p:nvSpPr>
          <p:cNvPr id="13" name="">
            <a:extLst xmlns:a="http://schemas.openxmlformats.org/drawingml/2006/main">
              <a:ext uri="{FF2B5EF4-FFF2-40B4-BE49-F238E27FC236}">
                <a16:creationId xmlns:a16="http://schemas.microsoft.com/office/drawing/2014/main" id="{5C75FBFA-172F-462E-8F2A-94D0F4D06F49}"/>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E2587CE-6FCD-4407-A6B2-F93761DDA7D6}"/>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30746EB5-5546-4AD1-B32D-9CFCE717FE3E}"/>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访谈—定义问题—写指标—优选方案</a:t>
            </a:r>
          </a:p>
        </p:txBody>
      </p:sp>
      <p:sp>
        <p:nvSpPr>
          <p:cNvPr id="16" name="">
            <a:extLst xmlns:a="http://schemas.openxmlformats.org/drawingml/2006/main">
              <a:ext uri="{FF2B5EF4-FFF2-40B4-BE49-F238E27FC236}">
                <a16:creationId xmlns:a16="http://schemas.microsoft.com/office/drawing/2014/main" id="{A09277E1-FE2A-4CA3-A748-8BAAFD4841D6}"/>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Design and Applied Technology 公开评核框架、样本任务与 SBA 要求｜DAT public-examination skill adapted to MCQ·证据定位·原创模考任务 1</a:t>
            </a:r>
          </a:p>
        </p:txBody>
      </p:sp>
      <p:sp>
        <p:nvSpPr>
          <p:cNvPr id="17" name="">
            <a:extLst xmlns:a="http://schemas.openxmlformats.org/drawingml/2006/main">
              <a:ext uri="{FF2B5EF4-FFF2-40B4-BE49-F238E27FC236}">
                <a16:creationId xmlns:a16="http://schemas.microsoft.com/office/drawing/2014/main" id="{73638941-1F74-49D4-AE49-4A21A31E3C0B}"/>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0D19325A-D906-45C0-98A5-54167F0F090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822C744-0C01-435F-9AB4-62DFA127323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0" name="">
            <a:extLst xmlns:a="http://schemas.openxmlformats.org/drawingml/2006/main">
              <a:ext uri="{FF2B5EF4-FFF2-40B4-BE49-F238E27FC236}">
                <a16:creationId xmlns:a16="http://schemas.microsoft.com/office/drawing/2014/main" id="{E7FBB540-42DC-4A7C-9156-1C9BDADAD5A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929437692"/>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9FC3FB2-1E0E-4695-B895-AAFF83F53B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C212523D-4605-4CF4-9F62-8D89E89C01E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9100872c77a44e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217175-01F0-4287-A299-5CB115B5C02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40A51C55-95C9-4365-BF81-905F5030F86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4F63B06-763D-4E34-8E77-FFCDAADF008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能解释“设计规格必须可测量”，并识别一个反例或边界。</a:t>
            </a:r>
          </a:p>
        </p:txBody>
      </p:sp>
      <p:sp>
        <p:nvSpPr>
          <p:cNvPr id="7" name="">
            <a:extLst xmlns:a="http://schemas.openxmlformats.org/drawingml/2006/main">
              <a:ext uri="{FF2B5EF4-FFF2-40B4-BE49-F238E27FC236}">
                <a16:creationId xmlns:a16="http://schemas.microsoft.com/office/drawing/2014/main" id="{9C9ECD60-83AC-45B7-9188-AFE094AAC4A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1D29F44C-EFA7-4E90-8011-5A954C14C9F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85847AC4-9655-4763-97C7-039B841014DC}"/>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【原创训练材料｜参数为训练所设】Eight of twelve wheelchair users…</a:t>
            </a:r>
          </a:p>
        </p:txBody>
      </p:sp>
      <p:sp>
        <p:nvSpPr>
          <p:cNvPr id="10" name="">
            <a:extLst xmlns:a="http://schemas.openxmlformats.org/drawingml/2006/main">
              <a:ext uri="{FF2B5EF4-FFF2-40B4-BE49-F238E27FC236}">
                <a16:creationId xmlns:a16="http://schemas.microsoft.com/office/drawing/2014/main" id="{B24DD65E-8816-40A6-8301-2104F8AE19A0}"/>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高频错因：把个人偏好写成用户需求</a:t>
            </a:r>
          </a:p>
        </p:txBody>
      </p:sp>
      <p:sp>
        <p:nvSpPr>
          <p:cNvPr id="11" name="">
            <a:extLst xmlns:a="http://schemas.openxmlformats.org/drawingml/2006/main">
              <a:ext uri="{FF2B5EF4-FFF2-40B4-BE49-F238E27FC236}">
                <a16:creationId xmlns:a16="http://schemas.microsoft.com/office/drawing/2014/main" id="{159E2D20-95F8-49EC-8EE4-50155F0ED64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03EB00C-7938-4F94-86F8-AD58C230FF8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EDDEA09-89D6-4FE9-A837-50F6750308B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设计规格必须可测量</a:t>
            </a:r>
          </a:p>
        </p:txBody>
      </p:sp>
      <p:sp>
        <p:nvSpPr>
          <p:cNvPr id="14" name="">
            <a:extLst xmlns:a="http://schemas.openxmlformats.org/drawingml/2006/main">
              <a:ext uri="{FF2B5EF4-FFF2-40B4-BE49-F238E27FC236}">
                <a16:creationId xmlns:a16="http://schemas.microsoft.com/office/drawing/2014/main" id="{7A7A24A7-788A-4ED8-ACBB-56220B21160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462A817-EDE9-4493-893C-49CA269191D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8211DA1-46E2-4BB1-8A4E-666EABA06AF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17" name="">
            <a:extLst xmlns:a="http://schemas.openxmlformats.org/drawingml/2006/main">
              <a:ext uri="{FF2B5EF4-FFF2-40B4-BE49-F238E27FC236}">
                <a16:creationId xmlns:a16="http://schemas.microsoft.com/office/drawing/2014/main" id="{E6F8BA74-92D9-4413-AE5F-C86E26C35B2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28041481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A2C393F-BBFA-41D2-9348-DFF7477F0B2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F5AE2C15-1B01-4E4C-878B-95BC31373E9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894fd29c59ba43a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09FFA20-7839-4C60-BAED-4398449DB79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9923662-F1CF-404C-9349-74B08D497F2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F2A66DB-ECF2-4179-A14E-B9A59BCD8B3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CDF3AD1-4499-455F-9C25-3BBC1ED10742}"/>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40A385A-DFFE-4A52-AAA5-2F180D0A8A7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访谈</a:t>
            </a:r>
          </a:p>
        </p:txBody>
      </p:sp>
      <p:sp>
        <p:nvSpPr>
          <p:cNvPr id="9" name="">
            <a:extLst xmlns:a="http://schemas.openxmlformats.org/drawingml/2006/main">
              <a:ext uri="{FF2B5EF4-FFF2-40B4-BE49-F238E27FC236}">
                <a16:creationId xmlns:a16="http://schemas.microsoft.com/office/drawing/2014/main" id="{AF9B50CD-F501-4FD4-BD91-EECB0D007BF0}"/>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7D132F2-2BE4-4C4E-9315-43D6E6651214}"/>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定义问题</a:t>
            </a:r>
          </a:p>
        </p:txBody>
      </p:sp>
      <p:sp>
        <p:nvSpPr>
          <p:cNvPr id="11" name="">
            <a:extLst xmlns:a="http://schemas.openxmlformats.org/drawingml/2006/main">
              <a:ext uri="{FF2B5EF4-FFF2-40B4-BE49-F238E27FC236}">
                <a16:creationId xmlns:a16="http://schemas.microsoft.com/office/drawing/2014/main" id="{4E7C408E-57F2-4911-8BC2-647447FC6A53}"/>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9AC211B-A650-4155-9879-92356ADE9C5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写指标</a:t>
            </a:r>
          </a:p>
        </p:txBody>
      </p:sp>
      <p:sp>
        <p:nvSpPr>
          <p:cNvPr id="13" name="">
            <a:extLst xmlns:a="http://schemas.openxmlformats.org/drawingml/2006/main">
              <a:ext uri="{FF2B5EF4-FFF2-40B4-BE49-F238E27FC236}">
                <a16:creationId xmlns:a16="http://schemas.microsoft.com/office/drawing/2014/main" id="{BA82417B-CA4E-4BC1-9AD6-FB12A61C46DD}"/>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B3559DEE-CBBB-4DA5-A16E-3E39504844BB}"/>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优选方案</a:t>
            </a:r>
          </a:p>
        </p:txBody>
      </p:sp>
      <p:sp>
        <p:nvSpPr>
          <p:cNvPr id="15" name="">
            <a:extLst xmlns:a="http://schemas.openxmlformats.org/drawingml/2006/main">
              <a:ext uri="{FF2B5EF4-FFF2-40B4-BE49-F238E27FC236}">
                <a16:creationId xmlns:a16="http://schemas.microsoft.com/office/drawing/2014/main" id="{701CC382-C01C-4C24-999F-BEAFBC7523F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9B811E35-45C3-4D64-89B1-3D6CA0F78FE0}"/>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988AA385-03DC-4A51-B4E6-EF5BEB4AF67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【原创训练材料｜参数为训练所设】Eight of twelve wheelchair users cannot re…</a:t>
            </a:r>
          </a:p>
        </p:txBody>
      </p:sp>
      <p:sp>
        <p:nvSpPr>
          <p:cNvPr id="18" name="">
            <a:extLst xmlns:a="http://schemas.openxmlformats.org/drawingml/2006/main">
              <a:ext uri="{FF2B5EF4-FFF2-40B4-BE49-F238E27FC236}">
                <a16:creationId xmlns:a16="http://schemas.microsoft.com/office/drawing/2014/main" id="{22322CB6-AE72-45A2-89A5-4B27272E2B3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FCDB8B4-2A12-472A-A334-43E540831E5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FA50714-3042-4EAB-87AE-3ED99F8DBCE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design brief must include a measurable seated-reach requirement b…</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13AC1A1F-3931-44CB-B7EA-05E461E3FAC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6290B824-EBEB-4722-802A-E98E658959C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01CA64D5-FBC4-4444-B3FA-139B3BB1625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4" name="">
            <a:extLst xmlns:a="http://schemas.openxmlformats.org/drawingml/2006/main">
              <a:ext uri="{FF2B5EF4-FFF2-40B4-BE49-F238E27FC236}">
                <a16:creationId xmlns:a16="http://schemas.microsoft.com/office/drawing/2014/main" id="{DA497C0E-3029-435A-8B55-89E7D499560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35281394"/>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0A333F4-E97A-4D21-B3A8-3F244BE400C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E003C439-38E5-44C0-BA66-5A19FDC2447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347a4eee92e42e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D82A817-1E0C-4DB5-907C-A5D12347923F}"/>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F268416-A8A6-4AAF-AF5F-07B662748C0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A4C3A3E-20FD-4DE0-8355-D53A4F4AF83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124A3AB3-24F7-4CC5-BC2A-1665DD8A8B30}"/>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0F570405-55F7-4FF0-92A8-979272AC305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6A29358-35FD-4FA5-9132-2A17A57DC82F}"/>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42878E7E-801F-44C5-9317-7C357A2BD28F}"/>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73CA4573-64F8-4A1C-9FDB-272ACD2F668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396577E-1B96-4236-8CED-0C06A269CD1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8F85BA2-7CFD-4CF0-AEC6-A725827D81A5}"/>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17D13F3-5735-48B2-A74A-0C16DBEE995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1E66F08-C25C-4ADE-8322-341472AEB46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C1EDEDB-AFF6-473A-9B45-C678946D163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BA518A5E-EACB-447F-9775-9302EDDF439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6A7135F-E1BB-4A99-A9A3-298241475041}"/>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42FA25A9-0905-4554-94B9-C0C9F273D3B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847C244F-DB37-4D6B-AD1C-07BBF666F3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21A3D08-A8C5-442D-B30C-4C69D136233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2" name="">
            <a:extLst xmlns:a="http://schemas.openxmlformats.org/drawingml/2006/main">
              <a:ext uri="{FF2B5EF4-FFF2-40B4-BE49-F238E27FC236}">
                <a16:creationId xmlns:a16="http://schemas.microsoft.com/office/drawing/2014/main" id="{E0BADFB1-A64D-4454-8EBE-50530EA7A28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98623755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5527E91-1859-44DC-8E33-3E98DEEAD32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9BB25081-7239-430E-A684-762297C7DDA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c0ecafed9304c3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4894535-57A4-4CFB-9BAF-E296DEF4493E}"/>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EEE82A0-FCC0-45B3-B553-350A8BEA834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456046D-B071-4593-870B-B9847A21389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24299354-536D-4678-B6C6-3B4DF94B4C26}"/>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设计过程与需求</a:t>
            </a:r>
          </a:p>
        </p:txBody>
      </p:sp>
      <p:sp>
        <p:nvSpPr>
          <p:cNvPr id="8" name="">
            <a:extLst xmlns:a="http://schemas.openxmlformats.org/drawingml/2006/main">
              <a:ext uri="{FF2B5EF4-FFF2-40B4-BE49-F238E27FC236}">
                <a16:creationId xmlns:a16="http://schemas.microsoft.com/office/drawing/2014/main" id="{CDAD9670-B018-4B95-AD93-7155B322BD27}"/>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CA7323DE-C2AA-4E24-9708-6343D46CB1E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E7D7667-16B3-4167-8EFF-8539ACCE000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0E45DAAB-E8CB-4394-8A74-CA3C5215B0D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C76BE7E4-7864-44FB-9A57-6C2274D1582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6F08C1D2-6F55-49A1-A4F9-646979EC2E6A}"/>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DDC84CB9-7590-4568-98FC-66522285168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2C8335F-3F71-4031-9784-3F3E8E55CF1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D89C392-9F1E-41F7-844C-AE7E5424A31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92CDAFA9-BD68-4F5F-B440-F4248088107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CE6ED49-8559-4877-A06F-E9A5FFAE213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623691A-25A6-43D3-B754-8E0FB4275E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0" name="">
            <a:extLst xmlns:a="http://schemas.openxmlformats.org/drawingml/2006/main">
              <a:ext uri="{FF2B5EF4-FFF2-40B4-BE49-F238E27FC236}">
                <a16:creationId xmlns:a16="http://schemas.microsoft.com/office/drawing/2014/main" id="{9A8AEB85-5BBB-4F9B-9BE2-64CFA7DB229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526759125"/>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9E5C8A7-C94F-47D9-8734-A4853F50E64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87A693DA-A2EA-4AA2-9D42-AE040BB15A4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691c90cce47433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B89350-7177-409A-BB6F-C5BC7AAD106C}"/>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A3468CC9-2C5C-403C-92DF-25AF5CA3EBA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C69DF9A-F6C8-4C3F-A530-47523901DE1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9FB402D-9DBE-4DD3-B892-D02889DC9618}"/>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8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7012BF6D-A4BA-4FB2-B3C3-054E56B00B4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0B6D0601-B10D-4FE6-A885-E750B0205FD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3004D81-1083-4871-9147-A6FD7C444664}"/>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48DDFE5A-AAF1-4D3C-BB2A-0B0A1F21158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4C7E9EA-B7FA-461E-9E12-8209AF7FB97E}"/>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F504AD8-F8D3-4C36-9636-F917CD3CA9A9}"/>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11A179B6-CD6A-432C-A3EC-6874049D2D0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5D6188E-9E36-455F-A8DB-DB005E5E9533}"/>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BDE97D9F-DEA4-4A8A-B5F1-9C67F2EA10C4}"/>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检查：把个人偏好写成用户需求</a:t>
            </a:r>
          </a:p>
        </p:txBody>
      </p:sp>
      <p:sp>
        <p:nvSpPr>
          <p:cNvPr id="17" name="">
            <a:extLst xmlns:a="http://schemas.openxmlformats.org/drawingml/2006/main">
              <a:ext uri="{FF2B5EF4-FFF2-40B4-BE49-F238E27FC236}">
                <a16:creationId xmlns:a16="http://schemas.microsoft.com/office/drawing/2014/main" id="{3FCC9E17-39EA-42C4-BA1C-D36349B303E9}"/>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0CE72A6-827D-401F-B032-064118C9CB0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46B42AF-9CA5-4956-99FB-B7FD6718801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0" name="">
            <a:extLst xmlns:a="http://schemas.openxmlformats.org/drawingml/2006/main">
              <a:ext uri="{FF2B5EF4-FFF2-40B4-BE49-F238E27FC236}">
                <a16:creationId xmlns:a16="http://schemas.microsoft.com/office/drawing/2014/main" id="{52D8BEF1-85AB-4402-9CCE-BF6CC13BCC9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98943581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83C175D-85FA-4C8A-A65B-24EC5681FB9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DF77C995-78F6-454D-AFF7-467CF72388F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6b5952b937a486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F1867F1-3932-473C-88E9-81D20AB163FD}"/>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D0DA1FB-3661-491D-BF05-C3FBAA10D1F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1E74CA9-584A-4ABE-B012-F08838907F99}"/>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C8BC249A-9B83-4193-B2C4-608741E4C35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a:t>
            </a:r>
          </a:p>
        </p:txBody>
      </p:sp>
      <p:sp>
        <p:nvSpPr>
          <p:cNvPr id="8" name="">
            <a:extLst xmlns:a="http://schemas.openxmlformats.org/drawingml/2006/main">
              <a:ext uri="{FF2B5EF4-FFF2-40B4-BE49-F238E27FC236}">
                <a16:creationId xmlns:a16="http://schemas.microsoft.com/office/drawing/2014/main" id="{D1A5D3D3-66AF-49A5-B71D-A78F37B383CB}"/>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D848098C-2583-48E2-ABD5-70CAC910C6B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BD9EB9E-59BA-4756-A8E4-8B0D32759E8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7582C6C-6788-489E-90CA-EC19F01CF11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BDC9100-0095-45DE-A959-7F555045DF0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C477BEA6-4884-432B-9874-72801F5B0F2A}"/>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6568D70-FE2E-403E-9B6C-99FC31D3CF4F}"/>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61A86FC-FCE1-49FD-86F2-1D2E267EF73D}"/>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AD1329D-A3F3-4712-A407-679C10760EEA}"/>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FE26A24-077A-4164-AECD-EE80EFC9AF9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43730BC-19C4-44BF-BFB1-161A32640584}"/>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A75D470-853A-475D-9DFA-0B121ADDA13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5FE0CC9-EF6D-4931-8E2D-E184025BAD9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3F1568F-1388-411C-A0DA-7C0EE99A0B9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2" name="">
            <a:extLst xmlns:a="http://schemas.openxmlformats.org/drawingml/2006/main">
              <a:ext uri="{FF2B5EF4-FFF2-40B4-BE49-F238E27FC236}">
                <a16:creationId xmlns:a16="http://schemas.microsoft.com/office/drawing/2014/main" id="{31A92CB4-CADD-49BD-96B5-F130B9C1AD2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400803309"/>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21A8932-9D84-4A33-B143-D6E56697834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63A0FD3B-6A32-4268-A5C1-E0F220C078B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cfadcd5c9714dc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EFACB6-03F5-4631-9B56-4C020EC73E6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69C7245-C87C-4F8E-A338-5E517635689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724E9CD-290A-4FA0-9FFA-FB737E598E0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D98DCF1A-A931-40A5-9CE5-5A844B97B30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A791817-F94B-42C7-96F9-7EF875FE16E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0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【原创训练材料｜参数为训练所设】Eight of twe…</a:t>
            </a:r>
          </a:p>
        </p:txBody>
      </p:sp>
      <p:sp>
        <p:nvSpPr>
          <p:cNvPr id="9" name="">
            <a:extLst xmlns:a="http://schemas.openxmlformats.org/drawingml/2006/main">
              <a:ext uri="{FF2B5EF4-FFF2-40B4-BE49-F238E27FC236}">
                <a16:creationId xmlns:a16="http://schemas.microsoft.com/office/drawing/2014/main" id="{E5D90281-AEA4-48CB-A7AB-5AA8D94FA281}"/>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3F33FCC5-D550-449C-A5CB-73AD041A3129}"/>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D6656B8-D542-4E82-9978-0DBCEB8E20F9}"/>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AD0293A6-2DBD-4948-B998-6F1BA7E2467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【原创训练材料｜参数为训练所设】Eight of twelve wheel…</a:t>
            </a:r>
          </a:p>
        </p:txBody>
      </p:sp>
      <p:sp>
        <p:nvSpPr>
          <p:cNvPr id="13" name="">
            <a:extLst xmlns:a="http://schemas.openxmlformats.org/drawingml/2006/main">
              <a:ext uri="{FF2B5EF4-FFF2-40B4-BE49-F238E27FC236}">
                <a16:creationId xmlns:a16="http://schemas.microsoft.com/office/drawing/2014/main" id="{BE04B0FD-FDB2-4C22-AF84-2AB0B9B2404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5750E647-8D4A-40A6-B629-58CE6D9985D8}"/>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B27EFE4-6D8F-4815-97A5-2EBFF952DD79}"/>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12A6731-BE8A-4384-A469-7BA342AE0A5D}"/>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【原创训练材料｜参数为训练所设】Eight of twelve wheel…</a:t>
            </a:r>
          </a:p>
        </p:txBody>
      </p:sp>
      <p:sp>
        <p:nvSpPr>
          <p:cNvPr id="17" name="">
            <a:extLst xmlns:a="http://schemas.openxmlformats.org/drawingml/2006/main">
              <a:ext uri="{FF2B5EF4-FFF2-40B4-BE49-F238E27FC236}">
                <a16:creationId xmlns:a16="http://schemas.microsoft.com/office/drawing/2014/main" id="{6D4AD39E-D364-43B1-837F-7AE293A07AB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5BDBFFA-1A10-4DE5-BA52-A7C3CA33A26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41DC54A-D59A-4E33-BA09-AE046ECF61C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0" name="">
            <a:extLst xmlns:a="http://schemas.openxmlformats.org/drawingml/2006/main">
              <a:ext uri="{FF2B5EF4-FFF2-40B4-BE49-F238E27FC236}">
                <a16:creationId xmlns:a16="http://schemas.microsoft.com/office/drawing/2014/main" id="{BDDA206A-2EA6-4FDA-9F81-9878EEE1F79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45929469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D8B0D62-7771-47A8-A2FE-0400E6196CB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1A60F676-C2C3-41AF-B9F2-B2A2A3D41B0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e805370d9c14a2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042C6E0-75A1-4A75-86E4-7829A349ED56}"/>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F23F014-06E6-4BF2-8B13-96787B1DAFE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64D2172-94DC-4A5E-AB5F-47AC68CD1331}"/>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F660BCAD-5627-45F2-B6C0-494E255B73B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把个人偏好写成用户需求</a:t>
            </a:r>
          </a:p>
        </p:txBody>
      </p:sp>
      <p:sp>
        <p:nvSpPr>
          <p:cNvPr id="8" name="">
            <a:extLst xmlns:a="http://schemas.openxmlformats.org/drawingml/2006/main">
              <a:ext uri="{FF2B5EF4-FFF2-40B4-BE49-F238E27FC236}">
                <a16:creationId xmlns:a16="http://schemas.microsoft.com/office/drawing/2014/main" id="{9C1441C3-8364-43F2-BEBC-CB20086EBBE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4AA12E1C-0E93-495A-B3F5-018CE79E586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0BAB199-7A13-4C88-B0DF-6D35DBA369E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F7427EC4-7067-4F63-9DA2-60309E09DD71}"/>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正确结论：Lower or adjust the controls, then repeat reach tests with the intended users.</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B027002-1A9E-44BA-9236-3CAF69A6459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27002C75-F789-4273-AE71-6BECB44A7A4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FBF5C3E-3C3A-4A9B-B3DD-2C1CD3B8A66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15" name="">
            <a:extLst xmlns:a="http://schemas.openxmlformats.org/drawingml/2006/main">
              <a:ext uri="{FF2B5EF4-FFF2-40B4-BE49-F238E27FC236}">
                <a16:creationId xmlns:a16="http://schemas.microsoft.com/office/drawing/2014/main" id="{A2844524-C9BA-4A58-84CF-698AB14CA5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271266224"/>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2E6B02F-C9CC-43A9-AF83-04D30CB6CE3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8BDFD3B1-C30C-41F0-A1D7-F3688CDAF6A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1a3f5827ead4b4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875FBFD-8FD3-45CD-9A7A-EB15D17EE83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3B892CC-4E38-47B5-90BD-0B154168459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D1BD1E1-C58D-4260-942F-196566CA66D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A935302B-22E0-404C-B199-40E773E8FDB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turns the m…</a:t>
            </a:r>
          </a:p>
        </p:txBody>
      </p:sp>
      <p:sp>
        <p:nvSpPr>
          <p:cNvPr id="8" name="">
            <a:extLst xmlns:a="http://schemas.openxmlformats.org/drawingml/2006/main">
              <a:ext uri="{FF2B5EF4-FFF2-40B4-BE49-F238E27FC236}">
                <a16:creationId xmlns:a16="http://schemas.microsoft.com/office/drawing/2014/main" id="{BA19D39B-D04A-4DF0-A975-4BC949A82D4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033EF98-20FB-49D8-9B70-ECA9CEEEEF94}"/>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C55A155-5B00-4C31-9FF9-806C9FD602F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7D3F2DCB-CFB1-48FD-87BB-4A23C558027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2A8A8F43-4258-4F96-B6B9-5265F8B0A2F1}"/>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B0295EE6-D78C-444E-9035-F8BDAF27C84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564FFD3-90FA-48BD-AF67-98BB13B5E67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A32CDC5-19D0-405E-9672-E97D92A7CCD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16" name="">
            <a:extLst xmlns:a="http://schemas.openxmlformats.org/drawingml/2006/main">
              <a:ext uri="{FF2B5EF4-FFF2-40B4-BE49-F238E27FC236}">
                <a16:creationId xmlns:a16="http://schemas.microsoft.com/office/drawing/2014/main" id="{FECD0084-3E4D-4C0F-B8CB-B4C0DE6867D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204750350"/>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1137ED6-8B7E-48ED-A28E-1149AA455FC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82CB2BFF-3B52-431C-A113-31135541174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5b916cbea6d4f4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C7B8ECF-D4A0-4163-B459-B9DA4C821D0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C2BB6200-F9A5-43B6-B595-782012D8A9A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85F425E-0214-43B6-B15F-C06A430E235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能独立执行“访谈—定义问题—写指标—优选方案”，并说明每一步理由。</a:t>
            </a:r>
          </a:p>
        </p:txBody>
      </p:sp>
      <p:sp>
        <p:nvSpPr>
          <p:cNvPr id="7" name="">
            <a:extLst xmlns:a="http://schemas.openxmlformats.org/drawingml/2006/main">
              <a:ext uri="{FF2B5EF4-FFF2-40B4-BE49-F238E27FC236}">
                <a16:creationId xmlns:a16="http://schemas.microsoft.com/office/drawing/2014/main" id="{ADAE37BB-F45B-49FC-84E6-CC4F9F31523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EF973A61-4D5B-4451-9251-D3A91319676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377203CA-832E-4E43-9234-550FCE991BBA}"/>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【原创训练材料｜参数为训练所设】Eight of twelve wheelchair user…</a:t>
            </a:r>
          </a:p>
        </p:txBody>
      </p:sp>
      <p:sp>
        <p:nvSpPr>
          <p:cNvPr id="10" name="">
            <a:extLst xmlns:a="http://schemas.openxmlformats.org/drawingml/2006/main">
              <a:ext uri="{FF2B5EF4-FFF2-40B4-BE49-F238E27FC236}">
                <a16:creationId xmlns:a16="http://schemas.microsoft.com/office/drawing/2014/main" id="{CDB2135D-FF35-44B2-881E-6E49E43C80C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高频错因：把个人偏好写成用户需求</a:t>
            </a:r>
          </a:p>
        </p:txBody>
      </p:sp>
      <p:sp>
        <p:nvSpPr>
          <p:cNvPr id="11" name="">
            <a:extLst xmlns:a="http://schemas.openxmlformats.org/drawingml/2006/main">
              <a:ext uri="{FF2B5EF4-FFF2-40B4-BE49-F238E27FC236}">
                <a16:creationId xmlns:a16="http://schemas.microsoft.com/office/drawing/2014/main" id="{51159EB8-5911-49C3-A70F-EDF3A00159EC}"/>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2E6AE46-AEE2-4726-BD6D-8B1D250B400B}"/>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6F727232-9B2E-44AC-B975-18F5FA180BA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设计规格必须可测量</a:t>
            </a:r>
          </a:p>
        </p:txBody>
      </p:sp>
      <p:sp>
        <p:nvSpPr>
          <p:cNvPr id="14" name="">
            <a:extLst xmlns:a="http://schemas.openxmlformats.org/drawingml/2006/main">
              <a:ext uri="{FF2B5EF4-FFF2-40B4-BE49-F238E27FC236}">
                <a16:creationId xmlns:a16="http://schemas.microsoft.com/office/drawing/2014/main" id="{36184D3E-1583-44E7-9993-54DC9A69F4D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775E3879-610D-45A6-AF4B-6A89D88A2AF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BECFBAA-43CA-478C-BF8C-082C16E3D78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17" name="">
            <a:extLst xmlns:a="http://schemas.openxmlformats.org/drawingml/2006/main">
              <a:ext uri="{FF2B5EF4-FFF2-40B4-BE49-F238E27FC236}">
                <a16:creationId xmlns:a16="http://schemas.microsoft.com/office/drawing/2014/main" id="{D314630D-4A99-4F4B-82D6-6F4E839F455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13149407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7B6A49FA-7DF8-436F-A9C1-5B6643C5E4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70DCADF2-8694-48C2-ACD1-92B86B4B90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0ee155ae4ce42d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4A44EDE-E70F-43E9-B2D9-A540ED1DFBA2}"/>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3EA2512-0118-4CD5-8A81-EDEB1CC0008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27C3EF3-D1A6-45EC-AC51-E94439FC871C}"/>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1D089DE-1729-444C-8609-A55687B046C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C632943-47D6-47BF-BBAE-C2AC70E2A3E8}"/>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访谈</a:t>
            </a:r>
          </a:p>
        </p:txBody>
      </p:sp>
      <p:sp>
        <p:nvSpPr>
          <p:cNvPr id="9" name="">
            <a:extLst xmlns:a="http://schemas.openxmlformats.org/drawingml/2006/main">
              <a:ext uri="{FF2B5EF4-FFF2-40B4-BE49-F238E27FC236}">
                <a16:creationId xmlns:a16="http://schemas.microsoft.com/office/drawing/2014/main" id="{E533682A-09A5-4B09-8C3E-D76752852390}"/>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2C9B0F9B-E4F5-45A0-AFFA-C019B218F8BA}"/>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定义问题</a:t>
            </a:r>
          </a:p>
        </p:txBody>
      </p:sp>
      <p:sp>
        <p:nvSpPr>
          <p:cNvPr id="11" name="">
            <a:extLst xmlns:a="http://schemas.openxmlformats.org/drawingml/2006/main">
              <a:ext uri="{FF2B5EF4-FFF2-40B4-BE49-F238E27FC236}">
                <a16:creationId xmlns:a16="http://schemas.microsoft.com/office/drawing/2014/main" id="{81F86773-AE71-4AE7-91D1-D187B2434BEB}"/>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CA8BAC48-A11E-4D58-85B5-4E592EA4E313}"/>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写指标</a:t>
            </a:r>
          </a:p>
        </p:txBody>
      </p:sp>
      <p:sp>
        <p:nvSpPr>
          <p:cNvPr id="13" name="">
            <a:extLst xmlns:a="http://schemas.openxmlformats.org/drawingml/2006/main">
              <a:ext uri="{FF2B5EF4-FFF2-40B4-BE49-F238E27FC236}">
                <a16:creationId xmlns:a16="http://schemas.microsoft.com/office/drawing/2014/main" id="{910FFB2C-C79E-40E6-B282-D13260683446}"/>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D88DFB61-B23A-429E-9160-6395041E5271}"/>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优选方案</a:t>
            </a:r>
          </a:p>
        </p:txBody>
      </p:sp>
      <p:sp>
        <p:nvSpPr>
          <p:cNvPr id="15" name="">
            <a:extLst xmlns:a="http://schemas.openxmlformats.org/drawingml/2006/main">
              <a:ext uri="{FF2B5EF4-FFF2-40B4-BE49-F238E27FC236}">
                <a16:creationId xmlns:a16="http://schemas.microsoft.com/office/drawing/2014/main" id="{BD8C3F37-10D6-400F-A2DA-E001BC3B4AE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ED765832-917A-4C46-A87F-F34CFB632152}"/>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95F79A84-CE4B-4DB2-B0C1-1E45FEFA208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【原创训练材料｜参数为训练所设】Eight of twelve wheelchair users cannot r…</a:t>
            </a:r>
          </a:p>
        </p:txBody>
      </p:sp>
      <p:sp>
        <p:nvSpPr>
          <p:cNvPr id="18" name="">
            <a:extLst xmlns:a="http://schemas.openxmlformats.org/drawingml/2006/main">
              <a:ext uri="{FF2B5EF4-FFF2-40B4-BE49-F238E27FC236}">
                <a16:creationId xmlns:a16="http://schemas.microsoft.com/office/drawing/2014/main" id="{464098AE-C198-4322-B3ED-27836C1E9BDC}"/>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7543860-EFAC-4AB3-BAC4-E8E2924C0FF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292907BC-3E7D-4763-A428-C85D8A93814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正确结论：Aesthetic preference cannot replace the observed access evidence.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44EC5C5B-561B-4AAE-A99E-90395DA9A68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E26442E8-B967-4501-8F24-F4F875FA60D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E35ECA71-C054-4C95-BD42-5A00581F5EB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4" name="">
            <a:extLst xmlns:a="http://schemas.openxmlformats.org/drawingml/2006/main">
              <a:ext uri="{FF2B5EF4-FFF2-40B4-BE49-F238E27FC236}">
                <a16:creationId xmlns:a16="http://schemas.microsoft.com/office/drawing/2014/main" id="{E26E1C95-0466-455F-9036-D83F68BA87A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399657015"/>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55A15B8-62F9-4010-9FCA-193A693AFDC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F5EA11F0-91A9-4C4F-B69D-95E30616B56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d63f30aaa2a4b2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1A75D01-CCA9-4859-9AD6-5251A0A05FF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53F2C29-D807-4CED-8854-8B886008E6A6}"/>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A62C390-AF9A-473B-8301-026E8E92C7C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34E01E0-6AE2-4F3E-A4AD-670FA964E550}"/>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6938BC48-5EFA-4ED4-9FA5-D4F1BEF3BB0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FFBEB8D8-EDA5-40D9-90CE-A8915C40A76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3448F69-153C-4F70-86F1-A02ECB29A6E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A45D7832-EB98-43BB-8330-891BB1B9877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E3C1CE7-BA44-47E9-96B1-8F4204E4ADB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A9E9E4F-A89B-406C-B702-23BEF3BFBFF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7FA1F85-9E65-4B64-BB15-8E8A22E785E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1E511BD-EF7F-451F-93D5-3DC4EFF7943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579DA297-B224-413C-80D6-449F4756A8AB}"/>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DA646C91-110C-402F-B5E8-E60D50A7F2E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1A59128-EE03-4E18-950F-077B93A23BDE}"/>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95D8EED2-D8D1-49EE-B7AD-903DCDA4AD1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A949CA8C-9A58-4628-A939-1EC7E024596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B187259-5492-4CA9-83AE-E192F72E65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2" name="">
            <a:extLst xmlns:a="http://schemas.openxmlformats.org/drawingml/2006/main">
              <a:ext uri="{FF2B5EF4-FFF2-40B4-BE49-F238E27FC236}">
                <a16:creationId xmlns:a16="http://schemas.microsoft.com/office/drawing/2014/main" id="{5822E1B6-E552-46E1-9627-56301EBCD8C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84788991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221A14E-32BE-4298-A094-8AEE8DB6454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8DA16171-DE53-4D0A-A8EC-222D71DEBF1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0f0814646374fa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E4077F-B065-429D-ABA7-2ED5460923A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B7CED2EA-5AFA-4E02-B140-8519F1F2EE1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071246B-3CF9-440C-83F1-E62B110CFA13}"/>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28C1CF71-A864-4340-B9FB-C86102D23E9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设计过程与需求</a:t>
            </a:r>
          </a:p>
        </p:txBody>
      </p:sp>
      <p:sp>
        <p:nvSpPr>
          <p:cNvPr id="8" name="">
            <a:extLst xmlns:a="http://schemas.openxmlformats.org/drawingml/2006/main">
              <a:ext uri="{FF2B5EF4-FFF2-40B4-BE49-F238E27FC236}">
                <a16:creationId xmlns:a16="http://schemas.microsoft.com/office/drawing/2014/main" id="{D4B31BFC-B0B4-4782-95F6-84668E59C99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5D55AE6-06D0-41CA-BFA0-B54A9842D7F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74E188C-C972-4A49-9671-EF2FE76D5B3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B661F32C-8616-4CC1-BCC9-B432A44B825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7AAA648-E887-4AFC-9F75-49EF777305A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4C08C9C-21E9-42B6-B032-5CD462C0653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E7664762-2B33-422D-AB30-7C1638E2FF51}"/>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F4538D9-22EE-4596-AEF4-671BB719DC9E}"/>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5509923-87C0-492F-B195-6F71BCE3F7CC}"/>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B6D7CC78-E38E-40E9-A9AD-E72BF5BA2A21}"/>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EB540A54-1FFB-4BD9-A4D2-FED58F23DEF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A7A0D47-3A3F-4865-A99C-16E5838D037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0" name="">
            <a:extLst xmlns:a="http://schemas.openxmlformats.org/drawingml/2006/main">
              <a:ext uri="{FF2B5EF4-FFF2-40B4-BE49-F238E27FC236}">
                <a16:creationId xmlns:a16="http://schemas.microsoft.com/office/drawing/2014/main" id="{DE718640-D9C2-42C4-A229-97D2DFDA56B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057657348"/>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7CCA128-60B2-4BAE-9D31-5240DDFE4DF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1954A36E-43FF-4847-8B80-136C509E161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331d99a678c4b6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2594F63-0DBB-4AF3-B306-0E0937C9D39C}"/>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76AFD0B-D3C8-4CAA-94DD-A1B8119E3AF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8206FAF-1D41-4A92-B8AD-77AAF4085710}"/>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3B6A3CAE-107A-45FF-8DA1-74255111CE1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F1F93D89-65FF-4BEB-B592-18B85522A3B4}"/>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3A163FC0-F314-4599-8D80-A386F4794867}"/>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3982DC7-9A02-4A3F-8DB6-3050627CF678}"/>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A764F4B3-E7FB-4590-BF4C-A491279C7D7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8B9A2CE-732E-4724-96B3-F91B6886785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A7E0D47-04AF-4162-9E3D-E5F9A1457BC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FE344516-9D63-4451-B241-42814D0A110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7683677-9941-4510-B3F7-2FAD2CED6BD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935E521-C2A6-42D1-AC3A-6D6CDD81EE0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检查：把个人偏好写成用户需求</a:t>
            </a:r>
          </a:p>
        </p:txBody>
      </p:sp>
      <p:sp>
        <p:nvSpPr>
          <p:cNvPr id="17" name="">
            <a:extLst xmlns:a="http://schemas.openxmlformats.org/drawingml/2006/main">
              <a:ext uri="{FF2B5EF4-FFF2-40B4-BE49-F238E27FC236}">
                <a16:creationId xmlns:a16="http://schemas.microsoft.com/office/drawing/2014/main" id="{F01E1A25-98A9-45EF-B752-C1A330A3971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8C5A930-6CED-459C-8746-C55EECFD78D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3EE529F-F60B-44D8-983F-9D1334E106D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0" name="">
            <a:extLst xmlns:a="http://schemas.openxmlformats.org/drawingml/2006/main">
              <a:ext uri="{FF2B5EF4-FFF2-40B4-BE49-F238E27FC236}">
                <a16:creationId xmlns:a16="http://schemas.microsoft.com/office/drawing/2014/main" id="{24C36CC4-596D-41A0-AE04-743DE7490FC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26563154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0A8BC86-08BC-4CB9-8DED-705969202E9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D110DFD8-4B2B-4098-A127-CDDD415E0EC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9c7658ca818418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E06EC8D-B585-450B-9B25-D37758C7479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58A3E1F-685D-4CDF-A72D-2257C62CE573}"/>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85F7B35-B910-42E7-ACD1-8C7C228356E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6348E516-542B-417B-AAAC-8BA666E63585}"/>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a:t>
            </a:r>
          </a:p>
        </p:txBody>
      </p:sp>
      <p:sp>
        <p:nvSpPr>
          <p:cNvPr id="8" name="">
            <a:extLst xmlns:a="http://schemas.openxmlformats.org/drawingml/2006/main">
              <a:ext uri="{FF2B5EF4-FFF2-40B4-BE49-F238E27FC236}">
                <a16:creationId xmlns:a16="http://schemas.microsoft.com/office/drawing/2014/main" id="{70980006-7C95-4642-BC2E-F6A4A97DCA64}"/>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3D0250CA-1D27-4796-9A59-60366AE76F14}"/>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337C442-FF31-4FA8-A367-67F310AF04B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4BCB9B6-6FCA-43EF-B544-A1118F523C2C}"/>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E554567-3645-43D8-A908-E8B3170DFAC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8FDC525C-F5D0-46DD-936F-9938F004545F}"/>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539EE636-4FB5-4D69-AB4B-4E34541CD549}"/>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90DD7CEF-8D81-484D-B901-575D9A27AAC6}"/>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475A820E-984B-4047-83B1-2C5FF96A446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DB54E4EA-6540-4E8B-AB14-DAB38CA2E4A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252A572-71A8-49B0-B988-A4E1CDD78DF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C996CD7F-E63F-403B-A0BA-EFC899B7D15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6DD9954-874B-4C77-9BBC-25779AB280A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886B37C-6F02-43ED-9547-19BDC72532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2" name="">
            <a:extLst xmlns:a="http://schemas.openxmlformats.org/drawingml/2006/main">
              <a:ext uri="{FF2B5EF4-FFF2-40B4-BE49-F238E27FC236}">
                <a16:creationId xmlns:a16="http://schemas.microsoft.com/office/drawing/2014/main" id="{463423F5-D00C-4B03-BD5C-E8F9D7BCBCF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85527294"/>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2FBC02E-0D2A-43A8-9CF1-C49963BA000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AB13D496-FECC-4FC6-AB23-B1228BB99DE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24e5c58de574b1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8194EDC-EC50-470F-AFFE-8CD4E4D11F3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7BE9AC8C-C72A-4D10-94D3-BBD2E844B46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5253A63-D85A-445D-9F32-C6B298710253}"/>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63DC3017-FC60-4D4F-BCC4-A6921DD2986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32B6618-4EB1-45CD-BDB9-A0FC97B75822}"/>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5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【原创训练材料｜参数为训练所设】Eight of tw…</a:t>
            </a:r>
          </a:p>
        </p:txBody>
      </p:sp>
      <p:sp>
        <p:nvSpPr>
          <p:cNvPr id="9" name="">
            <a:extLst xmlns:a="http://schemas.openxmlformats.org/drawingml/2006/main">
              <a:ext uri="{FF2B5EF4-FFF2-40B4-BE49-F238E27FC236}">
                <a16:creationId xmlns:a16="http://schemas.microsoft.com/office/drawing/2014/main" id="{B85F08B5-97CB-48EF-BFA2-555D1B340E7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EC1A51FD-0BF4-4513-9251-F2B86585E1D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C812B4F2-295D-4335-9C69-087AEE7B6C4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FF13E6C-EF16-47A0-BF66-8B7FF446DF2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【原创训练材料｜参数为训练所设】Eight of twelve whee…</a:t>
            </a:r>
          </a:p>
        </p:txBody>
      </p:sp>
      <p:sp>
        <p:nvSpPr>
          <p:cNvPr id="13" name="">
            <a:extLst xmlns:a="http://schemas.openxmlformats.org/drawingml/2006/main">
              <a:ext uri="{FF2B5EF4-FFF2-40B4-BE49-F238E27FC236}">
                <a16:creationId xmlns:a16="http://schemas.microsoft.com/office/drawing/2014/main" id="{A246154D-82AB-4486-9B8C-A248A807292D}"/>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28B3D13F-950C-4F29-994B-05F530F336B4}"/>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287B50B-5B31-464A-B399-7564A27AD0D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DF883282-82E0-4425-9A2F-7C8C8D0E374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【原创训练材料｜参数为训练所设】Eight of twelve whee…</a:t>
            </a:r>
          </a:p>
        </p:txBody>
      </p:sp>
      <p:sp>
        <p:nvSpPr>
          <p:cNvPr id="17" name="">
            <a:extLst xmlns:a="http://schemas.openxmlformats.org/drawingml/2006/main">
              <a:ext uri="{FF2B5EF4-FFF2-40B4-BE49-F238E27FC236}">
                <a16:creationId xmlns:a16="http://schemas.microsoft.com/office/drawing/2014/main" id="{DEE52679-B721-4B13-9B7F-8E0C4537BDD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C39EEB1-902D-4B91-9EF4-2DF2402A7A4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7B3C05C-7005-46DC-96B7-2ADD92B74FD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0" name="">
            <a:extLst xmlns:a="http://schemas.openxmlformats.org/drawingml/2006/main">
              <a:ext uri="{FF2B5EF4-FFF2-40B4-BE49-F238E27FC236}">
                <a16:creationId xmlns:a16="http://schemas.microsoft.com/office/drawing/2014/main" id="{EBDBC998-2466-4E09-962F-6FEEADC0311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55001004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1AB4AAE-2A67-467D-88BD-C39A72F1B89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03709BB0-9D20-4A42-AF70-7B911053A22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de3be26363547c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6F3880D-9DA6-4531-BBE3-3698F2A22F6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B56F39C1-87B9-4BF0-BB73-80CAA5DD791C}"/>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E6E23F0-A843-4E13-ACF0-C7672A3B59F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0F3E714-A5D7-41D7-87B9-ACE9039F7282}"/>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把个人偏好写成用户需求</a:t>
            </a:r>
          </a:p>
        </p:txBody>
      </p:sp>
      <p:sp>
        <p:nvSpPr>
          <p:cNvPr id="8" name="">
            <a:extLst xmlns:a="http://schemas.openxmlformats.org/drawingml/2006/main">
              <a:ext uri="{FF2B5EF4-FFF2-40B4-BE49-F238E27FC236}">
                <a16:creationId xmlns:a16="http://schemas.microsoft.com/office/drawing/2014/main" id="{B99FB812-A718-4310-BF56-36082F7074F0}"/>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8539A39-E593-4C6A-BB09-024BE188649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0A3D19B-2047-4C69-BCD7-7C8B08F3AD7E}"/>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0EB4B470-E0B7-4720-9E26-71B14CCCCBE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design brief must include a measurable seated-reach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48B8702-2500-4BF6-9721-52F855896AA7}"/>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BFA47E0-3DA0-4D19-86A1-F37A26B3B70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5EE86A6-7C2C-4D08-B11A-057384CF13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15" name="">
            <a:extLst xmlns:a="http://schemas.openxmlformats.org/drawingml/2006/main">
              <a:ext uri="{FF2B5EF4-FFF2-40B4-BE49-F238E27FC236}">
                <a16:creationId xmlns:a16="http://schemas.microsoft.com/office/drawing/2014/main" id="{F49E6721-0E98-4BE3-B1F0-F737EE2EB6A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2023361701"/>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45ADBCE-AC23-44CB-A819-CC913440998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EDE2D504-1498-48D0-81B7-539D15A22E4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ed197091c4e446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467D841-45EE-4D09-BE72-1BE8F99FC14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046688F1-E832-4408-8C12-1436F3A5B0C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E593192-9B3F-49EE-8592-FF53BF5A014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856170F1-41B1-44DE-8856-6BEDD319F9A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independent check…</a:t>
            </a:r>
          </a:p>
        </p:txBody>
      </p:sp>
      <p:sp>
        <p:nvSpPr>
          <p:cNvPr id="8" name="">
            <a:extLst xmlns:a="http://schemas.openxmlformats.org/drawingml/2006/main">
              <a:ext uri="{FF2B5EF4-FFF2-40B4-BE49-F238E27FC236}">
                <a16:creationId xmlns:a16="http://schemas.microsoft.com/office/drawing/2014/main" id="{6DA6B8BD-2BFD-4495-AEC5-1C7D3406854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8F5B092D-D97C-44BA-AEFA-D3A13BD2D90C}"/>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ABAD618-C082-4217-91C9-3AC3F15C648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B326526-72CB-493D-99DF-0C4A21872BC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D69EC616-6330-4AB5-94DE-E60F715F14D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0CEF3D9-9E9D-47DE-B4B2-4D1A372BCEEE}"/>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1CD49EBF-6949-42CE-9A5A-95EE83F109C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C98846B-A6FD-4D9E-80C7-AE60A93FEE1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16" name="">
            <a:extLst xmlns:a="http://schemas.openxmlformats.org/drawingml/2006/main">
              <a:ext uri="{FF2B5EF4-FFF2-40B4-BE49-F238E27FC236}">
                <a16:creationId xmlns:a16="http://schemas.microsoft.com/office/drawing/2014/main" id="{57A3B38F-A716-4206-B4AF-CAA067B5A32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61125047"/>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EE2FADE-FFD3-477D-9019-262AB32BF76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D053FD68-BA7E-4AF9-A4F8-73FCBB402C4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22fe8119614455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7B55BF6-AF71-40F0-94B5-0264A835A3A1}"/>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068F1C1A-32B2-4973-8A76-42071B5AE73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08E6776-6E6C-4301-91B6-5AC4BF5A095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46CDCC89-7E61-4992-98AF-727F7676D8A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40EB1AED-2FA1-427D-B890-4EB7F4E13F0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F1780F8E-BFA0-498D-B1A1-B9B402ED88C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【原创训练材料｜参数为训练所设】Eight of twelve wheelchair user…</a:t>
            </a:r>
          </a:p>
        </p:txBody>
      </p:sp>
      <p:sp>
        <p:nvSpPr>
          <p:cNvPr id="10" name="">
            <a:extLst xmlns:a="http://schemas.openxmlformats.org/drawingml/2006/main">
              <a:ext uri="{FF2B5EF4-FFF2-40B4-BE49-F238E27FC236}">
                <a16:creationId xmlns:a16="http://schemas.microsoft.com/office/drawing/2014/main" id="{DE57156C-6B04-49B6-9432-2358891F0E97}"/>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高频错因：把个人偏好写成用户需求</a:t>
            </a:r>
          </a:p>
        </p:txBody>
      </p:sp>
      <p:sp>
        <p:nvSpPr>
          <p:cNvPr id="11" name="">
            <a:extLst xmlns:a="http://schemas.openxmlformats.org/drawingml/2006/main">
              <a:ext uri="{FF2B5EF4-FFF2-40B4-BE49-F238E27FC236}">
                <a16:creationId xmlns:a16="http://schemas.microsoft.com/office/drawing/2014/main" id="{B30B0CAD-E727-46F7-9E53-7C47A3C7202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2FF84E4-9B01-4E2C-93DF-A85D225DD7F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F56484C-BEF1-46E5-B6E9-DFAE7C3CC33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设计规格必须可测量</a:t>
            </a:r>
          </a:p>
        </p:txBody>
      </p:sp>
      <p:sp>
        <p:nvSpPr>
          <p:cNvPr id="14" name="">
            <a:extLst xmlns:a="http://schemas.openxmlformats.org/drawingml/2006/main">
              <a:ext uri="{FF2B5EF4-FFF2-40B4-BE49-F238E27FC236}">
                <a16:creationId xmlns:a16="http://schemas.microsoft.com/office/drawing/2014/main" id="{100FF26B-398F-445F-90AB-2EB67A78299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73B8D1E-BA8E-4FD2-A630-BEAF651E87F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57068AF-219F-4AA2-936A-E6733B2445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17" name="">
            <a:extLst xmlns:a="http://schemas.openxmlformats.org/drawingml/2006/main">
              <a:ext uri="{FF2B5EF4-FFF2-40B4-BE49-F238E27FC236}">
                <a16:creationId xmlns:a16="http://schemas.microsoft.com/office/drawing/2014/main" id="{77D4751E-F0E9-4F14-B800-1680FA98B6A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842290833"/>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D6617369-3426-43E2-A08B-EF6AFFCEDAA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2730A430-92E4-458B-AD2A-9241FF1820D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c804cf592730465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E2049F-B945-4E0E-8C93-6F0889E5AB0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EE9966F-B1FA-42AB-81FB-D3E4DAD372C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7074D1D-AC58-4BFE-A9E3-38EA9639C73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7333F18-3B5E-4057-B60E-09C015E73A9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028A6F8C-06BD-429C-A649-7AF790F0292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访谈</a:t>
            </a:r>
          </a:p>
        </p:txBody>
      </p:sp>
      <p:sp>
        <p:nvSpPr>
          <p:cNvPr id="9" name="">
            <a:extLst xmlns:a="http://schemas.openxmlformats.org/drawingml/2006/main">
              <a:ext uri="{FF2B5EF4-FFF2-40B4-BE49-F238E27FC236}">
                <a16:creationId xmlns:a16="http://schemas.microsoft.com/office/drawing/2014/main" id="{600A08DC-3D88-42F8-B78B-E18774DF779B}"/>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62E617F-DCB3-4095-8815-E77AE758FCCE}"/>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定义问题</a:t>
            </a:r>
          </a:p>
        </p:txBody>
      </p:sp>
      <p:sp>
        <p:nvSpPr>
          <p:cNvPr id="11" name="">
            <a:extLst xmlns:a="http://schemas.openxmlformats.org/drawingml/2006/main">
              <a:ext uri="{FF2B5EF4-FFF2-40B4-BE49-F238E27FC236}">
                <a16:creationId xmlns:a16="http://schemas.microsoft.com/office/drawing/2014/main" id="{F9662F66-0097-4000-9F07-99D87D65D2E6}"/>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20727DE-5B8C-4458-8AEA-E03937D064CC}"/>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写指标</a:t>
            </a:r>
          </a:p>
        </p:txBody>
      </p:sp>
      <p:sp>
        <p:nvSpPr>
          <p:cNvPr id="13" name="">
            <a:extLst xmlns:a="http://schemas.openxmlformats.org/drawingml/2006/main">
              <a:ext uri="{FF2B5EF4-FFF2-40B4-BE49-F238E27FC236}">
                <a16:creationId xmlns:a16="http://schemas.microsoft.com/office/drawing/2014/main" id="{6ADC46D1-0589-440E-91DE-F0819B2DA1FD}"/>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9CDCF90B-6B42-4125-A0CE-4A1478898815}"/>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优选方案</a:t>
            </a:r>
          </a:p>
        </p:txBody>
      </p:sp>
      <p:sp>
        <p:nvSpPr>
          <p:cNvPr id="15" name="">
            <a:extLst xmlns:a="http://schemas.openxmlformats.org/drawingml/2006/main">
              <a:ext uri="{FF2B5EF4-FFF2-40B4-BE49-F238E27FC236}">
                <a16:creationId xmlns:a16="http://schemas.microsoft.com/office/drawing/2014/main" id="{CEBC51AE-D035-4484-8F2E-32A630E6D2B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89A9A070-7915-4952-87B4-D8515D33E7DD}"/>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743FECC6-B467-4946-85B8-B44EE661F071}"/>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【原创训练材料｜参数为训练所设】Eight of twelve wheelchair users cannot r…</a:t>
            </a:r>
          </a:p>
        </p:txBody>
      </p:sp>
      <p:sp>
        <p:nvSpPr>
          <p:cNvPr id="18" name="">
            <a:extLst xmlns:a="http://schemas.openxmlformats.org/drawingml/2006/main">
              <a:ext uri="{FF2B5EF4-FFF2-40B4-BE49-F238E27FC236}">
                <a16:creationId xmlns:a16="http://schemas.microsoft.com/office/drawing/2014/main" id="{36BB4D0E-ECDF-4135-82F9-B426D496C49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827D531-D8F5-4663-BAC5-93DF1B22FDFA}"/>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77AD4BDA-E7D1-4EC6-9DDC-FC8A2C9CD88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design brief must include a measurable seate…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F9C2FB4B-B6A5-41F1-872C-AC9D364A85A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CAD8D167-A696-4418-8025-56545EF7CF5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15F468F7-501F-4595-BE2D-27674ADE92D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4" name="">
            <a:extLst xmlns:a="http://schemas.openxmlformats.org/drawingml/2006/main">
              <a:ext uri="{FF2B5EF4-FFF2-40B4-BE49-F238E27FC236}">
                <a16:creationId xmlns:a16="http://schemas.microsoft.com/office/drawing/2014/main" id="{A9097521-05FA-4C02-8E1D-C572C534F6B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1955214985"/>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959C63C-A51E-49AB-9F1B-D160B3A0218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145BA43B-74C3-4D9D-906F-0E9898D350B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3f3ddd4810d4df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393A589-6A77-4790-B0B3-4BFC49F347CE}"/>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290E841C-18D2-47D0-B0D6-EE7D08E9ED7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E33FE11-23F9-41D4-87D0-5892E1B4E38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66A73BD4-160B-4B7F-BDD2-014ED015B7C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F876507C-6425-4CB3-B143-E8C6789F523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D83AABD6-9FF5-4FD4-99FE-C1486ECEC66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4F8DFDBE-E89D-4BF7-90EF-4BE46C2BD37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96E6343D-4321-4599-8191-BEAE1C16B4D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172C28C-CFA3-4692-9253-011FF8361675}"/>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93974934-E0B4-4F8F-95AB-CA5F6B3EB01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268C9AC-9B4F-47CC-815F-CCD6035B747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44257ED-F7EE-4B71-88D2-95566208B0E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BF28ECF-8B0A-4D93-B57F-52A2A568008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55B87A77-DC5E-4DB9-A1C9-1CA943AB726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427DB41-FAF0-477A-A58B-AAC97E7759A4}"/>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E5A23509-EC45-449A-B557-92B7D227BF5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9244AAAD-BBD7-4673-B7F9-CA8F78F118A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DDA9E4F-F570-4797-AA9D-B70823DE7E0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2" name="">
            <a:extLst xmlns:a="http://schemas.openxmlformats.org/drawingml/2006/main">
              <a:ext uri="{FF2B5EF4-FFF2-40B4-BE49-F238E27FC236}">
                <a16:creationId xmlns:a16="http://schemas.microsoft.com/office/drawing/2014/main" id="{B2BD1AE9-889E-43D7-9C15-04873553930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208907787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E2C0BA7-4592-46D3-ADC1-D4D268937FB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70EEAFC4-9274-4D01-9D5B-C063FF9E42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7b6ffa9474f4b6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98B536-B82B-4705-9DFA-74E7026707AE}"/>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09F2556-9AF2-4D5F-B882-3452E8A49BA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EF9DF29-6C98-4A4E-AB61-B980A5965EC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46A6A36-09DA-451D-B4B8-EE06111885B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设计过程与需求</a:t>
            </a:r>
          </a:p>
        </p:txBody>
      </p:sp>
      <p:sp>
        <p:nvSpPr>
          <p:cNvPr id="8" name="">
            <a:extLst xmlns:a="http://schemas.openxmlformats.org/drawingml/2006/main">
              <a:ext uri="{FF2B5EF4-FFF2-40B4-BE49-F238E27FC236}">
                <a16:creationId xmlns:a16="http://schemas.microsoft.com/office/drawing/2014/main" id="{CB4077D8-229F-40AA-9AE0-BB0CBA5EA51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95E456E-3811-4A67-BC7B-C992B43F70B9}"/>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F87CD63-4657-4FD7-A95C-B6B87F941A3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DFFC1BD6-1280-4A10-8AD0-D6157460C74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356FB17-6333-4869-88AD-FE98C4C5B2E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73E0935-B39C-4E78-B5FE-0DFE4E1462D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0934A4BD-13F3-4CB9-BBA6-681076A8E55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BF46467-8708-41F6-A36B-0EEEC050226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B7C21358-746E-4302-BC23-8CA831AD0E6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C00822E9-BDB3-4545-A29C-8D36151AEF6E}"/>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4ABC969-4B43-4671-A0B1-C3D5A7B10AD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244FCCA-C30A-4718-97B2-885407A3DA6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0" name="">
            <a:extLst xmlns:a="http://schemas.openxmlformats.org/drawingml/2006/main">
              <a:ext uri="{FF2B5EF4-FFF2-40B4-BE49-F238E27FC236}">
                <a16:creationId xmlns:a16="http://schemas.microsoft.com/office/drawing/2014/main" id="{FA4E884A-E477-437A-B44B-9E91F1BDCBD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563154601"/>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C19A71D-E48E-4EC3-A0EE-C618C9D0C44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B20EE97C-8EA8-4DC3-8C8C-E19A61B0B53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17af4728b97482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AEDD76-E4AC-4206-BEE7-47F1C5788539}"/>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0EF3114-6A28-45F9-8DF3-6C5BE98E9CAD}"/>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35AC0D3-43FF-4805-9948-CAA58B97118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4BC6C45-C322-46FB-BFE3-A6C509E4147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BF0AF475-2FEF-4385-90FE-BB374C214F7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A6E49D2-57E2-47DA-BDD4-174D19D8B5C3}"/>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B609DA39-E799-410E-BE5D-590D8B9AA66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483529A4-DE16-44FC-8EA4-C2F039F57BC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17F9A633-0265-4D9A-A1C4-A24FD2A952DC}"/>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276A6949-5C5F-4FE4-9561-31B69421147F}"/>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C92312EF-CC03-4A29-BEDA-AC7A5CA21514}"/>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1913C123-1B68-44AF-9391-07737C7E673F}"/>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8FC0856-CC01-4A99-A25B-72344DB3110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检查：把个人偏好写成用户需求</a:t>
            </a:r>
          </a:p>
        </p:txBody>
      </p:sp>
      <p:sp>
        <p:nvSpPr>
          <p:cNvPr id="17" name="">
            <a:extLst xmlns:a="http://schemas.openxmlformats.org/drawingml/2006/main">
              <a:ext uri="{FF2B5EF4-FFF2-40B4-BE49-F238E27FC236}">
                <a16:creationId xmlns:a16="http://schemas.microsoft.com/office/drawing/2014/main" id="{F7B0F172-0A4E-41EC-AD85-F9AD628DE08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BE8AE82-B64B-405B-A80D-815B40AB47F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F385952-8835-4ED4-9B07-3981F2DDA93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0" name="">
            <a:extLst xmlns:a="http://schemas.openxmlformats.org/drawingml/2006/main">
              <a:ext uri="{FF2B5EF4-FFF2-40B4-BE49-F238E27FC236}">
                <a16:creationId xmlns:a16="http://schemas.microsoft.com/office/drawing/2014/main" id="{D28FAB7C-ED9C-4FED-91FE-4DF51C294CE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26696289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7D2976C-8245-4B78-BA9B-147535F0768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F52413E3-6EED-4C64-882F-DCA151BAB73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9fdf3ba05244cd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A190FE7-A7A1-481A-9761-61B09C623E8D}"/>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6103C9C-A75D-4547-9C05-2FAA230C61A1}"/>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8904FA9-4C4D-41D5-8A81-CADB5F6A3DE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7406EFA5-6B26-418E-A86E-0E8E046505FA}"/>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a:t>
            </a:r>
          </a:p>
        </p:txBody>
      </p:sp>
      <p:sp>
        <p:nvSpPr>
          <p:cNvPr id="8" name="">
            <a:extLst xmlns:a="http://schemas.openxmlformats.org/drawingml/2006/main">
              <a:ext uri="{FF2B5EF4-FFF2-40B4-BE49-F238E27FC236}">
                <a16:creationId xmlns:a16="http://schemas.microsoft.com/office/drawing/2014/main" id="{2ADA2283-DC93-45A6-8CC5-5E5A06D9A9C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056EF698-D0CD-4342-A8D1-79C93A8BEE9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BF15772-D5E0-47A1-BEC9-7341390DCFE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21CF552-7BE7-4738-9C3A-D10334AC1B4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64D9E77-A1FD-440A-ABF5-27BBF85BFC1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C933013D-F51A-456C-93AA-51C84CD9FFD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C860D148-EED1-4B8E-BBAE-035C36102A7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EF4E6E9D-0507-48DD-91BF-E7A4FA8FFB9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333D586-BB6E-4282-BB69-694E461CCF5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D99F1866-BAAC-4570-946E-F932BA91ACE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493F7B0-1FA2-486A-8093-512B7614FF81}"/>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252832F-FF48-48B9-8665-C0D95C9DD9B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DE1149B-28CB-41E6-B887-FC63B31F2FF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EB1B04B-F19D-4AA0-A26F-DEF36D5C547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2" name="">
            <a:extLst xmlns:a="http://schemas.openxmlformats.org/drawingml/2006/main">
              <a:ext uri="{FF2B5EF4-FFF2-40B4-BE49-F238E27FC236}">
                <a16:creationId xmlns:a16="http://schemas.microsoft.com/office/drawing/2014/main" id="{DF3D2F96-E131-472B-AD36-3E84B4EF292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848532808"/>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B1B9060-10A1-4B71-902D-212910EA503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E544557E-8A16-4D37-9179-42AB4ACDAD5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2964982eb3b493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08A0DFF-E4EB-4C2C-9F52-0E40B2DDDB7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8998CBE-2663-4457-92B9-2837BF33BE62}"/>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4DC28D0-37B2-435A-B2E8-DF8C0E27358B}"/>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11BE0955-5653-46E6-B669-FE6E2E48BBC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BFF541BA-DC03-4ED7-9611-17FEE165074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64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【原创训练材料｜参数为训练所设】Eight of tw…</a:t>
            </a:r>
          </a:p>
        </p:txBody>
      </p:sp>
      <p:sp>
        <p:nvSpPr>
          <p:cNvPr id="9" name="">
            <a:extLst xmlns:a="http://schemas.openxmlformats.org/drawingml/2006/main">
              <a:ext uri="{FF2B5EF4-FFF2-40B4-BE49-F238E27FC236}">
                <a16:creationId xmlns:a16="http://schemas.microsoft.com/office/drawing/2014/main" id="{944D7993-F65C-47CE-9AD8-925B4FA920C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4FC58192-441B-411B-AC35-E416AF63490B}"/>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5FE96B7-7256-4291-A162-18DFE65B434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18513E5D-1E7A-44FE-BE52-1828F38CB05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【原创训练材料｜参数为训练所设】Eight of twelve whee…</a:t>
            </a:r>
          </a:p>
        </p:txBody>
      </p:sp>
      <p:sp>
        <p:nvSpPr>
          <p:cNvPr id="13" name="">
            <a:extLst xmlns:a="http://schemas.openxmlformats.org/drawingml/2006/main">
              <a:ext uri="{FF2B5EF4-FFF2-40B4-BE49-F238E27FC236}">
                <a16:creationId xmlns:a16="http://schemas.microsoft.com/office/drawing/2014/main" id="{060220DD-42D9-4CC5-AFF1-6D6D1D9761C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5496A742-C074-41B2-9398-F29C5CAA8B1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E71A4D6-FFC7-4548-B482-54BDB058D49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1F8FDE1-D4EC-41E9-966B-CBE0E157491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【原创训练材料｜参数为训练所设】Eight of twelve whee…</a:t>
            </a:r>
          </a:p>
        </p:txBody>
      </p:sp>
      <p:sp>
        <p:nvSpPr>
          <p:cNvPr id="17" name="">
            <a:extLst xmlns:a="http://schemas.openxmlformats.org/drawingml/2006/main">
              <a:ext uri="{FF2B5EF4-FFF2-40B4-BE49-F238E27FC236}">
                <a16:creationId xmlns:a16="http://schemas.microsoft.com/office/drawing/2014/main" id="{B50F29D7-AF33-4C26-B4DA-FEB2AB011A9D}"/>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4903FF3-BD0A-43A4-90CB-56005C7222F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D0B0836-2B46-47C4-8CA9-F35188E96B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20" name="">
            <a:extLst xmlns:a="http://schemas.openxmlformats.org/drawingml/2006/main">
              <a:ext uri="{FF2B5EF4-FFF2-40B4-BE49-F238E27FC236}">
                <a16:creationId xmlns:a16="http://schemas.microsoft.com/office/drawing/2014/main" id="{4A6FFCD9-296E-479E-B02E-8DCA24FBE59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30330440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5ACD06D-4128-4DCE-903A-9187D7E26BB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FF92516B-179C-4901-9DA4-B049D6C18A4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08d468dbf3645b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CD6B440-85ED-4A71-9939-9A8188EFF7F2}"/>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74CA22B-3366-418B-9DC8-59D039474B5B}"/>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8E64220-7A8E-4499-B646-72B0D2D64F3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FBAB1915-8BBE-4B36-B8AB-76F53857FAC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把个人偏好写成用户需求</a:t>
            </a:r>
          </a:p>
        </p:txBody>
      </p:sp>
      <p:sp>
        <p:nvSpPr>
          <p:cNvPr id="8" name="">
            <a:extLst xmlns:a="http://schemas.openxmlformats.org/drawingml/2006/main">
              <a:ext uri="{FF2B5EF4-FFF2-40B4-BE49-F238E27FC236}">
                <a16:creationId xmlns:a16="http://schemas.microsoft.com/office/drawing/2014/main" id="{26A3CAAA-3AE1-4476-AA2C-830AB5AFB132}"/>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60F6B8FF-647B-4100-BCFA-AB7F3754260C}"/>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9D82440-576A-4987-97C3-7FCDB340266B}"/>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881C92C-5E28-48E7-99BA-C4A5B93EAF1F}"/>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Lower or adjust the controls, then repea…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A213E0B5-0ECC-4596-9486-FCC084D00BD7}"/>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3D98C88-4EB9-4F4E-8AE4-C9CB9EAC291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6512E0C-A4C5-4B04-AB79-4D144328F14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15" name="">
            <a:extLst xmlns:a="http://schemas.openxmlformats.org/drawingml/2006/main">
              <a:ext uri="{FF2B5EF4-FFF2-40B4-BE49-F238E27FC236}">
                <a16:creationId xmlns:a16="http://schemas.microsoft.com/office/drawing/2014/main" id="{26CDD9F5-3367-4BF6-AA65-D18BC7E310D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502043633"/>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9D0D76F-043A-4188-AB5B-295BE112546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D2041EEF-E9F6-4F36-A67F-8965329BDB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44507c09cd54b5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1B74B44-2FF9-448E-9ED8-A587CCA4A51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A9693176-364A-417A-96DB-EB88389E7EF5}"/>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CD75C73-A0BF-43E4-AA5E-06940D359DA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1C72D197-539B-4CA2-A1E7-8F4BEC835EC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action follo…</a:t>
            </a:r>
          </a:p>
        </p:txBody>
      </p:sp>
      <p:sp>
        <p:nvSpPr>
          <p:cNvPr id="8" name="">
            <a:extLst xmlns:a="http://schemas.openxmlformats.org/drawingml/2006/main">
              <a:ext uri="{FF2B5EF4-FFF2-40B4-BE49-F238E27FC236}">
                <a16:creationId xmlns:a16="http://schemas.microsoft.com/office/drawing/2014/main" id="{3CD0374D-836C-480A-9F81-70A3B13A4B8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AE0C945-4503-45BE-9AB8-4EBB0E7DA38D}"/>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3758C21-7B47-4D3C-8E84-5300EA4AA7F7}"/>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CF0222D-5B48-49A0-8CF0-F213122FD16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EFE45781-DB6C-46B6-B47C-2AC68946896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7038131-57AA-4180-B078-B5E4791E8E21}"/>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AEA3219-4FD0-42A9-87A4-0C73B29B524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01856BE-4E45-4E29-8A36-1FD206EE7D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设计过程与需求</a:t>
            </a:r>
          </a:p>
        </p:txBody>
      </p:sp>
      <p:sp>
        <p:nvSpPr>
          <p:cNvPr id="16" name="">
            <a:extLst xmlns:a="http://schemas.openxmlformats.org/drawingml/2006/main">
              <a:ext uri="{FF2B5EF4-FFF2-40B4-BE49-F238E27FC236}">
                <a16:creationId xmlns:a16="http://schemas.microsoft.com/office/drawing/2014/main" id="{FE6189AB-C5C5-47FE-97BB-D62E0FF981E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64258696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2026-08-19T09:06:19.2220000Z</dcterms:created>
  <dcterms:modified xsi:type="dcterms:W3CDTF">2026-08-19T09:06:19.2220000Z</dcterms:modified>
</coreProperties>
</file>