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fa328bdad24038" /><Relationship Type="http://schemas.openxmlformats.org/officeDocument/2006/relationships/extended-properties" Target="/docProps/app.xml" Id="R7eae449fb6054575" /><Relationship Type="http://schemas.openxmlformats.org/officeDocument/2006/relationships/officeDocument" Target="/ppt/presentation.xml" Id="R01b8d3e337d9413e" /></Relationships>
</file>

<file path=ppt/presentation.xml><?xml version="1.0" encoding="utf-8"?>
<p:presentation xmlns:p="http://schemas.openxmlformats.org/presentationml/2006/main">
  <p:sldMasterIdLst>
    <p:sldMasterId xmlns:r="http://schemas.openxmlformats.org/officeDocument/2006/relationships" id="2147483648" r:id="R78ed74b708e74b1c"/>
  </p:sldMasterIdLst>
  <p:notesMasterIdLst>
    <p:notesMasterId xmlns:r="http://schemas.openxmlformats.org/officeDocument/2006/relationships" r:id="Ra74c5f4c726e4d9e"/>
  </p:notesMasterIdLst>
  <p:sldIdLst>
    <p:sldId xmlns:r="http://schemas.openxmlformats.org/officeDocument/2006/relationships" id="256" r:id="Re43805af0d3d49ea"/>
    <p:sldId xmlns:r="http://schemas.openxmlformats.org/officeDocument/2006/relationships" id="257" r:id="Re04518905f0540da"/>
    <p:sldId xmlns:r="http://schemas.openxmlformats.org/officeDocument/2006/relationships" id="258" r:id="R73e3f3cba7934b86"/>
    <p:sldId xmlns:r="http://schemas.openxmlformats.org/officeDocument/2006/relationships" id="259" r:id="Rece0f7ee2e6d48c8"/>
    <p:sldId xmlns:r="http://schemas.openxmlformats.org/officeDocument/2006/relationships" id="260" r:id="R17ba7443c5ce46a6"/>
    <p:sldId xmlns:r="http://schemas.openxmlformats.org/officeDocument/2006/relationships" id="261" r:id="R9d4968d7c7ba44b1"/>
    <p:sldId xmlns:r="http://schemas.openxmlformats.org/officeDocument/2006/relationships" id="262" r:id="R7fb1ef389c874568"/>
    <p:sldId xmlns:r="http://schemas.openxmlformats.org/officeDocument/2006/relationships" id="263" r:id="R89cfde2b29774ef8"/>
    <p:sldId xmlns:r="http://schemas.openxmlformats.org/officeDocument/2006/relationships" id="264" r:id="R932d28496beb4e96"/>
    <p:sldId xmlns:r="http://schemas.openxmlformats.org/officeDocument/2006/relationships" id="265" r:id="R56d1e647ada14447"/>
    <p:sldId xmlns:r="http://schemas.openxmlformats.org/officeDocument/2006/relationships" id="266" r:id="R2cc22cfa6c4547ef"/>
    <p:sldId xmlns:r="http://schemas.openxmlformats.org/officeDocument/2006/relationships" id="267" r:id="R179d09a4fbcd4529"/>
    <p:sldId xmlns:r="http://schemas.openxmlformats.org/officeDocument/2006/relationships" id="268" r:id="R09af77756c744191"/>
    <p:sldId xmlns:r="http://schemas.openxmlformats.org/officeDocument/2006/relationships" id="269" r:id="R01510847d4124070"/>
    <p:sldId xmlns:r="http://schemas.openxmlformats.org/officeDocument/2006/relationships" id="270" r:id="R2eb8823cee664836"/>
    <p:sldId xmlns:r="http://schemas.openxmlformats.org/officeDocument/2006/relationships" id="271" r:id="R1a5fc8c729bb4653"/>
    <p:sldId xmlns:r="http://schemas.openxmlformats.org/officeDocument/2006/relationships" id="272" r:id="Re16ca51dc8774231"/>
    <p:sldId xmlns:r="http://schemas.openxmlformats.org/officeDocument/2006/relationships" id="273" r:id="R5b4d132178514867"/>
    <p:sldId xmlns:r="http://schemas.openxmlformats.org/officeDocument/2006/relationships" id="274" r:id="R4f2a8366d9bf4062"/>
    <p:sldId xmlns:r="http://schemas.openxmlformats.org/officeDocument/2006/relationships" id="275" r:id="R82bef6015dd84c53"/>
    <p:sldId xmlns:r="http://schemas.openxmlformats.org/officeDocument/2006/relationships" id="276" r:id="Ra54efd32b93f4faf"/>
    <p:sldId xmlns:r="http://schemas.openxmlformats.org/officeDocument/2006/relationships" id="277" r:id="Rba51b0473e0a4423"/>
    <p:sldId xmlns:r="http://schemas.openxmlformats.org/officeDocument/2006/relationships" id="278" r:id="R8f08fcfc67ff42ba"/>
    <p:sldId xmlns:r="http://schemas.openxmlformats.org/officeDocument/2006/relationships" id="279" r:id="R3c5706a49d8c47dd"/>
    <p:sldId xmlns:r="http://schemas.openxmlformats.org/officeDocument/2006/relationships" id="280" r:id="R5bda63ca799a4f3c"/>
    <p:sldId xmlns:r="http://schemas.openxmlformats.org/officeDocument/2006/relationships" id="281" r:id="R5ea99076680e4646"/>
    <p:sldId xmlns:r="http://schemas.openxmlformats.org/officeDocument/2006/relationships" id="282" r:id="Rb6b5879f987741ed"/>
    <p:sldId xmlns:r="http://schemas.openxmlformats.org/officeDocument/2006/relationships" id="283" r:id="Rfa0ec62362a941b0"/>
    <p:sldId xmlns:r="http://schemas.openxmlformats.org/officeDocument/2006/relationships" id="284" r:id="Rd6aec0db4cb043ea"/>
    <p:sldId xmlns:r="http://schemas.openxmlformats.org/officeDocument/2006/relationships" id="285" r:id="Rbbdc14901b0341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d8f45ea15894e59" /><Relationship Type="http://schemas.openxmlformats.org/officeDocument/2006/relationships/slideMaster" Target="/ppt/slideMasters/slideMaster1.xml" Id="R78ed74b708e74b1c" /><Relationship Type="http://schemas.openxmlformats.org/officeDocument/2006/relationships/notesMaster" Target="/ppt/notesMasters/notesMaster1.xml" Id="Ra74c5f4c726e4d9e" /><Relationship Type="http://schemas.openxmlformats.org/officeDocument/2006/relationships/presProps" Target="/ppt/presProps.xml" Id="Raf58408943074abe" /><Relationship Type="http://schemas.openxmlformats.org/officeDocument/2006/relationships/tableStyles" Target="/ppt/tableStyles.xml" Id="R974d25f0d3de4b0e" /><Relationship Type="http://schemas.openxmlformats.org/officeDocument/2006/relationships/slide" Target="/ppt/slides/slide1.xml" Id="Re43805af0d3d49ea" /><Relationship Type="http://schemas.openxmlformats.org/officeDocument/2006/relationships/slide" Target="/ppt/slides/slide2.xml" Id="Re04518905f0540da" /><Relationship Type="http://schemas.openxmlformats.org/officeDocument/2006/relationships/slide" Target="/ppt/slides/slide3.xml" Id="R73e3f3cba7934b86" /><Relationship Type="http://schemas.openxmlformats.org/officeDocument/2006/relationships/slide" Target="/ppt/slides/slide4.xml" Id="Rece0f7ee2e6d48c8" /><Relationship Type="http://schemas.openxmlformats.org/officeDocument/2006/relationships/slide" Target="/ppt/slides/slide5.xml" Id="R17ba7443c5ce46a6" /><Relationship Type="http://schemas.openxmlformats.org/officeDocument/2006/relationships/slide" Target="/ppt/slides/slide6.xml" Id="R9d4968d7c7ba44b1" /><Relationship Type="http://schemas.openxmlformats.org/officeDocument/2006/relationships/slide" Target="/ppt/slides/slide7.xml" Id="R7fb1ef389c874568" /><Relationship Type="http://schemas.openxmlformats.org/officeDocument/2006/relationships/slide" Target="/ppt/slides/slide8.xml" Id="R89cfde2b29774ef8" /><Relationship Type="http://schemas.openxmlformats.org/officeDocument/2006/relationships/slide" Target="/ppt/slides/slide9.xml" Id="R932d28496beb4e96" /><Relationship Type="http://schemas.openxmlformats.org/officeDocument/2006/relationships/slide" Target="/ppt/slides/slide10.xml" Id="R56d1e647ada14447" /><Relationship Type="http://schemas.openxmlformats.org/officeDocument/2006/relationships/slide" Target="/ppt/slides/slide11.xml" Id="R2cc22cfa6c4547ef" /><Relationship Type="http://schemas.openxmlformats.org/officeDocument/2006/relationships/slide" Target="/ppt/slides/slide12.xml" Id="R179d09a4fbcd4529" /><Relationship Type="http://schemas.openxmlformats.org/officeDocument/2006/relationships/slide" Target="/ppt/slides/slide13.xml" Id="R09af77756c744191" /><Relationship Type="http://schemas.openxmlformats.org/officeDocument/2006/relationships/slide" Target="/ppt/slides/slide14.xml" Id="R01510847d4124070" /><Relationship Type="http://schemas.openxmlformats.org/officeDocument/2006/relationships/slide" Target="/ppt/slides/slide15.xml" Id="R2eb8823cee664836" /><Relationship Type="http://schemas.openxmlformats.org/officeDocument/2006/relationships/slide" Target="/ppt/slides/slide16.xml" Id="R1a5fc8c729bb4653" /><Relationship Type="http://schemas.openxmlformats.org/officeDocument/2006/relationships/slide" Target="/ppt/slides/slide17.xml" Id="Re16ca51dc8774231" /><Relationship Type="http://schemas.openxmlformats.org/officeDocument/2006/relationships/slide" Target="/ppt/slides/slide18.xml" Id="R5b4d132178514867" /><Relationship Type="http://schemas.openxmlformats.org/officeDocument/2006/relationships/slide" Target="/ppt/slides/slide19.xml" Id="R4f2a8366d9bf4062" /><Relationship Type="http://schemas.openxmlformats.org/officeDocument/2006/relationships/slide" Target="/ppt/slides/slide20.xml" Id="R82bef6015dd84c53" /><Relationship Type="http://schemas.openxmlformats.org/officeDocument/2006/relationships/slide" Target="/ppt/slides/slide21.xml" Id="Ra54efd32b93f4faf" /><Relationship Type="http://schemas.openxmlformats.org/officeDocument/2006/relationships/slide" Target="/ppt/slides/slide22.xml" Id="Rba51b0473e0a4423" /><Relationship Type="http://schemas.openxmlformats.org/officeDocument/2006/relationships/slide" Target="/ppt/slides/slide23.xml" Id="R8f08fcfc67ff42ba" /><Relationship Type="http://schemas.openxmlformats.org/officeDocument/2006/relationships/slide" Target="/ppt/slides/slide24.xml" Id="R3c5706a49d8c47dd" /><Relationship Type="http://schemas.openxmlformats.org/officeDocument/2006/relationships/slide" Target="/ppt/slides/slide25.xml" Id="R5bda63ca799a4f3c" /><Relationship Type="http://schemas.openxmlformats.org/officeDocument/2006/relationships/slide" Target="/ppt/slides/slide26.xml" Id="R5ea99076680e4646" /><Relationship Type="http://schemas.openxmlformats.org/officeDocument/2006/relationships/slide" Target="/ppt/slides/slide27.xml" Id="Rb6b5879f987741ed" /><Relationship Type="http://schemas.openxmlformats.org/officeDocument/2006/relationships/slide" Target="/ppt/slides/slide28.xml" Id="Rfa0ec62362a941b0" /><Relationship Type="http://schemas.openxmlformats.org/officeDocument/2006/relationships/slide" Target="/ppt/slides/slide29.xml" Id="Rd6aec0db4cb043ea" /><Relationship Type="http://schemas.openxmlformats.org/officeDocument/2006/relationships/slide" Target="/ppt/slides/slide30.xml" Id="Rbbdc14901b0341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3e4b7ecebf4c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661edb0b48420c" /><Relationship Type="http://schemas.openxmlformats.org/officeDocument/2006/relationships/notesMaster" Target="/ppt/notesMasters/notesMaster1.xml" Id="R4b28e9b762ee4f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2a5d06006c849c4" /><Relationship Type="http://schemas.openxmlformats.org/officeDocument/2006/relationships/notesMaster" Target="/ppt/notesMasters/notesMaster1.xml" Id="Rff4e58dee78a4eec" /></Relationships>
</file>

<file path=ppt/notesSlides/_rels/notesSlide3.xml.rels>&#65279;<?xml version="1.0" encoding="utf-8"?><Relationships xmlns="http://schemas.openxmlformats.org/package/2006/relationships"><Relationship Type="http://schemas.openxmlformats.org/officeDocument/2006/relationships/slide" Target="/ppt/slides/slide3.xml" Id="Rf4f902fc61374b76" /><Relationship Type="http://schemas.openxmlformats.org/officeDocument/2006/relationships/notesMaster" Target="/ppt/notesMasters/notesMaster1.xml" Id="R127399de5bf94306" /></Relationships>
</file>

<file path=ppt/notesSlides/_rels/notesSlide4.xml.rels>&#65279;<?xml version="1.0" encoding="utf-8"?><Relationships xmlns="http://schemas.openxmlformats.org/package/2006/relationships"><Relationship Type="http://schemas.openxmlformats.org/officeDocument/2006/relationships/slide" Target="/ppt/slides/slide4.xml" Id="R8a6781e2c377406a" /><Relationship Type="http://schemas.openxmlformats.org/officeDocument/2006/relationships/notesMaster" Target="/ppt/notesMasters/notesMaster1.xml" Id="Rf45515711f0b4f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cf9406360d4316" /><Relationship Type="http://schemas.openxmlformats.org/officeDocument/2006/relationships/notesMaster" Target="/ppt/notesMasters/notesMaster1.xml" Id="R755b7772a1114c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031baec54c44dd" /><Relationship Type="http://schemas.openxmlformats.org/officeDocument/2006/relationships/notesMaster" Target="/ppt/notesMasters/notesMaster1.xml" Id="Ra57f7a4d1cb5425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6f4b46f292e443b" /><Relationship Type="http://schemas.openxmlformats.org/officeDocument/2006/relationships/notesMaster" Target="/ppt/notesMasters/notesMaster1.xml" Id="R2e16e1eaf0424015" /></Relationships>
</file>

<file path=ppt/notesSlides/_rels/notesSlide8.xml.rels>&#65279;<?xml version="1.0" encoding="utf-8"?><Relationships xmlns="http://schemas.openxmlformats.org/package/2006/relationships"><Relationship Type="http://schemas.openxmlformats.org/officeDocument/2006/relationships/slide" Target="/ppt/slides/slide8.xml" Id="R3ebdacda8be04f53" /><Relationship Type="http://schemas.openxmlformats.org/officeDocument/2006/relationships/notesMaster" Target="/ppt/notesMasters/notesMaster1.xml" Id="Rd0bfaf03fd054f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78143b8bbf594527" /><Relationship Type="http://schemas.openxmlformats.org/officeDocument/2006/relationships/notesMaster" Target="/ppt/notesMasters/notesMaster1.xml" Id="R01694e3001214b2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d175a6f4bd47a9" /><Relationship Type="http://schemas.openxmlformats.org/officeDocument/2006/relationships/notesMaster" Target="/ppt/notesMasters/notesMaster1.xml" Id="R8899d52542d648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83760af0034886" /><Relationship Type="http://schemas.openxmlformats.org/officeDocument/2006/relationships/notesMaster" Target="/ppt/notesMasters/notesMaster1.xml" Id="R6ef3bf81a9d149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9929a02acc34091" /><Relationship Type="http://schemas.openxmlformats.org/officeDocument/2006/relationships/notesMaster" Target="/ppt/notesMasters/notesMaster1.xml" Id="R8ac0e4caa1fd40d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4f8ab84aa534a74" /><Relationship Type="http://schemas.openxmlformats.org/officeDocument/2006/relationships/notesMaster" Target="/ppt/notesMasters/notesMaster1.xml" Id="R60a56d707c114c6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e4206e97d9245d7" /><Relationship Type="http://schemas.openxmlformats.org/officeDocument/2006/relationships/notesMaster" Target="/ppt/notesMasters/notesMaster1.xml" Id="Rd02b2786f453418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026b152634d4753" /><Relationship Type="http://schemas.openxmlformats.org/officeDocument/2006/relationships/notesMaster" Target="/ppt/notesMasters/notesMaster1.xml" Id="Rfff3a13b63fc4f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19237538e3642f9" /><Relationship Type="http://schemas.openxmlformats.org/officeDocument/2006/relationships/notesMaster" Target="/ppt/notesMasters/notesMaster1.xml" Id="R711d57b8987b43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f9bdd2e5ce479e" /><Relationship Type="http://schemas.openxmlformats.org/officeDocument/2006/relationships/notesMaster" Target="/ppt/notesMasters/notesMaster1.xml" Id="Rf753135e03744e6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061b3b1af145c7" /><Relationship Type="http://schemas.openxmlformats.org/officeDocument/2006/relationships/notesMaster" Target="/ppt/notesMasters/notesMaster1.xml" Id="R5978093301be4ce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cf1d12d73cd4b5b" /><Relationship Type="http://schemas.openxmlformats.org/officeDocument/2006/relationships/notesMaster" Target="/ppt/notesMasters/notesMaster1.xml" Id="Rd8fd198c61eb46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7b3549f18474f4f" /><Relationship Type="http://schemas.openxmlformats.org/officeDocument/2006/relationships/notesMaster" Target="/ppt/notesMasters/notesMaster1.xml" Id="R19cdd14186e348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777cb8dfda74b58" /><Relationship Type="http://schemas.openxmlformats.org/officeDocument/2006/relationships/notesMaster" Target="/ppt/notesMasters/notesMaster1.xml" Id="R463ab8284909422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e20dd5ffe6c441f" /><Relationship Type="http://schemas.openxmlformats.org/officeDocument/2006/relationships/notesMaster" Target="/ppt/notesMasters/notesMaster1.xml" Id="R0be7562a2d234c4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97b28ced8be41ff" /><Relationship Type="http://schemas.openxmlformats.org/officeDocument/2006/relationships/notesMaster" Target="/ppt/notesMasters/notesMaster1.xml" Id="R6c75f004d3eb4bb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4805fee29974e98" /><Relationship Type="http://schemas.openxmlformats.org/officeDocument/2006/relationships/notesMaster" Target="/ppt/notesMasters/notesMaster1.xml" Id="R97567ef8ac77484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7704eb68fad4d94" /><Relationship Type="http://schemas.openxmlformats.org/officeDocument/2006/relationships/notesMaster" Target="/ppt/notesMasters/notesMaster1.xml" Id="R400c353b99304bf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7cb11a688f947f2" /><Relationship Type="http://schemas.openxmlformats.org/officeDocument/2006/relationships/notesMaster" Target="/ppt/notesMasters/notesMaster1.xml" Id="R2883f0d557c04bd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fb9868779c04ad1" /><Relationship Type="http://schemas.openxmlformats.org/officeDocument/2006/relationships/notesMaster" Target="/ppt/notesMasters/notesMaster1.xml" Id="R3a6da804427d4de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76bc17c01be462e" /><Relationship Type="http://schemas.openxmlformats.org/officeDocument/2006/relationships/notesMaster" Target="/ppt/notesMasters/notesMaster1.xml" Id="Recc180f617cb479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e9ffddf44a94c4b" /><Relationship Type="http://schemas.openxmlformats.org/officeDocument/2006/relationships/notesMaster" Target="/ppt/notesMasters/notesMaster1.xml" Id="Rc6bc1502fe334df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e5272e7460a4430" /><Relationship Type="http://schemas.openxmlformats.org/officeDocument/2006/relationships/notesMaster" Target="/ppt/notesMasters/notesMaster1.xml" Id="R8d69b73079f944a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的“电子与控制”学习单元。本套课件共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讲稿】明确告诉学生：本单元只训练“电子与控制”。先解释知识范围，再用一句话建立核心判断，最后示范标准方法。</a:t>
            </a:r>
          </a:p>
          <a:p xmlns:a="http://schemas.openxmlformats.org/drawingml/2006/main">
            <a:r>
              <a:t>【互动提问】请用自己的话复述“闭环系统用反馈修正输出”，并举一个会触发“把传感器当执行器”的错误例子。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【原创训练材料｜参数为训练所设】A greenhouse fan starts above the set temperature and stops only after the sensor reports that temperature has fallen below the lower threshold.
Which conclusion is supported by all the stated evidence? 选项为 A.Evidence-led response: The temperature sensor supplies feedback and the two thresholds reduce rapid switching.；B.Revise the claim to: The temperature sensor supplies feedback and the two thresholds reduce rapid switching.；C.The temperature sensor supplies feedback and the two thresholds reduce rapid switching.；D.Log sensor input, controller state and fan output across both thresholds.。讲解时强调：闭环系统用反馈修正输出</a:t>
            </a:r>
          </a:p>
          <a:p xmlns:a="http://schemas.openxmlformats.org/drawingml/2006/main">
            <a:r>
              <a:t>【互动提问】你的第一步是什么？这个步骤依赖哪一个条件？</a:t>
            </a:r>
          </a:p>
          <a:p xmlns:a="http://schemas.openxmlformats.org/drawingml/2006/main">
            <a:r>
              <a:t>【预期回答】学生能说出“画输入—处理—输出—反馈”中的起始动作，并避开“把传感器当执行器”。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分步讲评：先重述题目条件，再逐步示范“画输入—处理—输出—反馈”，最后给出正确结论“The temperature sensor supplies feedback and the two thresholds reduce rapid switching.”。完整解析：The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【预期回答】学生能把失分归入“把传感器当执行器”或更精确的个人错因，并写出可执行检查动作。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讲稿】逐项解释“电子与控制”中的专有名词、符号、对象和单位。特别强调：把传感器当执行器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讲稿】用“条件—表示—方法—核验”重建本知识点。示范时逐步引用：画输入—处理—输出—反馈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讲稿】带学生逐句读取任务，不先求答案。要求指出材料中的有效条件，再按“画输入—处理—输出—反馈”作答。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讲稿】先展示错误路径，再用解析链复原第一失分点。禁止只说“粗心”；必须落到“把传感器当执行器”或更精确的动作。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【原创训练材料｜参数为训练所设】A greenhouse fan starts above the set temperature and stops only after the sensor reports that temperature has fallen below the lower threshold.
Which limitation must remain in the final evaluation? 选项为 A.Repeat the evaluation after this step: Log sensor input, controller state and fan output across both thresholds.；B.The temperature sensor supplies feedback and the two thresholds reduce rapid switching.；C.The motor is the actuator, not the feedback measurement.；D.Evidence-led response: The temperature sensor supplies feedback and the two thresholds reduce rapid switching.。讲解时强调：闭环系统用反馈修正输出</a:t>
            </a:r>
          </a:p>
          <a:p xmlns:a="http://schemas.openxmlformats.org/drawingml/2006/main">
            <a:r>
              <a:t>【互动提问】你的第一步是什么？这个步骤依赖哪一个条件？</a:t>
            </a:r>
          </a:p>
          <a:p xmlns:a="http://schemas.openxmlformats.org/drawingml/2006/main">
            <a:r>
              <a:t>【预期回答】学生能说出“画输入—处理—输出—反馈”中的起始动作，并避开“把传感器当执行器”。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分步讲评：先重述题目条件，再逐步示范“画输入—处理—输出—反馈”，最后给出正确结论“The motor is the actuator, not the feedback measurement.”。完整解析：The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【预期回答】学生能把失分归入“把传感器当执行器”或更精确的个人错因，并写出可执行检查动作。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讲稿】逐项解释“电子与控制”中的专有名词、符号、对象和单位。特别强调：把传感器当执行器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讲稿】用“条件—表示—方法—核验”重建本知识点。示范时逐步引用：画输入—处理—输出—反馈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讲稿】带学生逐句读取任务，不先求答案。要求指出材料中的有效条件，再按“画输入—处理—输出—反馈”作答。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讲稿】先展示错误路径，再用解析链复原第一失分点。禁止只说“粗心”；必须落到“把传感器当执行器”或更精确的动作。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【原创训练材料｜参数为训练所设】A greenhouse fan starts above the set temperature and stops only after the sensor reports that temperature has fallen below the lower threshold.
A draft makes an absolute claim. Which revision is defensible? 选项为 A.Log sensor input, controller state and fan output across both thresholds.；B.Revise the claim to: The temperature sensor supplies feedback and the two thresholds reduce rapid switching.；C.The motor is the actuator, not the feedback measurement.；D.Repeat the evaluation after this step: Log sensor input, controller state and fan output across both thresholds.。讲解时强调：闭环系统用反馈修正输出</a:t>
            </a:r>
          </a:p>
          <a:p xmlns:a="http://schemas.openxmlformats.org/drawingml/2006/main">
            <a:r>
              <a:t>【互动提问】你的第一步是什么？这个步骤依赖哪一个条件？</a:t>
            </a:r>
          </a:p>
          <a:p xmlns:a="http://schemas.openxmlformats.org/drawingml/2006/main">
            <a:r>
              <a:t>【预期回答】学生能说出“画输入—处理—输出—反馈”中的起始动作，并避开“把传感器当执行器”。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分步讲评：先重述题目条件，再逐步示范“画输入—处理—输出—反馈”，最后给出正确结论“Revise the claim to: The temperature sensor supplies feedback and the two thresholds reduce rapid switching.”。完整解析：The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【预期回答】学生能把失分归入“把传感器当执行器”或更精确的个人错因，并写出可执行检查动作。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讲稿】逐项解释“电子与控制”中的专有名词、符号、对象和单位。特别强调：把传感器当执行器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讲稿】用“条件—表示—方法—核验”重建本知识点。示范时逐步引用：画输入—处理—输出—反馈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讲稿】带学生逐句读取任务，不先求答案。要求指出材料中的有效条件，再按“画输入—处理—输出—反馈”作答。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讲稿】先展示错误路径，再用解析链复原第一失分点。禁止只说“粗心”；必须落到“把传感器当执行器”或更精确的动作。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494980a0df43b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14d338644a4ba0" /><Relationship Type="http://schemas.openxmlformats.org/officeDocument/2006/relationships/slideLayout" Target="/ppt/slideLayouts/slideLayout1.xml" Id="R91855aacc5e34fc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855aacc5e34fc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43780bd1ceb4413" /><Relationship Type="http://schemas.openxmlformats.org/officeDocument/2006/relationships/image" Target="/ppt/media/image.png" Id="Ref72c45ef2114370" /><Relationship Type="http://schemas.openxmlformats.org/officeDocument/2006/relationships/notesSlide" Target="/ppt/notesSlides/notesSlide1.xml" Id="R7e17cbb85b4042f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1f97978520a45dc" /><Relationship Type="http://schemas.openxmlformats.org/officeDocument/2006/relationships/image" Target="/ppt/media/image2.png" Id="R8564ab1e43a4434f" /><Relationship Type="http://schemas.openxmlformats.org/officeDocument/2006/relationships/notesSlide" Target="/ppt/notesSlides/notesSlide2.xml" Id="R959f51b854aa49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8f254f6f87e4627" /><Relationship Type="http://schemas.openxmlformats.org/officeDocument/2006/relationships/image" Target="/ppt/media/image3.png" Id="R4e53d4a630784b51" /><Relationship Type="http://schemas.openxmlformats.org/officeDocument/2006/relationships/notesSlide" Target="/ppt/notesSlides/notesSlide3.xml" Id="Ra488c5074eac450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1b8584539af48ca" /><Relationship Type="http://schemas.openxmlformats.org/officeDocument/2006/relationships/image" Target="/ppt/media/image4.png" Id="R834c9e9cdc7b40f0" /><Relationship Type="http://schemas.openxmlformats.org/officeDocument/2006/relationships/notesSlide" Target="/ppt/notesSlides/notesSlide4.xml" Id="Rea127f8e8dfa4ec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c59291f02484172" /><Relationship Type="http://schemas.openxmlformats.org/officeDocument/2006/relationships/image" Target="/ppt/media/image5.png" Id="R36d460e483c546df" /><Relationship Type="http://schemas.openxmlformats.org/officeDocument/2006/relationships/notesSlide" Target="/ppt/notesSlides/notesSlide5.xml" Id="R0a55e56dd9dc44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a7c52468bef4b78" /><Relationship Type="http://schemas.openxmlformats.org/officeDocument/2006/relationships/image" Target="/ppt/media/image6.png" Id="R9d82fc70e67649a8" /><Relationship Type="http://schemas.openxmlformats.org/officeDocument/2006/relationships/notesSlide" Target="/ppt/notesSlides/notesSlide6.xml" Id="R498cb4ec4bf7418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02f7d54384041e5" /><Relationship Type="http://schemas.openxmlformats.org/officeDocument/2006/relationships/image" Target="/ppt/media/image7.png" Id="R3d3831ad11c04714" /><Relationship Type="http://schemas.openxmlformats.org/officeDocument/2006/relationships/notesSlide" Target="/ppt/notesSlides/notesSlide7.xml" Id="R2b0d3b5eaa404e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f718f66202f48e0" /><Relationship Type="http://schemas.openxmlformats.org/officeDocument/2006/relationships/image" Target="/ppt/media/image8.png" Id="Rbf8145572f544ae0" /><Relationship Type="http://schemas.openxmlformats.org/officeDocument/2006/relationships/notesSlide" Target="/ppt/notesSlides/notesSlide8.xml" Id="Rb96cbbc7b24047a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1295d2f47954e39" /><Relationship Type="http://schemas.openxmlformats.org/officeDocument/2006/relationships/image" Target="/ppt/media/image9.png" Id="Ra2a5eba9a9cf4be6" /><Relationship Type="http://schemas.openxmlformats.org/officeDocument/2006/relationships/notesSlide" Target="/ppt/notesSlides/notesSlide9.xml" Id="R9f81568437714d2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d0e06f0d52d4271" /><Relationship Type="http://schemas.openxmlformats.org/officeDocument/2006/relationships/image" Target="/ppt/media/image10.png" Id="R7df7732528364d5c" /><Relationship Type="http://schemas.openxmlformats.org/officeDocument/2006/relationships/notesSlide" Target="/ppt/notesSlides/notesSlide10.xml" Id="R5e8fdd6c2f9c42a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fa0237a08d441b0" /><Relationship Type="http://schemas.openxmlformats.org/officeDocument/2006/relationships/image" Target="/ppt/media/image11.png" Id="R60fd77fcc5f54c44" /><Relationship Type="http://schemas.openxmlformats.org/officeDocument/2006/relationships/notesSlide" Target="/ppt/notesSlides/notesSlide11.xml" Id="R607bb17edb4d4d9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3fb11628bcd40aa" /><Relationship Type="http://schemas.openxmlformats.org/officeDocument/2006/relationships/image" Target="/ppt/media/image12.png" Id="R36e0a8f125394ebc" /><Relationship Type="http://schemas.openxmlformats.org/officeDocument/2006/relationships/notesSlide" Target="/ppt/notesSlides/notesSlide12.xml" Id="Rdad0c3f1a3fd4a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0dae27462f4483b" /><Relationship Type="http://schemas.openxmlformats.org/officeDocument/2006/relationships/image" Target="/ppt/media/image13.png" Id="Rf8b17e5b991140ee" /><Relationship Type="http://schemas.openxmlformats.org/officeDocument/2006/relationships/notesSlide" Target="/ppt/notesSlides/notesSlide13.xml" Id="Rba2861ebac71420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45b3d849c034668" /><Relationship Type="http://schemas.openxmlformats.org/officeDocument/2006/relationships/image" Target="/ppt/media/image14.png" Id="Rb562d8f21f164901" /><Relationship Type="http://schemas.openxmlformats.org/officeDocument/2006/relationships/notesSlide" Target="/ppt/notesSlides/notesSlide14.xml" Id="Rd254f31afd7e42e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dc3b0b58b334498" /><Relationship Type="http://schemas.openxmlformats.org/officeDocument/2006/relationships/image" Target="/ppt/media/image15.png" Id="R75937d785a13434e" /><Relationship Type="http://schemas.openxmlformats.org/officeDocument/2006/relationships/notesSlide" Target="/ppt/notesSlides/notesSlide15.xml" Id="R1ff2452a788640c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f4befd770ea4271" /><Relationship Type="http://schemas.openxmlformats.org/officeDocument/2006/relationships/image" Target="/ppt/media/image16.png" Id="R7cc164b8cf494933" /><Relationship Type="http://schemas.openxmlformats.org/officeDocument/2006/relationships/notesSlide" Target="/ppt/notesSlides/notesSlide16.xml" Id="R673f72db0c864c2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f03f0feed6a433c" /><Relationship Type="http://schemas.openxmlformats.org/officeDocument/2006/relationships/image" Target="/ppt/media/image17.png" Id="R4facfdc9df3841b4" /><Relationship Type="http://schemas.openxmlformats.org/officeDocument/2006/relationships/notesSlide" Target="/ppt/notesSlides/notesSlide17.xml" Id="R1b970cb0743740b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59d7c50d7cc46b3" /><Relationship Type="http://schemas.openxmlformats.org/officeDocument/2006/relationships/image" Target="/ppt/media/image18.png" Id="R98244d61930d404e" /><Relationship Type="http://schemas.openxmlformats.org/officeDocument/2006/relationships/notesSlide" Target="/ppt/notesSlides/notesSlide18.xml" Id="R0cd96652b4b8403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7e5df523dfb4815" /><Relationship Type="http://schemas.openxmlformats.org/officeDocument/2006/relationships/image" Target="/ppt/media/image19.png" Id="R8a1bc27ca2764dd9" /><Relationship Type="http://schemas.openxmlformats.org/officeDocument/2006/relationships/notesSlide" Target="/ppt/notesSlides/notesSlide19.xml" Id="R1ae0db5c3f364ea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483b77f9d1d4d21" /><Relationship Type="http://schemas.openxmlformats.org/officeDocument/2006/relationships/image" Target="/ppt/media/image20.png" Id="R7872d65c12044530" /><Relationship Type="http://schemas.openxmlformats.org/officeDocument/2006/relationships/notesSlide" Target="/ppt/notesSlides/notesSlide20.xml" Id="Rbf3236556b6547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d11a4b0ed9844d9" /><Relationship Type="http://schemas.openxmlformats.org/officeDocument/2006/relationships/image" Target="/ppt/media/image21.png" Id="Rb595d73c9caa42b1" /><Relationship Type="http://schemas.openxmlformats.org/officeDocument/2006/relationships/notesSlide" Target="/ppt/notesSlides/notesSlide21.xml" Id="Rdc2da95223554d7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f41bdcd1c5b4ffa" /><Relationship Type="http://schemas.openxmlformats.org/officeDocument/2006/relationships/image" Target="/ppt/media/image22.png" Id="R0c3c5bc225fd4b36" /><Relationship Type="http://schemas.openxmlformats.org/officeDocument/2006/relationships/notesSlide" Target="/ppt/notesSlides/notesSlide22.xml" Id="R006506e757884d3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8143b963e5a45a4" /><Relationship Type="http://schemas.openxmlformats.org/officeDocument/2006/relationships/image" Target="/ppt/media/image23.png" Id="R353aa9a3e2a94f79" /><Relationship Type="http://schemas.openxmlformats.org/officeDocument/2006/relationships/notesSlide" Target="/ppt/notesSlides/notesSlide23.xml" Id="Rcf0f66ae0dbd41d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302dd3651ba44f4" /><Relationship Type="http://schemas.openxmlformats.org/officeDocument/2006/relationships/image" Target="/ppt/media/image24.png" Id="R1abb21991e164d35" /><Relationship Type="http://schemas.openxmlformats.org/officeDocument/2006/relationships/notesSlide" Target="/ppt/notesSlides/notesSlide24.xml" Id="Rd2901de540ee493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4dc66de8e15f49a3" /><Relationship Type="http://schemas.openxmlformats.org/officeDocument/2006/relationships/image" Target="/ppt/media/image25.png" Id="R57145a1902284f6d" /><Relationship Type="http://schemas.openxmlformats.org/officeDocument/2006/relationships/notesSlide" Target="/ppt/notesSlides/notesSlide25.xml" Id="R3182eb8957744f3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fac94c85b2d4b9d" /><Relationship Type="http://schemas.openxmlformats.org/officeDocument/2006/relationships/image" Target="/ppt/media/image26.png" Id="R6f76ae0094b64b0a" /><Relationship Type="http://schemas.openxmlformats.org/officeDocument/2006/relationships/notesSlide" Target="/ppt/notesSlides/notesSlide26.xml" Id="R0b38941a25e3475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817cd766e234e24" /><Relationship Type="http://schemas.openxmlformats.org/officeDocument/2006/relationships/image" Target="/ppt/media/image27.png" Id="R4e1bfe0fddb74a06" /><Relationship Type="http://schemas.openxmlformats.org/officeDocument/2006/relationships/notesSlide" Target="/ppt/notesSlides/notesSlide27.xml" Id="Rd4f7886be6464f1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fc67a15fe67a4266" /><Relationship Type="http://schemas.openxmlformats.org/officeDocument/2006/relationships/image" Target="/ppt/media/image28.png" Id="Reab2ec7f064f4c1f" /><Relationship Type="http://schemas.openxmlformats.org/officeDocument/2006/relationships/notesSlide" Target="/ppt/notesSlides/notesSlide28.xml" Id="R68adb6b6d7214c5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e622c2d4a26e4bf7" /><Relationship Type="http://schemas.openxmlformats.org/officeDocument/2006/relationships/image" Target="/ppt/media/image29.png" Id="R575cef9982924151" /><Relationship Type="http://schemas.openxmlformats.org/officeDocument/2006/relationships/notesSlide" Target="/ppt/notesSlides/notesSlide29.xml" Id="Ref631e731c7446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33a897079f4a49c7" /><Relationship Type="http://schemas.openxmlformats.org/officeDocument/2006/relationships/image" Target="/ppt/media/image30.png" Id="R9b936e347df44a16" /><Relationship Type="http://schemas.openxmlformats.org/officeDocument/2006/relationships/notesSlide" Target="/ppt/notesSlides/notesSlide30.xml" Id="R1f05218e8f904b95"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0ED28BD-6391-4362-B3EE-2AB3BDF54275}"/>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AD21DB8-5CB8-4058-9678-FD59826BBC2F}"/>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465B0EF0-9177-47E2-8F5C-1A79D80252D2}"/>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DC84A716-0FA4-4AE2-B3DD-8C0F922D733A}"/>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电子与控制</a:t>
            </a:r>
          </a:p>
        </p:txBody>
      </p:sp>
      <p:sp>
        <p:nvSpPr>
          <p:cNvPr id="5" name="">
            <a:extLst xmlns:a="http://schemas.openxmlformats.org/drawingml/2006/main">
              <a:ext uri="{FF2B5EF4-FFF2-40B4-BE49-F238E27FC236}">
                <a16:creationId xmlns:a16="http://schemas.microsoft.com/office/drawing/2014/main" id="{3BEE35D9-E734-4CFD-80CF-B83261EA9C04}"/>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传感、逻辑、反馈、执行器和微控制器。</a:t>
            </a:r>
          </a:p>
        </p:txBody>
      </p:sp>
      <p:sp>
        <p:nvSpPr>
          <p:cNvPr id="6" name="">
            <a:extLst xmlns:a="http://schemas.openxmlformats.org/drawingml/2006/main">
              <a:ext uri="{FF2B5EF4-FFF2-40B4-BE49-F238E27FC236}">
                <a16:creationId xmlns:a16="http://schemas.microsoft.com/office/drawing/2014/main" id="{8F519FBC-702A-4D71-98CE-FB41D94F7F4F}"/>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40EA9CA4-7B3D-4C4E-8E3B-6C9BCECDA105}"/>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03F1FFA9-FDD5-4FF6-9A5C-D8F2B61163D0}"/>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A6859622-BBB1-46BB-A7DD-E64298065A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ef72c45ef211437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80BBAF5D-04F1-412B-8E6F-F571102FF92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9F619FDD-89B0-448F-9744-CCA083C477A7}"/>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A17A29F-87CA-4FF0-A237-1DAEA6EF5B91}"/>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3A7B8B68-7DF5-4827-ADA5-4FACA231C20B}"/>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83A5314B-8FA4-4BFE-93EC-066DDA998917}"/>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E776BD99-F2D6-47A7-8567-9904E449274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5678DA53-AC35-4D91-BA70-F6C852673A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FF6B73C7-8125-409E-8410-B83479B8C55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9" name="">
            <a:extLst xmlns:a="http://schemas.openxmlformats.org/drawingml/2006/main">
              <a:ext uri="{FF2B5EF4-FFF2-40B4-BE49-F238E27FC236}">
                <a16:creationId xmlns:a16="http://schemas.microsoft.com/office/drawing/2014/main" id="{963204ED-173A-4FAF-971C-754DA86137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316691521"/>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26524D7-0DB1-4A32-83F3-96FDAE031E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4B494230-3867-4E20-95FF-AD70DDCD2E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564ab1e43a4434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F81FCA-2A86-4844-A953-B2D0AF7928A1}"/>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181C25B-0F1F-4D9A-9D0B-7DF79763599A}"/>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4A48754-3B1B-4D13-8E3B-1EB0451DD8AB}"/>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2CE730CC-1081-414D-A81D-9B3BD638CD62}"/>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E2807DB4-1200-46FB-9C76-6AA46C1C44CA}"/>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71338E38-58CD-45CD-B02F-9FAC610561F2}"/>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C9BC4C5A-5D45-4A57-9730-9077965A639B}"/>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F0E8BEFE-F840-4DCE-868E-B5A958F4DF34}"/>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C59F2420-5274-4FC8-AFF4-06B0438F310C}"/>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8E551C90-F6E2-4D13-8B97-B690702EEDBB}"/>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53BDB9CC-363A-4015-B0A6-A8F57C95869D}"/>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ED3DEDC-3344-45B3-804D-A781E9E485D5}"/>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D112948D-53B9-4D46-AA12-2D694C4F17CF}"/>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174A8385-9861-4DDB-94DC-D9A7E4102809}"/>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30C8D741-6C94-49EA-BC82-7573E2E2F226}"/>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8CC750D1-4AA5-41F0-9A48-ECA2930E8C7A}"/>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BA17ACCE-1105-4B0B-A311-0015D08924E8}"/>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成功标准｜闭环系统用反馈修正输出</a:t>
            </a:r>
          </a:p>
        </p:txBody>
      </p:sp>
      <p:sp>
        <p:nvSpPr>
          <p:cNvPr id="21" name="">
            <a:extLst xmlns:a="http://schemas.openxmlformats.org/drawingml/2006/main">
              <a:ext uri="{FF2B5EF4-FFF2-40B4-BE49-F238E27FC236}">
                <a16:creationId xmlns:a16="http://schemas.microsoft.com/office/drawing/2014/main" id="{17E89317-0CE7-4A76-ACB2-D13B9F36E3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52CCCAB9-4FE1-4159-93F7-F0BF8533024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3" name="">
            <a:extLst xmlns:a="http://schemas.openxmlformats.org/drawingml/2006/main">
              <a:ext uri="{FF2B5EF4-FFF2-40B4-BE49-F238E27FC236}">
                <a16:creationId xmlns:a16="http://schemas.microsoft.com/office/drawing/2014/main" id="{8A8240A0-910F-421F-9B3D-3DBA061DB7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117765215"/>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4CC366C-0C63-4189-B0CC-8E64DB14886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184E46E7-93D5-47ED-88B1-007BB8935C6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e53d4a630784b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E9E04FB-9674-4AAD-8C84-EA23879AA4E5}"/>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电子与控制</a:t>
            </a:r>
          </a:p>
        </p:txBody>
      </p:sp>
      <p:sp>
        <p:nvSpPr>
          <p:cNvPr id="5" name="">
            <a:extLst xmlns:a="http://schemas.openxmlformats.org/drawingml/2006/main">
              <a:ext uri="{FF2B5EF4-FFF2-40B4-BE49-F238E27FC236}">
                <a16:creationId xmlns:a16="http://schemas.microsoft.com/office/drawing/2014/main" id="{F6C97E67-F8BE-4552-B00F-DEDE91FE1634}"/>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34E2434A-156D-4908-BEF7-618174D96A7F}"/>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155EA29-D086-4BC4-856D-BC6013D7560D}"/>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7DB099B-9D65-4E9D-A1E8-9FD6EEEF63D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闭环系统用反馈修正输出</a:t>
            </a:r>
          </a:p>
        </p:txBody>
      </p:sp>
      <p:sp>
        <p:nvSpPr>
          <p:cNvPr id="9" name="">
            <a:extLst xmlns:a="http://schemas.openxmlformats.org/drawingml/2006/main">
              <a:ext uri="{FF2B5EF4-FFF2-40B4-BE49-F238E27FC236}">
                <a16:creationId xmlns:a16="http://schemas.microsoft.com/office/drawing/2014/main" id="{A5D1CE4F-6A64-479A-8396-737D8E582A92}"/>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边界提醒｜把传感器当执行器</a:t>
            </a:r>
          </a:p>
        </p:txBody>
      </p:sp>
      <p:sp>
        <p:nvSpPr>
          <p:cNvPr id="10" name="">
            <a:extLst xmlns:a="http://schemas.openxmlformats.org/drawingml/2006/main">
              <a:ext uri="{FF2B5EF4-FFF2-40B4-BE49-F238E27FC236}">
                <a16:creationId xmlns:a16="http://schemas.microsoft.com/office/drawing/2014/main" id="{0530AAFF-2883-420B-9073-E8F6B2141F19}"/>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473C0B5A-8A59-42CF-AA1A-F6792DCDD08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552DD298-9A88-4FA3-BFD3-1ABA530637FD}"/>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传感、逻辑、反馈、执行器和微控制器。</a:t>
            </a:r>
          </a:p>
        </p:txBody>
      </p:sp>
      <p:sp>
        <p:nvSpPr>
          <p:cNvPr id="13" name="">
            <a:extLst xmlns:a="http://schemas.openxmlformats.org/drawingml/2006/main">
              <a:ext uri="{FF2B5EF4-FFF2-40B4-BE49-F238E27FC236}">
                <a16:creationId xmlns:a16="http://schemas.microsoft.com/office/drawing/2014/main" id="{183965D5-5144-4DF8-B275-2B56E240859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658ECEB-7204-495F-9891-6D5DB0DBD58E}"/>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97E57FE6-3057-468F-A7A9-A5B5A9A4BF1A}"/>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画输入—处理—输出—反馈</a:t>
            </a:r>
          </a:p>
        </p:txBody>
      </p:sp>
      <p:sp>
        <p:nvSpPr>
          <p:cNvPr id="16" name="">
            <a:extLst xmlns:a="http://schemas.openxmlformats.org/drawingml/2006/main">
              <a:ext uri="{FF2B5EF4-FFF2-40B4-BE49-F238E27FC236}">
                <a16:creationId xmlns:a16="http://schemas.microsoft.com/office/drawing/2014/main" id="{5E2465BA-621A-43DC-AEA6-CE9E9C501453}"/>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57995FB4-8F97-4392-8D22-E8B025CF6D4B}"/>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AABC6A94-57BA-465F-9667-2FF1CB5BED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1299FFC-086A-40D3-A907-FB33A4B907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66455571-65CE-435A-80EA-C9FB3F2530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76663308"/>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1D9D6D0-6173-42EA-87D5-3605AE10FE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74A652F8-B4C7-4869-B5A9-CDD8694CA1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34c9e9cdc7b40f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8239594-D03A-4A13-92B2-0CB2FD9325D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89F5C4A-F12F-4D9E-BD7A-CBA726BF957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BE2E507-1C9D-4D05-A0CB-6B5794BF9DF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能解释“闭环系统用反馈修正输出”，并识别一个反例或边界。</a:t>
            </a:r>
          </a:p>
        </p:txBody>
      </p:sp>
      <p:sp>
        <p:nvSpPr>
          <p:cNvPr id="7" name="">
            <a:extLst xmlns:a="http://schemas.openxmlformats.org/drawingml/2006/main">
              <a:ext uri="{FF2B5EF4-FFF2-40B4-BE49-F238E27FC236}">
                <a16:creationId xmlns:a16="http://schemas.microsoft.com/office/drawing/2014/main" id="{07B00212-0CA2-4EE8-872D-8D4C338123D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6DBF5C1-FC0D-46A2-AF85-7B47B58301C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D67DA7EF-015C-4FE4-B6B8-02B4CA1ED52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greenhouse fan starts above th…</a:t>
            </a:r>
          </a:p>
        </p:txBody>
      </p:sp>
      <p:sp>
        <p:nvSpPr>
          <p:cNvPr id="10" name="">
            <a:extLst xmlns:a="http://schemas.openxmlformats.org/drawingml/2006/main">
              <a:ext uri="{FF2B5EF4-FFF2-40B4-BE49-F238E27FC236}">
                <a16:creationId xmlns:a16="http://schemas.microsoft.com/office/drawing/2014/main" id="{25F5E71D-89E1-4E76-B1BF-723B5DAE9E4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高频错因：把传感器当执行器</a:t>
            </a:r>
          </a:p>
        </p:txBody>
      </p:sp>
      <p:sp>
        <p:nvSpPr>
          <p:cNvPr id="11" name="">
            <a:extLst xmlns:a="http://schemas.openxmlformats.org/drawingml/2006/main">
              <a:ext uri="{FF2B5EF4-FFF2-40B4-BE49-F238E27FC236}">
                <a16:creationId xmlns:a16="http://schemas.microsoft.com/office/drawing/2014/main" id="{6F99F3F1-0B6D-42E1-BDE0-96FC5483D49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8937E4B-B870-4C53-9AC4-339183C077E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FC8005E-51FF-4C95-8B9A-1EED0B0B27B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闭环系统用反馈修正输出</a:t>
            </a:r>
          </a:p>
        </p:txBody>
      </p:sp>
      <p:sp>
        <p:nvSpPr>
          <p:cNvPr id="14" name="">
            <a:extLst xmlns:a="http://schemas.openxmlformats.org/drawingml/2006/main">
              <a:ext uri="{FF2B5EF4-FFF2-40B4-BE49-F238E27FC236}">
                <a16:creationId xmlns:a16="http://schemas.microsoft.com/office/drawing/2014/main" id="{068E3212-196B-46E7-BC39-13A0AB28303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8908A81-8F5B-450D-A67C-9A418E2062B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4E89400-7EC6-4D31-97C9-FED74505DED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7" name="">
            <a:extLst xmlns:a="http://schemas.openxmlformats.org/drawingml/2006/main">
              <a:ext uri="{FF2B5EF4-FFF2-40B4-BE49-F238E27FC236}">
                <a16:creationId xmlns:a16="http://schemas.microsoft.com/office/drawing/2014/main" id="{D332F48E-42EF-49A9-A698-EA2AECF4A3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49572969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3D2FAB0-F932-44B3-BE82-69C98004D1A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5D049DF7-FEEA-4310-8539-8895473242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6d460e483c546d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74F016-7FC2-4E38-9769-244417B7A77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17F2159-D513-4D54-B890-18345300BF1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5DA9A92-524B-430B-B827-9AEDE14D6C8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5EC3747-A0C4-4A1C-95C4-998322BB781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80C7864-AFF0-49CE-ADEF-93756139E53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画输入</a:t>
            </a:r>
          </a:p>
        </p:txBody>
      </p:sp>
      <p:sp>
        <p:nvSpPr>
          <p:cNvPr id="9" name="">
            <a:extLst xmlns:a="http://schemas.openxmlformats.org/drawingml/2006/main">
              <a:ext uri="{FF2B5EF4-FFF2-40B4-BE49-F238E27FC236}">
                <a16:creationId xmlns:a16="http://schemas.microsoft.com/office/drawing/2014/main" id="{22D26360-654B-43FA-8BBF-BE86E560C5A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D4D39D84-3A41-4B20-BAE7-8060D20BC53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a:t>
            </a:r>
          </a:p>
        </p:txBody>
      </p:sp>
      <p:sp>
        <p:nvSpPr>
          <p:cNvPr id="11" name="">
            <a:extLst xmlns:a="http://schemas.openxmlformats.org/drawingml/2006/main">
              <a:ext uri="{FF2B5EF4-FFF2-40B4-BE49-F238E27FC236}">
                <a16:creationId xmlns:a16="http://schemas.microsoft.com/office/drawing/2014/main" id="{DEF1ABCA-EE1A-45F9-8146-318D78B80A0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E8F4E3B-1BBB-4522-A6C4-B627EE10863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输出</a:t>
            </a:r>
          </a:p>
        </p:txBody>
      </p:sp>
      <p:sp>
        <p:nvSpPr>
          <p:cNvPr id="13" name="">
            <a:extLst xmlns:a="http://schemas.openxmlformats.org/drawingml/2006/main">
              <a:ext uri="{FF2B5EF4-FFF2-40B4-BE49-F238E27FC236}">
                <a16:creationId xmlns:a16="http://schemas.microsoft.com/office/drawing/2014/main" id="{400EDE6C-C3F6-4721-9B7B-66B89F2E0A2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523BFC27-C7A6-4983-950D-422895AC2103}"/>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反馈</a:t>
            </a:r>
          </a:p>
        </p:txBody>
      </p:sp>
      <p:sp>
        <p:nvSpPr>
          <p:cNvPr id="15" name="">
            <a:extLst xmlns:a="http://schemas.openxmlformats.org/drawingml/2006/main">
              <a:ext uri="{FF2B5EF4-FFF2-40B4-BE49-F238E27FC236}">
                <a16:creationId xmlns:a16="http://schemas.microsoft.com/office/drawing/2014/main" id="{232BF9B8-CECE-4E83-BD05-BD07D8FD8E3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70C1BD58-D987-4CEE-BE4A-598BD1F2C6B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DF2075D3-B785-4C8E-9807-C4FCC134DDC6}"/>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greenhouse fan starts above the set temp…</a:t>
            </a:r>
          </a:p>
        </p:txBody>
      </p:sp>
      <p:sp>
        <p:nvSpPr>
          <p:cNvPr id="18" name="">
            <a:extLst xmlns:a="http://schemas.openxmlformats.org/drawingml/2006/main">
              <a:ext uri="{FF2B5EF4-FFF2-40B4-BE49-F238E27FC236}">
                <a16:creationId xmlns:a16="http://schemas.microsoft.com/office/drawing/2014/main" id="{017F2D10-F09C-453B-A756-C6CABF32B24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31FEC5A-30B3-4B5B-9C5C-9EB2AA804DF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7746236-D355-47F6-BA0A-75C407B9B0D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temperature sensor supplies feedback and the two thresholds reduc…</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942873B3-D2E0-414A-907C-47FF3DB542D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549299AF-9A38-4A99-A1D0-1695099304E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94AFFD07-A7ED-4B11-AA17-C7EA0AFC25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4" name="">
            <a:extLst xmlns:a="http://schemas.openxmlformats.org/drawingml/2006/main">
              <a:ext uri="{FF2B5EF4-FFF2-40B4-BE49-F238E27FC236}">
                <a16:creationId xmlns:a16="http://schemas.microsoft.com/office/drawing/2014/main" id="{8CC0B52D-BD06-46D7-A646-A503EA5196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44282522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DCE1716-444F-4E47-9D0F-4EE9F169D20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F245A952-46D7-4A50-A84F-0732F3BF3B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d82fc70e67649a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E31626F-F093-44DC-849B-990B893D9B9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0E21775-8CD3-43E4-812A-0ECE31B2A99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5DF4FD5-D89D-44B5-809F-288A253203B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F1B505C-C2EC-4BAD-8E8D-787DAF0B7F5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575F60F3-625C-4503-B8D4-3BBAAEA7108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99127CB-8BFD-4141-A42D-DC5F8B0A53E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F095B5C-3BE1-4A6B-8E7C-A97F990F535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ACFDE3A-F4CA-45EA-8C44-2069934BFFD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C9AF040-082F-4FD7-BBAF-5F3D792C5C2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2E15BF0-9CC3-4F08-8744-35DF4AE9666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BFA739E-3C7B-4876-8106-FA31EABC5D8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D83C5CF-19B7-4937-B0DD-78C18866366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343AE2D-F1DD-4495-A76C-DF326397DC8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1F0F8621-27E5-46E4-9AC1-58A3A0200EA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22BBEDA-C20B-4783-A897-E4D12A856F6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67BFF550-E916-4CF6-B44F-9F46A367731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5FF2B01-2C73-4822-BCC7-B785D779A9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49C9FAF-49A8-475F-B732-3CF040FDE9B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2" name="">
            <a:extLst xmlns:a="http://schemas.openxmlformats.org/drawingml/2006/main">
              <a:ext uri="{FF2B5EF4-FFF2-40B4-BE49-F238E27FC236}">
                <a16:creationId xmlns:a16="http://schemas.microsoft.com/office/drawing/2014/main" id="{F7AE3D5B-5C41-4362-A685-AD9447E80E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31354586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1C9FDC1-9751-4245-8FF8-8625A1A5012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002B7A44-37A3-49F5-B8FC-8F7834C742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d3831ad11c0471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7DEB86-A8F0-4468-B24F-FDBF1234C80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25E359B-5EDE-4991-B9B7-C907E19D43E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E2200C0-758F-44EC-AA4E-6A7B7E1627C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3FB5B40-7AC9-47F6-A7AF-59BDAE46D8F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电子与控制</a:t>
            </a:r>
          </a:p>
        </p:txBody>
      </p:sp>
      <p:sp>
        <p:nvSpPr>
          <p:cNvPr id="8" name="">
            <a:extLst xmlns:a="http://schemas.openxmlformats.org/drawingml/2006/main">
              <a:ext uri="{FF2B5EF4-FFF2-40B4-BE49-F238E27FC236}">
                <a16:creationId xmlns:a16="http://schemas.microsoft.com/office/drawing/2014/main" id="{47C708EE-81DF-4077-A119-6FCDFDA6DFB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E03EB8E-73B3-4068-8D37-F5FDFEB9F9B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A84F899-3A67-4038-82E9-5D0A29FBD88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C554767E-426B-42B1-82CC-27C46FF1405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552AE8A-0FF0-4B8F-A90C-A7B02A04046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65C10DD-AA2A-4F8F-A19E-9D029A1B10A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28722727-240C-49CB-AB38-0AE537CC697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0CBE541-9D3A-4569-86F9-8EAF1871AD6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CA9147E-D476-4865-A42B-F3314B17DBC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89C3A49F-E2E8-4AA9-951D-B2FBF1FEC6E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A293829-9B3C-4F71-ABDF-6F85678D42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2193089-CDAE-4815-9B9B-E19E931597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7E7A53CE-3901-4647-9190-51FAAD067D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151803069"/>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110FEA7-A41B-47BF-B7AE-2C80D4D18A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C9C4118E-E950-435A-9BAE-BB49A70D4B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f8145572f544ae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6BB8116-281D-4D1B-9CF5-B6F90460D9B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E01ABCE-7393-47EC-831F-4DE042D6302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044C2C2-C919-490C-BA80-BC5643522CF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536735F-14AD-4DB7-9F5B-77C27B0F22B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62FC1A29-3C49-4466-81DF-6AF97BBE8A3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5E323D3-BF5E-4CF5-82A1-207CE72B8BD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B6AADD7-0C28-4DD9-BF49-01EB4EE06C2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1C59EBE4-ED26-41FF-8998-97EBB48E420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E91F126-FC87-4761-8A38-54823BDA0FA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1A288BB-F2B8-4952-A9FB-610962D26F0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7ADF19D8-EC58-435C-B1FE-90F0EC12F96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50D39C9-6DC5-4B8F-B1F8-23DB336FCE8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7E4AD4D-A877-4A35-B42D-C7684FA8AFD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检查：把传感器当执行器</a:t>
            </a:r>
          </a:p>
        </p:txBody>
      </p:sp>
      <p:sp>
        <p:nvSpPr>
          <p:cNvPr id="17" name="">
            <a:extLst xmlns:a="http://schemas.openxmlformats.org/drawingml/2006/main">
              <a:ext uri="{FF2B5EF4-FFF2-40B4-BE49-F238E27FC236}">
                <a16:creationId xmlns:a16="http://schemas.microsoft.com/office/drawing/2014/main" id="{5BFA7C6C-89B3-4A1D-8BED-1A8473CFD7D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2A7D1D4-6C4D-40F1-A0CC-D090ECE277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CAB19A0-DBA5-4E6D-92DC-AFAC2B653E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A508151C-ECDE-4A2D-996D-EF3A1B75B8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54642090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14456C4-534C-4BE2-8D1A-D13ADEC54D3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CBF384FF-3827-4CA3-A6E2-5E64FA681F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2a5eba9a9cf4be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EA41B7-D862-44F2-BEA3-E060DB07736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FBD0B5F-AD63-4663-8908-C91EF9B2FBA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EF10543-B415-478E-B7A3-0519286DE90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A5F6FB2-51A3-49C1-8904-72805207AE9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greenhouse fan starts above the set temperature and stops only after the sensor reports that temperature has fallen below th…</a:t>
            </a:r>
          </a:p>
        </p:txBody>
      </p:sp>
      <p:sp>
        <p:nvSpPr>
          <p:cNvPr id="8" name="">
            <a:extLst xmlns:a="http://schemas.openxmlformats.org/drawingml/2006/main">
              <a:ext uri="{FF2B5EF4-FFF2-40B4-BE49-F238E27FC236}">
                <a16:creationId xmlns:a16="http://schemas.microsoft.com/office/drawing/2014/main" id="{CE0FE2F7-F391-4614-B27F-D76B80F6E15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74E23BA6-5A95-4836-BE27-C418B597A31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DF54A79-3DD3-4951-B4AB-A4B0BF93359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09AE591-6C65-4658-8A65-5D5A7A2E52A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78330EF-CDB8-440E-85A1-094EAFC0D88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0E0596B-CF9F-4054-9D2F-8E776F21ABF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9D05AF1-EE5C-4BEA-8F13-0A652FC4B4C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48A5B04-97BB-4DC3-B65D-6B65155DFE9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2F0E79E-27FE-4C5F-8EC8-349EFFB67B8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2BB9861-7F7E-4AEE-892F-C9DA420205F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D61B08D-D1A4-4356-BBBA-173DF7F4BE9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E6E5E0B-8AA4-4413-9EDF-7F6D759BB39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96B9E18-CAA1-4920-A303-726B4E4566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A9298CB-3B81-4B2A-9E23-BCC651B3F8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2" name="">
            <a:extLst xmlns:a="http://schemas.openxmlformats.org/drawingml/2006/main">
              <a:ext uri="{FF2B5EF4-FFF2-40B4-BE49-F238E27FC236}">
                <a16:creationId xmlns:a16="http://schemas.microsoft.com/office/drawing/2014/main" id="{E07A3224-4E50-4406-950A-112BEE7D17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967056961"/>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28FD99F-067B-4366-A765-D174CB77B2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7508CB1D-CCD1-4B48-9E65-3B1F3E9F39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df7732528364d5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2414A3-D14A-484F-9283-F2C0175D86F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85C0D24-DC22-47E3-88DF-1C589A3059F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330324F-F485-4C79-9E99-F8BC5FCD3E2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1D02901-4CA1-4A54-B75A-60AC228FB6E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9CAA0B0-9BD2-4DA9-8C8B-774EF3119C5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greenhouse…</a:t>
            </a:r>
          </a:p>
        </p:txBody>
      </p:sp>
      <p:sp>
        <p:nvSpPr>
          <p:cNvPr id="9" name="">
            <a:extLst xmlns:a="http://schemas.openxmlformats.org/drawingml/2006/main">
              <a:ext uri="{FF2B5EF4-FFF2-40B4-BE49-F238E27FC236}">
                <a16:creationId xmlns:a16="http://schemas.microsoft.com/office/drawing/2014/main" id="{2896518A-B47A-4394-9A3F-D70BF802C19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7215E61-C719-4C88-9403-5FC04800184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D47FEDB-E5C8-460A-B3D1-57940C39C4A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784E5F1-E406-464F-A807-DDDE02FA2FE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greenhouse fan star…</a:t>
            </a:r>
          </a:p>
        </p:txBody>
      </p:sp>
      <p:sp>
        <p:nvSpPr>
          <p:cNvPr id="13" name="">
            <a:extLst xmlns:a="http://schemas.openxmlformats.org/drawingml/2006/main">
              <a:ext uri="{FF2B5EF4-FFF2-40B4-BE49-F238E27FC236}">
                <a16:creationId xmlns:a16="http://schemas.microsoft.com/office/drawing/2014/main" id="{263C1F67-4B06-47D2-BEBD-61397D1131A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E5A7E4D-1756-47FD-8966-5A26AFEF4CE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28F0AF5-CA76-4E74-8AAB-0CDF79B8338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6C7C548-4035-46FB-A7C6-2EE30A98EBA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greenhouse fan star…</a:t>
            </a:r>
          </a:p>
        </p:txBody>
      </p:sp>
      <p:sp>
        <p:nvSpPr>
          <p:cNvPr id="17" name="">
            <a:extLst xmlns:a="http://schemas.openxmlformats.org/drawingml/2006/main">
              <a:ext uri="{FF2B5EF4-FFF2-40B4-BE49-F238E27FC236}">
                <a16:creationId xmlns:a16="http://schemas.microsoft.com/office/drawing/2014/main" id="{7D552CF7-5123-4A84-AA50-34ACB2610C7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1DA817E-78C6-4781-99B3-64E736D127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874D6F7-3DAC-48CF-B98F-E7561D03210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AE8B9F03-615B-4AEF-8E69-5F779C8A895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44427760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6D4E529-92F7-4324-B2D7-91D3CEECA32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C11483CB-78BD-44EB-B619-D847640AE7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0fd77fcc5f54c4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553B1B-9E1F-4292-8692-9BD1125AD6D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600D782-3D9D-48DD-9268-9AAA0AAD7F2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9D595C1-FFF3-414A-8FC3-6F2D887492D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F8F51F9-67B0-496A-9AF4-9B278075C92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把传感器当执行器</a:t>
            </a:r>
          </a:p>
        </p:txBody>
      </p:sp>
      <p:sp>
        <p:nvSpPr>
          <p:cNvPr id="8" name="">
            <a:extLst xmlns:a="http://schemas.openxmlformats.org/drawingml/2006/main">
              <a:ext uri="{FF2B5EF4-FFF2-40B4-BE49-F238E27FC236}">
                <a16:creationId xmlns:a16="http://schemas.microsoft.com/office/drawing/2014/main" id="{01B18079-F7B6-438B-B652-B7118597684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C426867-8EFC-4957-9112-CB4DFCFE5B2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DF404BA-3783-4661-84FD-8D1CA99BE25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1CC48C0-E671-4119-8ABA-B44DE8D110F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正确结论：Log sensor input, controller state and fan output across both thresholds.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552687A-FB10-4928-8337-718DC267743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7F89D71-F395-4E91-84CF-49A2D5BF7D0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252F678-C004-4FD0-BAF7-58642B5B8B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5" name="">
            <a:extLst xmlns:a="http://schemas.openxmlformats.org/drawingml/2006/main">
              <a:ext uri="{FF2B5EF4-FFF2-40B4-BE49-F238E27FC236}">
                <a16:creationId xmlns:a16="http://schemas.microsoft.com/office/drawing/2014/main" id="{3C19D44A-1FD3-4230-AB7F-1021F81850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835109892"/>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EB272D0-92DB-4CB6-967D-71AD901E18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E41BF95C-9C2C-4906-A0FD-97C8F05D5C4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6e0a8f125394e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529559-5AD9-4CBC-AABA-2E124023653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610D3FB-031E-4DAE-B63C-6B65C706B27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2AFFF33-8C76-49CA-9672-04B84A19A9B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C2F54B82-EE2A-4736-82F7-1B447052555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greenhouse fan starts above the set temperature and stops only after the sensor reports that temperature has fallen below the lower threshold.</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a:t>
            </a:r>
          </a:p>
        </p:txBody>
      </p:sp>
      <p:sp>
        <p:nvSpPr>
          <p:cNvPr id="8" name="">
            <a:extLst xmlns:a="http://schemas.openxmlformats.org/drawingml/2006/main">
              <a:ext uri="{FF2B5EF4-FFF2-40B4-BE49-F238E27FC236}">
                <a16:creationId xmlns:a16="http://schemas.microsoft.com/office/drawing/2014/main" id="{B7F27FDE-BC96-4686-8C8A-A161D26E0D5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E5755EF-3824-4801-BA43-C24BBB65060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6634F7D-DF9E-4E3C-B143-F6176474D66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6613BF1-6406-4064-9B4B-8E67EB6398F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88569789-8623-4154-9C4E-6BD7721774D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0819CD6-3301-4D7C-AA91-AD36C7E834D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E0D4F7A-F15D-4C44-A975-73D4E60615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4F4DC2F-986E-454F-8708-26F40350B9C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6" name="">
            <a:extLst xmlns:a="http://schemas.openxmlformats.org/drawingml/2006/main">
              <a:ext uri="{FF2B5EF4-FFF2-40B4-BE49-F238E27FC236}">
                <a16:creationId xmlns:a16="http://schemas.microsoft.com/office/drawing/2014/main" id="{DBFC66C1-CAEB-4C6C-8EF6-E3EAF7D412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315528787"/>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3C8652A-1A3D-4498-BE57-FC7104240D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6145AE62-30AC-4F71-A8AE-12133F1167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8b17e5b991140e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51C45E-00A8-44BB-9FDC-81B070577A2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01D70AB1-3063-4F55-966F-1B5FDEB5980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FBC69D8-1A47-46CF-89F0-37D1D3315EA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能独立执行“画输入—处理—输出—反馈”，并说明每一步理由。</a:t>
            </a:r>
          </a:p>
        </p:txBody>
      </p:sp>
      <p:sp>
        <p:nvSpPr>
          <p:cNvPr id="7" name="">
            <a:extLst xmlns:a="http://schemas.openxmlformats.org/drawingml/2006/main">
              <a:ext uri="{FF2B5EF4-FFF2-40B4-BE49-F238E27FC236}">
                <a16:creationId xmlns:a16="http://schemas.microsoft.com/office/drawing/2014/main" id="{2F5FF5B3-C269-4241-99CD-580AFE226F5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8E644F7-5107-4FC0-ABB5-055A162C724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03B432D4-B002-4B6B-8762-EF691E862BA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greenhouse fan starts above t…</a:t>
            </a:r>
          </a:p>
        </p:txBody>
      </p:sp>
      <p:sp>
        <p:nvSpPr>
          <p:cNvPr id="10" name="">
            <a:extLst xmlns:a="http://schemas.openxmlformats.org/drawingml/2006/main">
              <a:ext uri="{FF2B5EF4-FFF2-40B4-BE49-F238E27FC236}">
                <a16:creationId xmlns:a16="http://schemas.microsoft.com/office/drawing/2014/main" id="{5B7C3E50-FC28-4A79-956F-778DC543E44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高频错因：把传感器当执行器</a:t>
            </a:r>
          </a:p>
        </p:txBody>
      </p:sp>
      <p:sp>
        <p:nvSpPr>
          <p:cNvPr id="11" name="">
            <a:extLst xmlns:a="http://schemas.openxmlformats.org/drawingml/2006/main">
              <a:ext uri="{FF2B5EF4-FFF2-40B4-BE49-F238E27FC236}">
                <a16:creationId xmlns:a16="http://schemas.microsoft.com/office/drawing/2014/main" id="{7C3D1F10-52CA-46BD-A88C-4514C9AD4D3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EA69CDF-8BE7-4FF5-BC2C-951F805B77B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C62457B-9BAF-4C06-8233-845C252CB5D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闭环系统用反馈修正输出</a:t>
            </a:r>
          </a:p>
        </p:txBody>
      </p:sp>
      <p:sp>
        <p:nvSpPr>
          <p:cNvPr id="14" name="">
            <a:extLst xmlns:a="http://schemas.openxmlformats.org/drawingml/2006/main">
              <a:ext uri="{FF2B5EF4-FFF2-40B4-BE49-F238E27FC236}">
                <a16:creationId xmlns:a16="http://schemas.microsoft.com/office/drawing/2014/main" id="{2D0C7F6A-7FF5-4714-90C9-2D6F3CCEF73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CB7C302-70E3-4B37-8173-76FFD36A45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517BEF8-97EA-4517-9FBB-E3E59309AC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7" name="">
            <a:extLst xmlns:a="http://schemas.openxmlformats.org/drawingml/2006/main">
              <a:ext uri="{FF2B5EF4-FFF2-40B4-BE49-F238E27FC236}">
                <a16:creationId xmlns:a16="http://schemas.microsoft.com/office/drawing/2014/main" id="{F133D635-9825-43B9-9263-68466EA6D6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48189755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CD106A91-38CB-4EF1-A851-FF85DA6027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5381D2F-0F08-41FB-AF95-512F0D58BF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562d8f21f16490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F3CDC5-ADC6-4C77-A677-319C0B48DD1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8352859-694F-455F-A8B8-C155325F9FC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8FC3E67-D931-4C2E-84B1-07157A2B243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F43A296-F565-47B6-8EE7-1C1C2B4BBCA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A1C7B39-51B5-4701-B4BD-248D36053E4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画输入</a:t>
            </a:r>
          </a:p>
        </p:txBody>
      </p:sp>
      <p:sp>
        <p:nvSpPr>
          <p:cNvPr id="9" name="">
            <a:extLst xmlns:a="http://schemas.openxmlformats.org/drawingml/2006/main">
              <a:ext uri="{FF2B5EF4-FFF2-40B4-BE49-F238E27FC236}">
                <a16:creationId xmlns:a16="http://schemas.microsoft.com/office/drawing/2014/main" id="{EC97E27B-C574-4897-9005-3CD2FD3F205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BF8D070-A622-4FDD-9A7F-A500CDF699B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a:t>
            </a:r>
          </a:p>
        </p:txBody>
      </p:sp>
      <p:sp>
        <p:nvSpPr>
          <p:cNvPr id="11" name="">
            <a:extLst xmlns:a="http://schemas.openxmlformats.org/drawingml/2006/main">
              <a:ext uri="{FF2B5EF4-FFF2-40B4-BE49-F238E27FC236}">
                <a16:creationId xmlns:a16="http://schemas.microsoft.com/office/drawing/2014/main" id="{64C6FC8E-38EF-42DC-AC04-DED0D234E76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12667C1-7786-460C-A3E8-07AC14E29D9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输出</a:t>
            </a:r>
          </a:p>
        </p:txBody>
      </p:sp>
      <p:sp>
        <p:nvSpPr>
          <p:cNvPr id="13" name="">
            <a:extLst xmlns:a="http://schemas.openxmlformats.org/drawingml/2006/main">
              <a:ext uri="{FF2B5EF4-FFF2-40B4-BE49-F238E27FC236}">
                <a16:creationId xmlns:a16="http://schemas.microsoft.com/office/drawing/2014/main" id="{CB76F593-139A-4D27-98A4-72514D49DAE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029E8F5-BD08-4E1D-A273-711197A0412C}"/>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反馈</a:t>
            </a:r>
          </a:p>
        </p:txBody>
      </p:sp>
      <p:sp>
        <p:nvSpPr>
          <p:cNvPr id="15" name="">
            <a:extLst xmlns:a="http://schemas.openxmlformats.org/drawingml/2006/main">
              <a:ext uri="{FF2B5EF4-FFF2-40B4-BE49-F238E27FC236}">
                <a16:creationId xmlns:a16="http://schemas.microsoft.com/office/drawing/2014/main" id="{F15FCE31-8C6B-4E13-A284-1C44BF49061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E424D9D-0CE6-4A9C-8D46-996AB63A753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52FC45F4-07CD-43E8-BD2A-AA78A1E424C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greenhouse fan starts above the set tem…</a:t>
            </a:r>
          </a:p>
        </p:txBody>
      </p:sp>
      <p:sp>
        <p:nvSpPr>
          <p:cNvPr id="18" name="">
            <a:extLst xmlns:a="http://schemas.openxmlformats.org/drawingml/2006/main">
              <a:ext uri="{FF2B5EF4-FFF2-40B4-BE49-F238E27FC236}">
                <a16:creationId xmlns:a16="http://schemas.microsoft.com/office/drawing/2014/main" id="{285AAE1C-42EA-444F-85DC-C4634858557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812A432-1A64-42D5-9531-882AC360F59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0419DC5-9BEC-4F9C-A926-C21B1394497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672"/>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motor is the actuator, not the feedback measurement.</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4274E0F6-8A95-453F-BCAC-1C69F99E97B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85D8F8C-02A2-4CC2-97DE-797650F885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37DA485-F7BD-4DEE-AD18-412687A079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4" name="">
            <a:extLst xmlns:a="http://schemas.openxmlformats.org/drawingml/2006/main">
              <a:ext uri="{FF2B5EF4-FFF2-40B4-BE49-F238E27FC236}">
                <a16:creationId xmlns:a16="http://schemas.microsoft.com/office/drawing/2014/main" id="{85C267BC-E947-42EC-9056-A60FACD25F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645419993"/>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BC2D1CD-EE27-4776-84B1-6E9C1990F05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D0ADD008-4ED8-4040-84F6-35832AE0649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5937d785a13434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EA14DC1-DC8C-4100-9DBA-E26DAD72D2A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0BB261A-40F3-4437-ADF9-6909AD4D182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4F2B268-A9FD-412A-B997-2E9B68C83C1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6424F4F-7494-4E96-9964-F1D012F0423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7CC1C228-FA70-46CD-9836-B744DB69BD3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3CD08A9-87ED-4C8A-8650-DF40996C9466}"/>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EB202B3-F0D2-4D77-9DCC-C864303CE86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60D8AF2-6707-48A0-BCD9-E510E538B0A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769B6F4-6606-484B-9C39-4CA2E2AD6C3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E269A6C-F096-4410-8C0D-B2E5C96C132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25CFFAA-3D6B-4175-984D-87905F788E9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815E1F8-BC89-4B80-99DA-336991BFCC9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5EEEAB3-D760-4F0D-BED2-CDBDB23E94F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CA0CF988-F9D0-457D-B72F-BD413C1D85F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7202577-F437-4280-AEBD-9D115473B41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438CCC30-46C1-4964-9B64-CF55585DF7E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69A978B-4387-453A-AF1C-CA28492C51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FB7286D-5B0F-4550-A3D1-ACD3BE3026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2" name="">
            <a:extLst xmlns:a="http://schemas.openxmlformats.org/drawingml/2006/main">
              <a:ext uri="{FF2B5EF4-FFF2-40B4-BE49-F238E27FC236}">
                <a16:creationId xmlns:a16="http://schemas.microsoft.com/office/drawing/2014/main" id="{61E9BAA2-4E96-4284-95F2-0E6EDA1511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63387526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67470B3-EE62-4D7D-8B70-A04F96EE4A6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EE056CC6-AC7D-4737-8BEC-92631E6476B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cc164b8cf49493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D3D40A-47A7-48AA-BE75-BCFB7DB3492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E726A6E-F9B4-4CE0-8455-A4474FAC5B8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EB62EED-F262-4474-B108-F391DE7DAF6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0E83885-2285-4878-AECB-07AA616BBFE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电子与控制</a:t>
            </a:r>
          </a:p>
        </p:txBody>
      </p:sp>
      <p:sp>
        <p:nvSpPr>
          <p:cNvPr id="8" name="">
            <a:extLst xmlns:a="http://schemas.openxmlformats.org/drawingml/2006/main">
              <a:ext uri="{FF2B5EF4-FFF2-40B4-BE49-F238E27FC236}">
                <a16:creationId xmlns:a16="http://schemas.microsoft.com/office/drawing/2014/main" id="{F203BB3A-68B5-4657-86AC-09224AF5DC9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530C557-BA53-4EA3-A313-470CD6EE10E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BACDDAD-BEA7-43EB-85EA-9A81109472C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F260FA85-05CA-474F-B5F4-55CDEFBEF48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0BC4E04-4FD9-42C4-9D52-AB40195252F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19CF1E2-88E0-42A9-AADD-0E3E288B27D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EE942EEA-E326-470E-8FE6-1DC4B813802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52EF2CE-B779-44F4-9579-219ED5A3702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3B98CEC-C51C-4B7C-A423-B7B992233DD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8C32155F-3B74-4385-BF34-493ABAAD71F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D7FDF03-FE7E-41C6-A188-C823F269448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1F637CC-C0BB-474F-A001-F295B153AD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2533AE7D-5893-4E78-AE44-6C55CD237B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896685163"/>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8D1EB0C-4FFE-4073-97D3-C4105D8710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3EB09C6C-E6CD-49FE-9126-F793A596B0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facfdc9df3841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84797E-388C-44D1-9A7E-660885F3635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C911336-17AD-4ABB-AE64-A3D71B4CB9E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3120B39-FA8D-48EC-B8FE-FABCC2FBA74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9945443-39BB-490B-8918-DC868956F8F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5DC7A50D-036A-48E4-A173-1516069519C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015E730-771D-4FC4-8646-8D51FC3E86E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3D996C6-D7DC-4229-B182-D846449A7E5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C770CE91-31FF-4C53-98EE-C6604C5DD28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A641A76-674E-4CCE-8997-2EC7F9D8A0A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BC55E10-ECD0-45C7-BB29-5BB64539148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C81D2F25-12F8-44DC-AEDA-29AF6A86067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BCD6F37-56C3-4EB2-8F15-A634555F135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1A2BC7C-7C2F-4E91-B5EC-A1D525C8C26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检查：把传感器当执行器</a:t>
            </a:r>
          </a:p>
        </p:txBody>
      </p:sp>
      <p:sp>
        <p:nvSpPr>
          <p:cNvPr id="17" name="">
            <a:extLst xmlns:a="http://schemas.openxmlformats.org/drawingml/2006/main">
              <a:ext uri="{FF2B5EF4-FFF2-40B4-BE49-F238E27FC236}">
                <a16:creationId xmlns:a16="http://schemas.microsoft.com/office/drawing/2014/main" id="{D52A80BA-9A75-4B0B-A64B-94608BCB364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17BD264-156D-4FF6-976E-3795120E5F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D9C64C2-1377-4C24-A70E-D291D0D9D3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A718221C-B97E-478E-ADF4-29F0E91FA1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04904559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6D06A47-CEA1-414D-BD60-5AECE037D9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AA9CAF7C-2FA6-485D-92D7-5D5867F609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8244d61930d404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EA6BF5F-A6F2-4DC3-B31F-9A62AE8A0B6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A756C3A-EC2A-4D4F-8D69-F8F251D7669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4E40C6F-5408-461F-BEBC-A78A0932BC6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DA887B46-E31A-483F-B22A-006D8089F68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greenhouse fan starts above the set temperature and stops only after the sensor reports that temperature has fallen below t…</a:t>
            </a:r>
          </a:p>
        </p:txBody>
      </p:sp>
      <p:sp>
        <p:nvSpPr>
          <p:cNvPr id="8" name="">
            <a:extLst xmlns:a="http://schemas.openxmlformats.org/drawingml/2006/main">
              <a:ext uri="{FF2B5EF4-FFF2-40B4-BE49-F238E27FC236}">
                <a16:creationId xmlns:a16="http://schemas.microsoft.com/office/drawing/2014/main" id="{4D24ABEA-60EF-47C2-9B6C-1910D4D9A08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741FA081-A1A7-4A2C-B012-5C2D7A7C9B3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1DA66D4-60B8-48FE-A538-4F661DC01B0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E663FFE-8730-4E41-B208-5D92BAAE424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ADB71A7-8299-4954-9D22-CD64804257F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4A8DFA6-7FA3-42EA-931F-04DAE4583E3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68DF995-5BE6-4FD0-943B-68F1B1170B1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DC28B13-7B71-4A3F-A5D2-CD445FC6F57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F061C70-9EC8-427D-8815-809BDAF085F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5159F74-12FB-44F7-A276-E191C4A1726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CFA58ED-07A1-4964-A161-63C9F7A1979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2DACF8F-4E6E-4C9C-AED3-539F0CA6BC8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4B1761E-856B-4270-9FD0-0EC4BD1A025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3B437CE-71F5-4206-8BDE-D3587F0A24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2" name="">
            <a:extLst xmlns:a="http://schemas.openxmlformats.org/drawingml/2006/main">
              <a:ext uri="{FF2B5EF4-FFF2-40B4-BE49-F238E27FC236}">
                <a16:creationId xmlns:a16="http://schemas.microsoft.com/office/drawing/2014/main" id="{8D27EA2D-2708-4947-A861-B0C7D00156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618451039"/>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EC2334D-519B-4841-A07D-9DDC9322DD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3F2AAF53-B1A3-4A0E-BD3E-C0B9C06368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a1bc27ca2764dd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C7FFB1-BE0A-4515-A0E6-CFF75A2B73F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3F2AA42-4FCF-4826-89A7-B52370E36F4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DF8FD11-A1F5-4C59-96F9-EEBF994C57C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B0E7ADF-51B2-4EFF-95EB-F9B7775F41E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4A7A76B-8D4C-4A39-86DF-9C469BC7656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greenhous…</a:t>
            </a:r>
          </a:p>
        </p:txBody>
      </p:sp>
      <p:sp>
        <p:nvSpPr>
          <p:cNvPr id="9" name="">
            <a:extLst xmlns:a="http://schemas.openxmlformats.org/drawingml/2006/main">
              <a:ext uri="{FF2B5EF4-FFF2-40B4-BE49-F238E27FC236}">
                <a16:creationId xmlns:a16="http://schemas.microsoft.com/office/drawing/2014/main" id="{0A93CD8F-45C6-4ECE-95BA-7497D0CD1AB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1F3B15B3-A3EA-4E59-954B-7B27BAC2AAF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E6476F4-3512-49A8-9C27-1D53E5C7816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6D7D07D-A613-4027-A764-74F0E00F7A9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greenhouse fan sta…</a:t>
            </a:r>
          </a:p>
        </p:txBody>
      </p:sp>
      <p:sp>
        <p:nvSpPr>
          <p:cNvPr id="13" name="">
            <a:extLst xmlns:a="http://schemas.openxmlformats.org/drawingml/2006/main">
              <a:ext uri="{FF2B5EF4-FFF2-40B4-BE49-F238E27FC236}">
                <a16:creationId xmlns:a16="http://schemas.microsoft.com/office/drawing/2014/main" id="{E1B15557-589A-41DD-9634-B8F48267058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82862DC-506F-4CCD-85F1-ABE1C29DF37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E843ACD-1E14-40F6-B6A8-CB9E399544D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4CA917D-E9BE-4276-A286-C5121C9DEFF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greenhouse fan sta…</a:t>
            </a:r>
          </a:p>
        </p:txBody>
      </p:sp>
      <p:sp>
        <p:nvSpPr>
          <p:cNvPr id="17" name="">
            <a:extLst xmlns:a="http://schemas.openxmlformats.org/drawingml/2006/main">
              <a:ext uri="{FF2B5EF4-FFF2-40B4-BE49-F238E27FC236}">
                <a16:creationId xmlns:a16="http://schemas.microsoft.com/office/drawing/2014/main" id="{236B2B84-C024-4F6F-93C9-78EB7C5D067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A0FC0C6-2DFC-4E9A-BB38-A6B793E50D9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A18433E-8DD4-4EB2-9072-09E1057325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D4966012-23D4-4D7E-8373-8C0418393A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15868165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1E59737-80AB-43A8-8A36-D4C85740630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F277D036-8CE1-43C1-B7A3-7C0A0AD9AB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872d65c1204453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A82267-B9BA-4DBF-A78D-9510B45189A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AF5F7DA-BAF6-48E6-8D95-1E55CC7AFAA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5C881CE-E8EA-4419-97D0-30256EEC268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A2A6EAB-3D9F-416B-ABEB-4CB4015459E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把传感器当执行器</a:t>
            </a:r>
          </a:p>
        </p:txBody>
      </p:sp>
      <p:sp>
        <p:nvSpPr>
          <p:cNvPr id="8" name="">
            <a:extLst xmlns:a="http://schemas.openxmlformats.org/drawingml/2006/main">
              <a:ext uri="{FF2B5EF4-FFF2-40B4-BE49-F238E27FC236}">
                <a16:creationId xmlns:a16="http://schemas.microsoft.com/office/drawing/2014/main" id="{F84BB9D4-C2D0-40B6-B824-E5F106642FB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11E5869-0531-4606-B559-D06D23BB293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A372B60-E016-421E-8AD6-5CFBC33D96F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7FFB11A-539C-407C-9DB5-6EA3EA9ED00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temperature sensor supplies feedback and the two thr…</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577577B-CF7F-4907-BCE5-DF1650735E5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83AF931-8E07-4092-9047-E485AB228F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200B9C9-FF61-4787-9079-D662E9B76F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5" name="">
            <a:extLst xmlns:a="http://schemas.openxmlformats.org/drawingml/2006/main">
              <a:ext uri="{FF2B5EF4-FFF2-40B4-BE49-F238E27FC236}">
                <a16:creationId xmlns:a16="http://schemas.microsoft.com/office/drawing/2014/main" id="{B1789CE5-97B2-4F60-968A-AEB9C15006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767897104"/>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D1B4CBA-E9E5-430A-AEFD-AD9347F920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61EAE46F-5083-43C4-93F5-18C90F192D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595d73c9caa42b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E4F4B3-3AA3-43AA-BB6C-0A4793A7CAF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0B3F1E2-AEBD-428E-A159-9543537821C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6814368-11B7-4A6D-BA67-825D2F7BFA9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73DC3B10-8DC4-4EEF-B2E5-399FF2264E0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greenhouse fan starts above the set temperature and stops only after the sensor reports that temperature has fallen below the lower threshold.</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a:t>
            </a:r>
          </a:p>
        </p:txBody>
      </p:sp>
      <p:sp>
        <p:nvSpPr>
          <p:cNvPr id="8" name="">
            <a:extLst xmlns:a="http://schemas.openxmlformats.org/drawingml/2006/main">
              <a:ext uri="{FF2B5EF4-FFF2-40B4-BE49-F238E27FC236}">
                <a16:creationId xmlns:a16="http://schemas.microsoft.com/office/drawing/2014/main" id="{6AD913EB-6ADB-4B87-A954-5ADB3FECBAE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15AAFCB-9D84-438B-8B79-64F3FEB6997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BFBAB79-D3BC-45C9-9B71-432D735526C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43B3554-7BAD-47C0-A69E-9A0983EE552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E267CED-0585-4593-A0F4-E8AEF58E766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2A3C4C6-85C1-4F8A-AE98-1301AC3C849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802486D-C5CB-4146-BA29-40D3D80EDD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5F60692-73A5-4275-B00C-6B0AD0A6CB3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6" name="">
            <a:extLst xmlns:a="http://schemas.openxmlformats.org/drawingml/2006/main">
              <a:ext uri="{FF2B5EF4-FFF2-40B4-BE49-F238E27FC236}">
                <a16:creationId xmlns:a16="http://schemas.microsoft.com/office/drawing/2014/main" id="{0809C9C6-BAC1-485E-89BA-920EBF59409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804643864"/>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AF85B62-6B14-4E39-A0E5-A892CF4B18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4C4D9302-2170-4328-8E4A-FE13E65DA5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c3c5bc225fd4b3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CEEB63-8F75-41EC-BB9E-1909CE42709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D01010B-9393-48BF-962F-73EB6D39782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63BA5641-E565-425C-A637-B92238A20B6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9F639549-5AF4-47AB-96C1-E1469D4F6A0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DDE448E-7572-4FCD-82B5-5F087ECCE8D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EBE00E4C-C09E-421B-A5C3-9F2845B4935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greenhouse fan starts above t…</a:t>
            </a:r>
          </a:p>
        </p:txBody>
      </p:sp>
      <p:sp>
        <p:nvSpPr>
          <p:cNvPr id="10" name="">
            <a:extLst xmlns:a="http://schemas.openxmlformats.org/drawingml/2006/main">
              <a:ext uri="{FF2B5EF4-FFF2-40B4-BE49-F238E27FC236}">
                <a16:creationId xmlns:a16="http://schemas.microsoft.com/office/drawing/2014/main" id="{81425CF0-6A06-483F-B748-D3EB00D3241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高频错因：把传感器当执行器</a:t>
            </a:r>
          </a:p>
        </p:txBody>
      </p:sp>
      <p:sp>
        <p:nvSpPr>
          <p:cNvPr id="11" name="">
            <a:extLst xmlns:a="http://schemas.openxmlformats.org/drawingml/2006/main">
              <a:ext uri="{FF2B5EF4-FFF2-40B4-BE49-F238E27FC236}">
                <a16:creationId xmlns:a16="http://schemas.microsoft.com/office/drawing/2014/main" id="{1FEA1710-93DD-41ED-BACF-733BFF07BF5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BB64BAE-8477-4FF9-9D2C-0BF58E6FA93F}"/>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6236BC7-D7CD-415D-9EF4-84DE8BCEB7C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闭环系统用反馈修正输出</a:t>
            </a:r>
          </a:p>
        </p:txBody>
      </p:sp>
      <p:sp>
        <p:nvSpPr>
          <p:cNvPr id="14" name="">
            <a:extLst xmlns:a="http://schemas.openxmlformats.org/drawingml/2006/main">
              <a:ext uri="{FF2B5EF4-FFF2-40B4-BE49-F238E27FC236}">
                <a16:creationId xmlns:a16="http://schemas.microsoft.com/office/drawing/2014/main" id="{CA2E3986-B4E4-43AE-94F5-AA15ADEFCBB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5941411-88D4-46F3-BB03-07354C39B7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0E84FA5-45DE-4BBA-A221-F48D88B5D1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7" name="">
            <a:extLst xmlns:a="http://schemas.openxmlformats.org/drawingml/2006/main">
              <a:ext uri="{FF2B5EF4-FFF2-40B4-BE49-F238E27FC236}">
                <a16:creationId xmlns:a16="http://schemas.microsoft.com/office/drawing/2014/main" id="{7C8D7A91-CC82-4A4A-AD91-828ECA47908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38853746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E459C38-F9F8-42F8-A599-DE14C7332E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E3E2BFFB-0B13-49DE-B05D-D08416106A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53aa9a3e2a94f7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D276DF-D586-4BDD-9B10-49A1709ED3A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9882D4A-A21E-4D29-9322-5ADA92F3AE1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715A9D-3C76-41A8-B360-EC8FA984AD1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4DB6988-94E9-40B0-9A1F-76A82BA1493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101965E-EDD1-403F-A81C-0168DB00E0A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画输入</a:t>
            </a:r>
          </a:p>
        </p:txBody>
      </p:sp>
      <p:sp>
        <p:nvSpPr>
          <p:cNvPr id="9" name="">
            <a:extLst xmlns:a="http://schemas.openxmlformats.org/drawingml/2006/main">
              <a:ext uri="{FF2B5EF4-FFF2-40B4-BE49-F238E27FC236}">
                <a16:creationId xmlns:a16="http://schemas.microsoft.com/office/drawing/2014/main" id="{1439EAF5-48DD-4033-A9A1-37727B05E85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6C90BB9-8A17-4CCB-BDDD-6FB3E404E27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a:t>
            </a:r>
          </a:p>
        </p:txBody>
      </p:sp>
      <p:sp>
        <p:nvSpPr>
          <p:cNvPr id="11" name="">
            <a:extLst xmlns:a="http://schemas.openxmlformats.org/drawingml/2006/main">
              <a:ext uri="{FF2B5EF4-FFF2-40B4-BE49-F238E27FC236}">
                <a16:creationId xmlns:a16="http://schemas.microsoft.com/office/drawing/2014/main" id="{1C5210CB-F86A-41F8-A06D-999142B7801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E1FEC9D-472B-4F5A-B524-B7142B06C92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输出</a:t>
            </a:r>
          </a:p>
        </p:txBody>
      </p:sp>
      <p:sp>
        <p:nvSpPr>
          <p:cNvPr id="13" name="">
            <a:extLst xmlns:a="http://schemas.openxmlformats.org/drawingml/2006/main">
              <a:ext uri="{FF2B5EF4-FFF2-40B4-BE49-F238E27FC236}">
                <a16:creationId xmlns:a16="http://schemas.microsoft.com/office/drawing/2014/main" id="{53A837C1-3582-4B9E-B788-3B3D349A8800}"/>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3381F3FC-C7A8-4410-86DF-206B6DF359D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反馈</a:t>
            </a:r>
          </a:p>
        </p:txBody>
      </p:sp>
      <p:sp>
        <p:nvSpPr>
          <p:cNvPr id="15" name="">
            <a:extLst xmlns:a="http://schemas.openxmlformats.org/drawingml/2006/main">
              <a:ext uri="{FF2B5EF4-FFF2-40B4-BE49-F238E27FC236}">
                <a16:creationId xmlns:a16="http://schemas.microsoft.com/office/drawing/2014/main" id="{6C6598D4-9F8A-4992-B367-3774D5D7271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8E613F3-9B90-4859-B04D-15D8256BE74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4CBA3F8B-751A-4C4A-BA7C-5EB5506A116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greenhouse fan starts above the set tem…</a:t>
            </a:r>
          </a:p>
        </p:txBody>
      </p:sp>
      <p:sp>
        <p:nvSpPr>
          <p:cNvPr id="18" name="">
            <a:extLst xmlns:a="http://schemas.openxmlformats.org/drawingml/2006/main">
              <a:ext uri="{FF2B5EF4-FFF2-40B4-BE49-F238E27FC236}">
                <a16:creationId xmlns:a16="http://schemas.microsoft.com/office/drawing/2014/main" id="{8E7572CA-2082-4553-81B5-0166A0E4F95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359E1E0-5CD3-4975-BCA4-3D5DA714DC9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D94ADC9B-84A2-4955-BC59-BACDF9C7881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temperature sensor supplies feedback and the…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A047550A-DF72-412B-A995-FE82505BDC2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B4D652D-4922-44BE-9067-C93F4BF59A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1F899DA-C211-4BCA-98DC-431B90C710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4" name="">
            <a:extLst xmlns:a="http://schemas.openxmlformats.org/drawingml/2006/main">
              <a:ext uri="{FF2B5EF4-FFF2-40B4-BE49-F238E27FC236}">
                <a16:creationId xmlns:a16="http://schemas.microsoft.com/office/drawing/2014/main" id="{47FC7FEF-E2DF-4595-A4C3-D59AA6009D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580156877"/>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B52C24E-5DBE-40EE-887D-EDA78215CDC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BB906F05-8080-4279-B7CA-AEEA1D67CB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abb21991e164d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BEC561-8211-443F-A030-41AD6ADB766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FAA721B-8E73-4364-AFAD-F8E09611033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15CBD8A-A2FE-403B-A0A2-70F36D2D18F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E6C8C8F-321A-46EE-A946-12463A003E8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09AD6B85-BAEA-420F-A346-7E00E404928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9B1A62F-B1A7-4B45-A832-8A478336BAE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1F2871B-B2B3-4D3D-8426-C6B63609751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F738056-48AE-4163-8BCB-1272E73669F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3D7C6A4-0D31-4A66-8C62-5B79FCA81FC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EBB8814-1E75-43ED-A90D-B6B4D8B25B3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5F5DB33-9DCB-4C27-B91C-FD6AD9751C2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1FFA763-D042-4B5C-92D6-E7519AA491B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D24164E-9023-4284-A22E-BB8374B61AA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2833F560-BB1D-41D0-B217-5325DB322B4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C496331-5353-415F-B085-3E2819CEAAD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615B0710-8A02-4B95-9493-BA226459970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84F7701-8850-4A84-A2C9-30B4802AE4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7913774-C59F-4A23-A65D-45BBD53E69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2" name="">
            <a:extLst xmlns:a="http://schemas.openxmlformats.org/drawingml/2006/main">
              <a:ext uri="{FF2B5EF4-FFF2-40B4-BE49-F238E27FC236}">
                <a16:creationId xmlns:a16="http://schemas.microsoft.com/office/drawing/2014/main" id="{E0FAFBA3-8C00-4275-BD90-CC7FABF7CB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65824713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393E6B-0546-4092-B64A-2C427B38B7B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C024082F-A3B9-4898-B3B4-9C60AAFE2D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145a1902284f6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B95ED7-8C8A-4F28-87CD-F1408ABB18A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40BC5EA-80AC-40FE-979F-DA6B125B0A4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6200168-9FE1-4520-A514-D49BACF10B7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B584AE0-8354-4B97-9A89-C6E60AFC49B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电子与控制</a:t>
            </a:r>
          </a:p>
        </p:txBody>
      </p:sp>
      <p:sp>
        <p:nvSpPr>
          <p:cNvPr id="8" name="">
            <a:extLst xmlns:a="http://schemas.openxmlformats.org/drawingml/2006/main">
              <a:ext uri="{FF2B5EF4-FFF2-40B4-BE49-F238E27FC236}">
                <a16:creationId xmlns:a16="http://schemas.microsoft.com/office/drawing/2014/main" id="{95D57A4F-FAA6-4274-9C18-8B81C71D438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677310F-A20D-4AD6-91A7-A0C6FCEB3DE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EA90613-7A2F-45AC-98C6-AD52FE60AC0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D8326E27-638E-4E67-B5B0-0B21B153084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BC6B41B-D315-415C-8B1D-FDD9E406332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521D924-3844-4325-869C-7D6861F94FA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CCE79DB3-C267-4471-8DCE-2B6817719F8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F2B3D7A-5020-4C30-BFE0-A17CCD3BA297}"/>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415D9D0-CB56-4A6F-A68B-014DDE1F401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229C7FC8-50F9-46E5-A95D-4F3C85CA96E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A6543F7-B769-4A72-A621-62DD16FCF6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E2AD39A-D5E6-4E6E-BB9F-177CBA541F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634C0ABE-CAFA-40B5-A53B-CA56979F4B1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307804265"/>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1B4B70A-803E-48C3-86B8-EE48D5E0E0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0F322D41-2ED9-4370-ACD8-5092537A31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f76ae0094b64b0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994D75-E41A-47A7-B5CC-38C9CC39620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B2D9559-240A-44F3-8898-DC4D410A836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DA975FD-56B5-4A9C-A794-30BB2970C47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E3A0B0C-E7B7-4BF6-8FD1-F9514A8131A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E3746985-E6CD-4D3D-96EE-2DFDEF63C86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94E5B7C-FB0B-45E4-9C3C-CF10062C2F1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B3191B4-3307-4FB5-AB62-225B302D003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DCD68F93-56BC-42F0-86B8-9D2D99A5ABA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02FAF84-83DB-4C2A-8D45-333578C894D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5A7900DD-D757-4952-9D6B-67A2062B20E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6FE5758D-7E14-4BA8-A633-0ECD8EBA7C8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C258032-E96B-4E07-82AC-5F322C19BA9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59BFBD0-9C48-4715-8F7E-4E7B4B96D51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检查：把传感器当执行器</a:t>
            </a:r>
          </a:p>
        </p:txBody>
      </p:sp>
      <p:sp>
        <p:nvSpPr>
          <p:cNvPr id="17" name="">
            <a:extLst xmlns:a="http://schemas.openxmlformats.org/drawingml/2006/main">
              <a:ext uri="{FF2B5EF4-FFF2-40B4-BE49-F238E27FC236}">
                <a16:creationId xmlns:a16="http://schemas.microsoft.com/office/drawing/2014/main" id="{9D274A5E-2B39-4CE2-B42A-E11AFFE6E71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4F8F2D1-518E-4367-97F9-E4888544D4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04FE363-2D80-45B8-A9B2-4969B99354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316F2ED4-5C1F-47E3-A4DD-AD62CC5A86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3723130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26ED257-FE4D-4B1D-918A-E95429ABFF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98047D2-E8A3-4520-8BCD-F24C033A3D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e1bfe0fddb74a0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F18C51-F5CA-4BD7-8480-66AF3619938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3AE4BE5-274C-48B5-9D86-C8F74D5A7FB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74A874B-947A-4AA0-815F-4980F5A2711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10E6CC25-69F0-4188-82E8-C1B63DBBF52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greenhouse fan starts above the set temperature and stops only after the sensor reports that temperature has fallen below t…</a:t>
            </a:r>
          </a:p>
        </p:txBody>
      </p:sp>
      <p:sp>
        <p:nvSpPr>
          <p:cNvPr id="8" name="">
            <a:extLst xmlns:a="http://schemas.openxmlformats.org/drawingml/2006/main">
              <a:ext uri="{FF2B5EF4-FFF2-40B4-BE49-F238E27FC236}">
                <a16:creationId xmlns:a16="http://schemas.microsoft.com/office/drawing/2014/main" id="{D9ACE7D7-9550-4B96-BEFC-A53F549CC98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41C2A535-AC28-4319-954F-00DDB5A74DC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834F2CB-4CC4-44E4-90E7-81C4E63EE15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C9B0C9D-FF8C-437C-93B1-A98036A9BE2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A906E31-EB43-441E-908E-9A38BDCBCC0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3544EAF-2FAF-4445-9A71-C4F67F9FE1A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F7DDCF8-C8A0-49A2-9A80-32419EF51DA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78173E2-0D68-4779-A26B-7F441A6A528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C368A18-5464-48FD-A36E-5F0162B13B8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F079E4C-1811-4AC9-B69F-B2867216E73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9B97A61-C9F2-449D-ABF3-8B7DB99D35B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400C11A-138B-4AF3-9657-D99A435E14C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505EDD0-C76F-4B3C-B563-4A6A7791B8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EBD5310-1D85-4730-8313-C3B514B6F1D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2" name="">
            <a:extLst xmlns:a="http://schemas.openxmlformats.org/drawingml/2006/main">
              <a:ext uri="{FF2B5EF4-FFF2-40B4-BE49-F238E27FC236}">
                <a16:creationId xmlns:a16="http://schemas.microsoft.com/office/drawing/2014/main" id="{1E944100-2A0C-40E8-910E-B5F020C61B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656442569"/>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4B0D90D-D615-4ADA-9664-5BE44399F6D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851E308B-30A0-4801-8B83-97C54A6F59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ab2ec7f064f4c1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21E32D-126C-4CCE-82B8-539C994B353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E546397-5B9B-40CB-B0DB-6FF4D7B2370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5CD6E6A-FE6B-499C-AB30-93E70CD99F5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6CC5228-5DF8-48C1-85E3-B2E6B6A42B2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E22C220-9003-43F4-80DF-84E8B3ECECB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greenhous…</a:t>
            </a:r>
          </a:p>
        </p:txBody>
      </p:sp>
      <p:sp>
        <p:nvSpPr>
          <p:cNvPr id="9" name="">
            <a:extLst xmlns:a="http://schemas.openxmlformats.org/drawingml/2006/main">
              <a:ext uri="{FF2B5EF4-FFF2-40B4-BE49-F238E27FC236}">
                <a16:creationId xmlns:a16="http://schemas.microsoft.com/office/drawing/2014/main" id="{E6D4FA8D-D3B6-495C-8D96-1073CD3AEAE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AB6B5277-281D-43F3-921A-F8CFA14E2E2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7AD186C-F000-40F1-86C8-EDDE5552B58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1EC5C64-8F7B-4A6C-A05F-3CD98F8273E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greenhouse fan sta…</a:t>
            </a:r>
          </a:p>
        </p:txBody>
      </p:sp>
      <p:sp>
        <p:nvSpPr>
          <p:cNvPr id="13" name="">
            <a:extLst xmlns:a="http://schemas.openxmlformats.org/drawingml/2006/main">
              <a:ext uri="{FF2B5EF4-FFF2-40B4-BE49-F238E27FC236}">
                <a16:creationId xmlns:a16="http://schemas.microsoft.com/office/drawing/2014/main" id="{3F4BBB29-6812-4209-8262-230401B581C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2CBF4B0-E1F3-4E59-9DC9-EBD7BB34ACB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67231CF-923D-4020-A244-FF338F6A8CC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D94520F-C42D-4428-BD92-1E78105E5BAE}"/>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greenhouse fan sta…</a:t>
            </a:r>
          </a:p>
        </p:txBody>
      </p:sp>
      <p:sp>
        <p:nvSpPr>
          <p:cNvPr id="17" name="">
            <a:extLst xmlns:a="http://schemas.openxmlformats.org/drawingml/2006/main">
              <a:ext uri="{FF2B5EF4-FFF2-40B4-BE49-F238E27FC236}">
                <a16:creationId xmlns:a16="http://schemas.microsoft.com/office/drawing/2014/main" id="{9FAC64E5-FC70-4E0D-BFE0-92D77CC4996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72F0073-52DF-4C91-BD39-351A1C82FC0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5410E79-6EFB-481A-A70F-16B3D691B3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20" name="">
            <a:extLst xmlns:a="http://schemas.openxmlformats.org/drawingml/2006/main">
              <a:ext uri="{FF2B5EF4-FFF2-40B4-BE49-F238E27FC236}">
                <a16:creationId xmlns:a16="http://schemas.microsoft.com/office/drawing/2014/main" id="{3506A880-7831-47B8-9DAB-FB241154DF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84741159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B2B1A8E-A6BF-4A6E-A940-459635EF04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7F52A08B-FB50-4CD4-94D6-FB670C0D3E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75cef99829241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99B28A-EA90-4BFD-B62A-05DC0464364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20C384D-D1E4-466A-B0B4-565FEF70C68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64D7418-5E91-4863-9082-73B0FB6A4F4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E09EEE6-1AB0-4BD7-97D9-63DA9DDC27B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把传感器当执行器</a:t>
            </a:r>
          </a:p>
        </p:txBody>
      </p:sp>
      <p:sp>
        <p:nvSpPr>
          <p:cNvPr id="8" name="">
            <a:extLst xmlns:a="http://schemas.openxmlformats.org/drawingml/2006/main">
              <a:ext uri="{FF2B5EF4-FFF2-40B4-BE49-F238E27FC236}">
                <a16:creationId xmlns:a16="http://schemas.microsoft.com/office/drawing/2014/main" id="{8184CA29-6B1B-4599-974E-0797627F492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AA9D8A9-73CA-42CD-B298-3ED3A351FF8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5465BE4-1524-4FE9-8322-D0DB2E828B4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E9373A3-7892-4DAF-8358-DB25DF03EFF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Log sensor input, controller state and f…</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E3A26A6D-0CAB-431E-AAB3-2A46ECBA905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1C2549E-CD93-4159-8813-1FA7B4FA0C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578FB42-E0FA-4C29-B18E-9C8B749EC0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5" name="">
            <a:extLst xmlns:a="http://schemas.openxmlformats.org/drawingml/2006/main">
              <a:ext uri="{FF2B5EF4-FFF2-40B4-BE49-F238E27FC236}">
                <a16:creationId xmlns:a16="http://schemas.microsoft.com/office/drawing/2014/main" id="{1C5C82A3-288C-4C8B-9F96-71B762AA39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33361565"/>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1E7D251-20D3-483A-B51D-526AB5A355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414355FD-101B-4880-860A-DCCF11FFC1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b936e347df44a1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A86F586-9129-4F20-8CD7-71FDAC9F064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CBC21A9-8446-4797-ACAF-C6B231F3A4C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9329ADB-403D-4284-9F01-EC1CC186AE0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F47332C2-6D95-44CC-A93D-9674796D153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greenhouse fan starts above the set temperature and stops only after the sensor reports that temperature has fallen below the lower threshold.</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a:t>
            </a:r>
          </a:p>
        </p:txBody>
      </p:sp>
      <p:sp>
        <p:nvSpPr>
          <p:cNvPr id="8" name="">
            <a:extLst xmlns:a="http://schemas.openxmlformats.org/drawingml/2006/main">
              <a:ext uri="{FF2B5EF4-FFF2-40B4-BE49-F238E27FC236}">
                <a16:creationId xmlns:a16="http://schemas.microsoft.com/office/drawing/2014/main" id="{B443CFFA-5E68-4DB0-AABD-67605520C16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237022C-72D0-420B-9D89-B22DC5091A6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EF90EAE-C05D-4ADF-A6DB-18657926986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C8E5F3B-29CD-4709-9069-551E2C3FD42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550AD761-9F9C-4AE2-A90C-94ADB5D327A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3591854-888C-42A2-B5BD-3DF5D0777C4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4B01B60-28D8-406E-B8FB-549686D43D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9E9E5EB-78D0-4CB5-99D8-84E86F2B36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电子与控制</a:t>
            </a:r>
          </a:p>
        </p:txBody>
      </p:sp>
      <p:sp>
        <p:nvSpPr>
          <p:cNvPr id="16" name="">
            <a:extLst xmlns:a="http://schemas.openxmlformats.org/drawingml/2006/main">
              <a:ext uri="{FF2B5EF4-FFF2-40B4-BE49-F238E27FC236}">
                <a16:creationId xmlns:a16="http://schemas.microsoft.com/office/drawing/2014/main" id="{E5C8AC0C-6090-4209-9436-33685094A7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0810299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2026-08-19T09:06:43.7800000Z</dcterms:created>
  <dcterms:modified xsi:type="dcterms:W3CDTF">2026-08-19T09:06:43.7800000Z</dcterms:modified>
</coreProperties>
</file>