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2ae747bb5b43b7" /><Relationship Type="http://schemas.openxmlformats.org/officeDocument/2006/relationships/extended-properties" Target="/docProps/app.xml" Id="Rd9009c316c9448a2" /><Relationship Type="http://schemas.openxmlformats.org/officeDocument/2006/relationships/officeDocument" Target="/ppt/presentation.xml" Id="Rb9f8819ff91442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5fb5dad57f47bc"/>
  </p:sldMasterIdLst>
  <p:notesMasterIdLst>
    <p:notesMasterId xmlns:r="http://schemas.openxmlformats.org/officeDocument/2006/relationships" r:id="R226b716f59c942d9"/>
  </p:notesMasterIdLst>
  <p:sldIdLst>
    <p:sldId xmlns:r="http://schemas.openxmlformats.org/officeDocument/2006/relationships" id="256" r:id="Ra3411c1e284f4145"/>
    <p:sldId xmlns:r="http://schemas.openxmlformats.org/officeDocument/2006/relationships" id="257" r:id="R2a56927c9190448f"/>
    <p:sldId xmlns:r="http://schemas.openxmlformats.org/officeDocument/2006/relationships" id="258" r:id="Rb4f856699e15413e"/>
    <p:sldId xmlns:r="http://schemas.openxmlformats.org/officeDocument/2006/relationships" id="259" r:id="R7ba6e58eb5684b90"/>
    <p:sldId xmlns:r="http://schemas.openxmlformats.org/officeDocument/2006/relationships" id="260" r:id="Ra451bf5d58534d03"/>
    <p:sldId xmlns:r="http://schemas.openxmlformats.org/officeDocument/2006/relationships" id="261" r:id="R13c0c6f65e6f48e2"/>
    <p:sldId xmlns:r="http://schemas.openxmlformats.org/officeDocument/2006/relationships" id="262" r:id="Rf693a77506c8475e"/>
    <p:sldId xmlns:r="http://schemas.openxmlformats.org/officeDocument/2006/relationships" id="263" r:id="Rb73a6f70306747a9"/>
    <p:sldId xmlns:r="http://schemas.openxmlformats.org/officeDocument/2006/relationships" id="264" r:id="Rc2df241636ae4b5c"/>
    <p:sldId xmlns:r="http://schemas.openxmlformats.org/officeDocument/2006/relationships" id="265" r:id="R473caf1ee46b4bcc"/>
    <p:sldId xmlns:r="http://schemas.openxmlformats.org/officeDocument/2006/relationships" id="266" r:id="Rc6974d8968664e2b"/>
    <p:sldId xmlns:r="http://schemas.openxmlformats.org/officeDocument/2006/relationships" id="267" r:id="R241f616a13974ffd"/>
    <p:sldId xmlns:r="http://schemas.openxmlformats.org/officeDocument/2006/relationships" id="268" r:id="R0574361606bc4379"/>
    <p:sldId xmlns:r="http://schemas.openxmlformats.org/officeDocument/2006/relationships" id="269" r:id="R174cff95e97e4793"/>
    <p:sldId xmlns:r="http://schemas.openxmlformats.org/officeDocument/2006/relationships" id="270" r:id="Rb20e1731bb0d44ed"/>
    <p:sldId xmlns:r="http://schemas.openxmlformats.org/officeDocument/2006/relationships" id="271" r:id="R31e38163f60a48f7"/>
    <p:sldId xmlns:r="http://schemas.openxmlformats.org/officeDocument/2006/relationships" id="272" r:id="R6e41a3c9f07c42d0"/>
    <p:sldId xmlns:r="http://schemas.openxmlformats.org/officeDocument/2006/relationships" id="273" r:id="Re164517d381e4190"/>
    <p:sldId xmlns:r="http://schemas.openxmlformats.org/officeDocument/2006/relationships" id="274" r:id="R1bf0709b4dfc4b09"/>
    <p:sldId xmlns:r="http://schemas.openxmlformats.org/officeDocument/2006/relationships" id="275" r:id="R3d6604b45a824ffe"/>
    <p:sldId xmlns:r="http://schemas.openxmlformats.org/officeDocument/2006/relationships" id="276" r:id="Raa8dd861767f49fd"/>
    <p:sldId xmlns:r="http://schemas.openxmlformats.org/officeDocument/2006/relationships" id="277" r:id="R7c8dff846399445e"/>
    <p:sldId xmlns:r="http://schemas.openxmlformats.org/officeDocument/2006/relationships" id="278" r:id="R789518ef94c14b25"/>
    <p:sldId xmlns:r="http://schemas.openxmlformats.org/officeDocument/2006/relationships" id="279" r:id="R6f7cfeed10164efa"/>
    <p:sldId xmlns:r="http://schemas.openxmlformats.org/officeDocument/2006/relationships" id="280" r:id="R07c871bf74bc473a"/>
    <p:sldId xmlns:r="http://schemas.openxmlformats.org/officeDocument/2006/relationships" id="281" r:id="R1c848c1cd80b4903"/>
    <p:sldId xmlns:r="http://schemas.openxmlformats.org/officeDocument/2006/relationships" id="282" r:id="Rd4bd87c277ad43f4"/>
    <p:sldId xmlns:r="http://schemas.openxmlformats.org/officeDocument/2006/relationships" id="283" r:id="R14d3584ab2724573"/>
    <p:sldId xmlns:r="http://schemas.openxmlformats.org/officeDocument/2006/relationships" id="284" r:id="R6f177070aa314565"/>
    <p:sldId xmlns:r="http://schemas.openxmlformats.org/officeDocument/2006/relationships" id="285" r:id="Rff0070daafad4b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0ba0edcba74dae" /><Relationship Type="http://schemas.openxmlformats.org/officeDocument/2006/relationships/slideMaster" Target="/ppt/slideMasters/slideMaster1.xml" Id="R875fb5dad57f47bc" /><Relationship Type="http://schemas.openxmlformats.org/officeDocument/2006/relationships/notesMaster" Target="/ppt/notesMasters/notesMaster1.xml" Id="R226b716f59c942d9" /><Relationship Type="http://schemas.openxmlformats.org/officeDocument/2006/relationships/presProps" Target="/ppt/presProps.xml" Id="Raa3695ef2e4e4739" /><Relationship Type="http://schemas.openxmlformats.org/officeDocument/2006/relationships/tableStyles" Target="/ppt/tableStyles.xml" Id="Radcae521234b44c6" /><Relationship Type="http://schemas.openxmlformats.org/officeDocument/2006/relationships/slide" Target="/ppt/slides/slide1.xml" Id="Ra3411c1e284f4145" /><Relationship Type="http://schemas.openxmlformats.org/officeDocument/2006/relationships/slide" Target="/ppt/slides/slide2.xml" Id="R2a56927c9190448f" /><Relationship Type="http://schemas.openxmlformats.org/officeDocument/2006/relationships/slide" Target="/ppt/slides/slide3.xml" Id="Rb4f856699e15413e" /><Relationship Type="http://schemas.openxmlformats.org/officeDocument/2006/relationships/slide" Target="/ppt/slides/slide4.xml" Id="R7ba6e58eb5684b90" /><Relationship Type="http://schemas.openxmlformats.org/officeDocument/2006/relationships/slide" Target="/ppt/slides/slide5.xml" Id="Ra451bf5d58534d03" /><Relationship Type="http://schemas.openxmlformats.org/officeDocument/2006/relationships/slide" Target="/ppt/slides/slide6.xml" Id="R13c0c6f65e6f48e2" /><Relationship Type="http://schemas.openxmlformats.org/officeDocument/2006/relationships/slide" Target="/ppt/slides/slide7.xml" Id="Rf693a77506c8475e" /><Relationship Type="http://schemas.openxmlformats.org/officeDocument/2006/relationships/slide" Target="/ppt/slides/slide8.xml" Id="Rb73a6f70306747a9" /><Relationship Type="http://schemas.openxmlformats.org/officeDocument/2006/relationships/slide" Target="/ppt/slides/slide9.xml" Id="Rc2df241636ae4b5c" /><Relationship Type="http://schemas.openxmlformats.org/officeDocument/2006/relationships/slide" Target="/ppt/slides/slide10.xml" Id="R473caf1ee46b4bcc" /><Relationship Type="http://schemas.openxmlformats.org/officeDocument/2006/relationships/slide" Target="/ppt/slides/slide11.xml" Id="Rc6974d8968664e2b" /><Relationship Type="http://schemas.openxmlformats.org/officeDocument/2006/relationships/slide" Target="/ppt/slides/slide12.xml" Id="R241f616a13974ffd" /><Relationship Type="http://schemas.openxmlformats.org/officeDocument/2006/relationships/slide" Target="/ppt/slides/slide13.xml" Id="R0574361606bc4379" /><Relationship Type="http://schemas.openxmlformats.org/officeDocument/2006/relationships/slide" Target="/ppt/slides/slide14.xml" Id="R174cff95e97e4793" /><Relationship Type="http://schemas.openxmlformats.org/officeDocument/2006/relationships/slide" Target="/ppt/slides/slide15.xml" Id="Rb20e1731bb0d44ed" /><Relationship Type="http://schemas.openxmlformats.org/officeDocument/2006/relationships/slide" Target="/ppt/slides/slide16.xml" Id="R31e38163f60a48f7" /><Relationship Type="http://schemas.openxmlformats.org/officeDocument/2006/relationships/slide" Target="/ppt/slides/slide17.xml" Id="R6e41a3c9f07c42d0" /><Relationship Type="http://schemas.openxmlformats.org/officeDocument/2006/relationships/slide" Target="/ppt/slides/slide18.xml" Id="Re164517d381e4190" /><Relationship Type="http://schemas.openxmlformats.org/officeDocument/2006/relationships/slide" Target="/ppt/slides/slide19.xml" Id="R1bf0709b4dfc4b09" /><Relationship Type="http://schemas.openxmlformats.org/officeDocument/2006/relationships/slide" Target="/ppt/slides/slide20.xml" Id="R3d6604b45a824ffe" /><Relationship Type="http://schemas.openxmlformats.org/officeDocument/2006/relationships/slide" Target="/ppt/slides/slide21.xml" Id="Raa8dd861767f49fd" /><Relationship Type="http://schemas.openxmlformats.org/officeDocument/2006/relationships/slide" Target="/ppt/slides/slide22.xml" Id="R7c8dff846399445e" /><Relationship Type="http://schemas.openxmlformats.org/officeDocument/2006/relationships/slide" Target="/ppt/slides/slide23.xml" Id="R789518ef94c14b25" /><Relationship Type="http://schemas.openxmlformats.org/officeDocument/2006/relationships/slide" Target="/ppt/slides/slide24.xml" Id="R6f7cfeed10164efa" /><Relationship Type="http://schemas.openxmlformats.org/officeDocument/2006/relationships/slide" Target="/ppt/slides/slide25.xml" Id="R07c871bf74bc473a" /><Relationship Type="http://schemas.openxmlformats.org/officeDocument/2006/relationships/slide" Target="/ppt/slides/slide26.xml" Id="R1c848c1cd80b4903" /><Relationship Type="http://schemas.openxmlformats.org/officeDocument/2006/relationships/slide" Target="/ppt/slides/slide27.xml" Id="Rd4bd87c277ad43f4" /><Relationship Type="http://schemas.openxmlformats.org/officeDocument/2006/relationships/slide" Target="/ppt/slides/slide28.xml" Id="R14d3584ab2724573" /><Relationship Type="http://schemas.openxmlformats.org/officeDocument/2006/relationships/slide" Target="/ppt/slides/slide29.xml" Id="R6f177070aa314565" /><Relationship Type="http://schemas.openxmlformats.org/officeDocument/2006/relationships/slide" Target="/ppt/slides/slide30.xml" Id="Rff0070daafad4b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ba33d2f54c46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7ed3308cb64437" /><Relationship Type="http://schemas.openxmlformats.org/officeDocument/2006/relationships/notesMaster" Target="/ppt/notesMasters/notesMaster1.xml" Id="Rc2fe691a8e0c48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b5a8db3ae146e1" /><Relationship Type="http://schemas.openxmlformats.org/officeDocument/2006/relationships/notesMaster" Target="/ppt/notesMasters/notesMaster1.xml" Id="R5e783b96163941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5d5ef6be8e4d2f" /><Relationship Type="http://schemas.openxmlformats.org/officeDocument/2006/relationships/notesMaster" Target="/ppt/notesMasters/notesMaster1.xml" Id="Rafa518af1a5b4a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cd196b76954027" /><Relationship Type="http://schemas.openxmlformats.org/officeDocument/2006/relationships/notesMaster" Target="/ppt/notesMasters/notesMaster1.xml" Id="R63f60383692643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239ab2beef4bd2" /><Relationship Type="http://schemas.openxmlformats.org/officeDocument/2006/relationships/notesMaster" Target="/ppt/notesMasters/notesMaster1.xml" Id="R2433516daadd44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b4f7faa2ea459d" /><Relationship Type="http://schemas.openxmlformats.org/officeDocument/2006/relationships/notesMaster" Target="/ppt/notesMasters/notesMaster1.xml" Id="R2af10bd54f6140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60144b7e854d4a" /><Relationship Type="http://schemas.openxmlformats.org/officeDocument/2006/relationships/notesMaster" Target="/ppt/notesMasters/notesMaster1.xml" Id="Re9a5f856564e4e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c15191e94db4353" /><Relationship Type="http://schemas.openxmlformats.org/officeDocument/2006/relationships/notesMaster" Target="/ppt/notesMasters/notesMaster1.xml" Id="Ra5c3357b2e9042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c45eabd4e74b76" /><Relationship Type="http://schemas.openxmlformats.org/officeDocument/2006/relationships/notesMaster" Target="/ppt/notesMasters/notesMaster1.xml" Id="R75eef07a5e6741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4f41848bc340ec" /><Relationship Type="http://schemas.openxmlformats.org/officeDocument/2006/relationships/notesMaster" Target="/ppt/notesMasters/notesMaster1.xml" Id="R8e47fdecb4cd4e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b8b4405efd4bac" /><Relationship Type="http://schemas.openxmlformats.org/officeDocument/2006/relationships/notesMaster" Target="/ppt/notesMasters/notesMaster1.xml" Id="R0d68c7a79c2a47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7c563b1e2d4e3c" /><Relationship Type="http://schemas.openxmlformats.org/officeDocument/2006/relationships/notesMaster" Target="/ppt/notesMasters/notesMaster1.xml" Id="Rd1b8af9ee98b4b2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af10503c3484dbe" /><Relationship Type="http://schemas.openxmlformats.org/officeDocument/2006/relationships/notesMaster" Target="/ppt/notesMasters/notesMaster1.xml" Id="R54e70b363bd8437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822a7b1adc6412a" /><Relationship Type="http://schemas.openxmlformats.org/officeDocument/2006/relationships/notesMaster" Target="/ppt/notesMasters/notesMaster1.xml" Id="R9758ea757b8744c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4e2e65140b54784" /><Relationship Type="http://schemas.openxmlformats.org/officeDocument/2006/relationships/notesMaster" Target="/ppt/notesMasters/notesMaster1.xml" Id="R17c2bd17d9cb4ee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b5e697a30f14980" /><Relationship Type="http://schemas.openxmlformats.org/officeDocument/2006/relationships/notesMaster" Target="/ppt/notesMasters/notesMaster1.xml" Id="R7d19c0f0bee345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023e56836594385" /><Relationship Type="http://schemas.openxmlformats.org/officeDocument/2006/relationships/notesMaster" Target="/ppt/notesMasters/notesMaster1.xml" Id="R60170ee310cd46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8265c36a233498d" /><Relationship Type="http://schemas.openxmlformats.org/officeDocument/2006/relationships/notesMaster" Target="/ppt/notesMasters/notesMaster1.xml" Id="R8f7e32514a1e421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f59e43671104579" /><Relationship Type="http://schemas.openxmlformats.org/officeDocument/2006/relationships/notesMaster" Target="/ppt/notesMasters/notesMaster1.xml" Id="R0db843585c844fb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2bd7ef87c874960" /><Relationship Type="http://schemas.openxmlformats.org/officeDocument/2006/relationships/notesMaster" Target="/ppt/notesMasters/notesMaster1.xml" Id="R106b1f682751458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6893957ca6c4dde" /><Relationship Type="http://schemas.openxmlformats.org/officeDocument/2006/relationships/notesMaster" Target="/ppt/notesMasters/notesMaster1.xml" Id="R52fa851c4854454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e143c64807849d4" /><Relationship Type="http://schemas.openxmlformats.org/officeDocument/2006/relationships/notesMaster" Target="/ppt/notesMasters/notesMaster1.xml" Id="Rcebf1be949454cb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d42e0fb27dd4b26" /><Relationship Type="http://schemas.openxmlformats.org/officeDocument/2006/relationships/notesMaster" Target="/ppt/notesMasters/notesMaster1.xml" Id="R6bdddca1a60047e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3ada3cea6a4a03" /><Relationship Type="http://schemas.openxmlformats.org/officeDocument/2006/relationships/notesMaster" Target="/ppt/notesMasters/notesMaster1.xml" Id="R689d7a394a414fb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0eb3dd93c414a34" /><Relationship Type="http://schemas.openxmlformats.org/officeDocument/2006/relationships/notesMaster" Target="/ppt/notesMasters/notesMaster1.xml" Id="R45fa8777f0e6424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186258c56a04cd4" /><Relationship Type="http://schemas.openxmlformats.org/officeDocument/2006/relationships/notesMaster" Target="/ppt/notesMasters/notesMaster1.xml" Id="R4b89859bb30a44e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260bdbac1384d65" /><Relationship Type="http://schemas.openxmlformats.org/officeDocument/2006/relationships/notesMaster" Target="/ppt/notesMasters/notesMaster1.xml" Id="R6bd01178d72d483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2bd699aa31049af" /><Relationship Type="http://schemas.openxmlformats.org/officeDocument/2006/relationships/notesMaster" Target="/ppt/notesMasters/notesMaster1.xml" Id="R575c3aae28e94ac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bdf2e91c3b649e7" /><Relationship Type="http://schemas.openxmlformats.org/officeDocument/2006/relationships/notesMaster" Target="/ppt/notesMasters/notesMaster1.xml" Id="Ra994aa830a4642f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ad13809847d4c92" /><Relationship Type="http://schemas.openxmlformats.org/officeDocument/2006/relationships/notesMaster" Target="/ppt/notesMasters/notesMaster1.xml" Id="Rbee434e00a3a44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的“能源与系统”学习单元。本套课件共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讲稿】明确告诉学生：本单元只训练“能源与系统”。先解释知识范围，再用一句话建立核心判断，最后示范标准方法。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【互动提问】请用自己的话复述“能量转换链决定总效率”，并举一个会触发“把功率与能量混淆”的错误例子。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【原创训练材料｜参数为训练所设】A system has two energy-conversion stages at 80% and 75% efficiency.
Which conclusion is supported by all the stated evidence? 选项为 A.Evidence-led response: The ideal overall efficiency is 60% because stage efficiencies multiply.；B.Revise the claim to: The ideal overall efficiency is 60% because stage efficiencies multiply.；C.Draw the energy chain and calculate useful output after each stage.；D.The ideal overall efficiency is 60% because stage efficiencies multiply.。讲解时强调：能量转换链决定总效率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【预期回答】学生能说出“画能流—逐级算效率—评价”中的起始动作，并避开“把功率与能量混淆”。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分步讲评：先重述题目条件，再逐步示范“画能流—逐级算效率—评价”，最后给出正确结论“The ideal overall efficiency is 60% because stage efficiencies multiply.”。完整解析：The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【预期回答】学生能把失分归入“把功率与能量混淆”或更精确的个人错因，并写出可执行检查动作。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讲稿】逐项解释“能源与系统”中的专有名词、符号、对象和单位。特别强调：把功率与能量混淆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讲稿】用“条件—表示—方法—核验”重建本知识点。示范时逐步引用：画能流—逐级算效率—评价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讲稿】带学生逐句读取任务，不先求答案。要求指出材料中的有效条件，再按“画能流—逐级算效率—评价”作答。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讲稿】先展示错误路径，再用解析链复原第一失分点。禁止只说“粗心”；必须落到“把功率与能量混淆”或更精确的动作。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【原创训练材料｜参数为训练所设】A system has two energy-conversion stages at 80% and 75% efficiency.
Which limitation must remain in the final evaluation? 选项为 A.Repeat the evaluation after this step: Draw the energy chain and calculate useful output after each stage.；B.The ideal overall efficiency is 60% because stage efficiencies multiply.；C.Evidence-led response: The ideal overall efficiency is 60% because stage efficiencies multiply.；D.Adding or averaging the percentages gives no valid overall efficiency.。讲解时强调：能量转换链决定总效率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【预期回答】学生能说出“画能流—逐级算效率—评价”中的起始动作，并避开“把功率与能量混淆”。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分步讲评：先重述题目条件，再逐步示范“画能流—逐级算效率—评价”，最后给出正确结论“Adding or averaging the percentages gives no valid overall efficiency.”。完整解析：The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【预期回答】学生能把失分归入“把功率与能量混淆”或更精确的个人错因，并写出可执行检查动作。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讲稿】逐项解释“能源与系统”中的专有名词、符号、对象和单位。特别强调：把功率与能量混淆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讲稿】用“条件—表示—方法—核验”重建本知识点。示范时逐步引用：画能流—逐级算效率—评价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讲稿】带学生逐句读取任务，不先求答案。要求指出材料中的有效条件，再按“画能流—逐级算效率—评价”作答。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讲稿】先展示错误路径，再用解析链复原第一失分点。禁止只说“粗心”；必须落到“把功率与能量混淆”或更精确的动作。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【原创训练材料｜参数为训练所设】A system has two energy-conversion stages at 80% and 75% efficiency.
A draft makes an absolute claim. Which revision is defensible? 选项为 A.Revise the claim to: The ideal overall efficiency is 60% because stage efficiencies multiply.；B.Draw the energy chain and calculate useful output after each stage.；C.Adding or averaging the percentages gives no valid overall efficiency.；D.Repeat the evaluation after this step: Draw the energy chain and calculate useful output after each stage.。讲解时强调：能量转换链决定总效率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【预期回答】学生能说出“画能流—逐级算效率—评价”中的起始动作，并避开“把功率与能量混淆”。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分步讲评：先重述题目条件，再逐步示范“画能流—逐级算效率—评价”，最后给出正确结论“Revise the claim to: The ideal overall efficiency is 60% because stage efficiencies multiply.”。完整解析：The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【预期回答】学生能把失分归入“把功率与能量混淆”或更精确的个人错因，并写出可执行检查动作。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讲稿】逐项解释“能源与系统”中的专有名词、符号、对象和单位。特别强调：把功率与能量混淆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讲稿】用“条件—表示—方法—核验”重建本知识点。示范时逐步引用：画能流—逐级算效率—评价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讲稿】带学生逐句读取任务，不先求答案。要求指出材料中的有效条件，再按“画能流—逐级算效率—评价”作答。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讲稿】先展示错误路径，再用解析链复原第一失分点。禁止只说“粗心”；必须落到“把功率与能量混淆”或更精确的动作。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d9a864674b4e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944800b12c4c65" /><Relationship Type="http://schemas.openxmlformats.org/officeDocument/2006/relationships/slideLayout" Target="/ppt/slideLayouts/slideLayout1.xml" Id="R16e041277d8341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e041277d8341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e4210093ad47e7" /><Relationship Type="http://schemas.openxmlformats.org/officeDocument/2006/relationships/image" Target="/ppt/media/image.png" Id="R35b5f22594db47b4" /><Relationship Type="http://schemas.openxmlformats.org/officeDocument/2006/relationships/notesSlide" Target="/ppt/notesSlides/notesSlide1.xml" Id="R6515be4ff7474e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54b5ee0814891" /><Relationship Type="http://schemas.openxmlformats.org/officeDocument/2006/relationships/image" Target="/ppt/media/image2.png" Id="R921f97338bc942d5" /><Relationship Type="http://schemas.openxmlformats.org/officeDocument/2006/relationships/notesSlide" Target="/ppt/notesSlides/notesSlide2.xml" Id="Re1042eb62ded46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f2d14a6a046da" /><Relationship Type="http://schemas.openxmlformats.org/officeDocument/2006/relationships/image" Target="/ppt/media/image3.png" Id="Re5065906829d484c" /><Relationship Type="http://schemas.openxmlformats.org/officeDocument/2006/relationships/notesSlide" Target="/ppt/notesSlides/notesSlide3.xml" Id="R65e08c447f9a40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d1ed63d4e483a" /><Relationship Type="http://schemas.openxmlformats.org/officeDocument/2006/relationships/image" Target="/ppt/media/image4.png" Id="R12881d34c89b4b16" /><Relationship Type="http://schemas.openxmlformats.org/officeDocument/2006/relationships/notesSlide" Target="/ppt/notesSlides/notesSlide4.xml" Id="R1112529f834848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fe30b4469435f" /><Relationship Type="http://schemas.openxmlformats.org/officeDocument/2006/relationships/image" Target="/ppt/media/image5.png" Id="R95f3ff550d474a86" /><Relationship Type="http://schemas.openxmlformats.org/officeDocument/2006/relationships/notesSlide" Target="/ppt/notesSlides/notesSlide5.xml" Id="R6d4abf8ccfdc47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d6ee80905419d" /><Relationship Type="http://schemas.openxmlformats.org/officeDocument/2006/relationships/image" Target="/ppt/media/image6.png" Id="R46ea6bafcdbd4efc" /><Relationship Type="http://schemas.openxmlformats.org/officeDocument/2006/relationships/notesSlide" Target="/ppt/notesSlides/notesSlide6.xml" Id="Rc53a2ec3163a4e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258939a19f4e8b" /><Relationship Type="http://schemas.openxmlformats.org/officeDocument/2006/relationships/image" Target="/ppt/media/image7.png" Id="Re121b51ff03e4d6a" /><Relationship Type="http://schemas.openxmlformats.org/officeDocument/2006/relationships/notesSlide" Target="/ppt/notesSlides/notesSlide7.xml" Id="R44e76d0b91544b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5fe15c7534076" /><Relationship Type="http://schemas.openxmlformats.org/officeDocument/2006/relationships/image" Target="/ppt/media/image8.png" Id="R6438945acbfc45ae" /><Relationship Type="http://schemas.openxmlformats.org/officeDocument/2006/relationships/notesSlide" Target="/ppt/notesSlides/notesSlide8.xml" Id="R224c8b48d12948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e09217bd3452f" /><Relationship Type="http://schemas.openxmlformats.org/officeDocument/2006/relationships/image" Target="/ppt/media/image9.png" Id="R1bec332e546946cb" /><Relationship Type="http://schemas.openxmlformats.org/officeDocument/2006/relationships/notesSlide" Target="/ppt/notesSlides/notesSlide9.xml" Id="R552a3013a9bb4fe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425b34ed341ab" /><Relationship Type="http://schemas.openxmlformats.org/officeDocument/2006/relationships/image" Target="/ppt/media/image10.png" Id="R6bdd764b3a274f0b" /><Relationship Type="http://schemas.openxmlformats.org/officeDocument/2006/relationships/notesSlide" Target="/ppt/notesSlides/notesSlide10.xml" Id="R9f26c44cfba54c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9946acc0a4a56" /><Relationship Type="http://schemas.openxmlformats.org/officeDocument/2006/relationships/image" Target="/ppt/media/image11.png" Id="R921afb7c7c6d4dae" /><Relationship Type="http://schemas.openxmlformats.org/officeDocument/2006/relationships/notesSlide" Target="/ppt/notesSlides/notesSlide11.xml" Id="Red45d98e601849f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037ea35464147" /><Relationship Type="http://schemas.openxmlformats.org/officeDocument/2006/relationships/image" Target="/ppt/media/image12.png" Id="R64e4661b789940bc" /><Relationship Type="http://schemas.openxmlformats.org/officeDocument/2006/relationships/notesSlide" Target="/ppt/notesSlides/notesSlide12.xml" Id="Rfb5bd0e9b1a6472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8a79c1e43444c" /><Relationship Type="http://schemas.openxmlformats.org/officeDocument/2006/relationships/image" Target="/ppt/media/image13.png" Id="R2f14e06076704685" /><Relationship Type="http://schemas.openxmlformats.org/officeDocument/2006/relationships/notesSlide" Target="/ppt/notesSlides/notesSlide13.xml" Id="R9443abcf8f1a4cc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3fd842d9b4f58" /><Relationship Type="http://schemas.openxmlformats.org/officeDocument/2006/relationships/image" Target="/ppt/media/image14.png" Id="Re76f24309cd94caa" /><Relationship Type="http://schemas.openxmlformats.org/officeDocument/2006/relationships/notesSlide" Target="/ppt/notesSlides/notesSlide14.xml" Id="R7f1e4fc567d7400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f3df29e574aa5" /><Relationship Type="http://schemas.openxmlformats.org/officeDocument/2006/relationships/image" Target="/ppt/media/image15.png" Id="Re42acdf2d5a04358" /><Relationship Type="http://schemas.openxmlformats.org/officeDocument/2006/relationships/notesSlide" Target="/ppt/notesSlides/notesSlide15.xml" Id="R746876bab307429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afcce58ba4aaa" /><Relationship Type="http://schemas.openxmlformats.org/officeDocument/2006/relationships/image" Target="/ppt/media/image16.png" Id="R791de1cf850c4d75" /><Relationship Type="http://schemas.openxmlformats.org/officeDocument/2006/relationships/notesSlide" Target="/ppt/notesSlides/notesSlide16.xml" Id="R4a9de48b5bfb4ae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1161944904413" /><Relationship Type="http://schemas.openxmlformats.org/officeDocument/2006/relationships/image" Target="/ppt/media/image17.png" Id="R171bafe8d64546af" /><Relationship Type="http://schemas.openxmlformats.org/officeDocument/2006/relationships/notesSlide" Target="/ppt/notesSlides/notesSlide17.xml" Id="Re5622b46271d4c7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7704650d24026" /><Relationship Type="http://schemas.openxmlformats.org/officeDocument/2006/relationships/image" Target="/ppt/media/image18.png" Id="R31a1bd60cbf54273" /><Relationship Type="http://schemas.openxmlformats.org/officeDocument/2006/relationships/notesSlide" Target="/ppt/notesSlides/notesSlide18.xml" Id="Rf3b904e28de2416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b4e6eacc84695" /><Relationship Type="http://schemas.openxmlformats.org/officeDocument/2006/relationships/image" Target="/ppt/media/image19.png" Id="R35ea4693d29d4242" /><Relationship Type="http://schemas.openxmlformats.org/officeDocument/2006/relationships/notesSlide" Target="/ppt/notesSlides/notesSlide19.xml" Id="R7cc788a200a74cf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3fb65a8f34a71" /><Relationship Type="http://schemas.openxmlformats.org/officeDocument/2006/relationships/image" Target="/ppt/media/image20.png" Id="R94a8e07a1be6459e" /><Relationship Type="http://schemas.openxmlformats.org/officeDocument/2006/relationships/notesSlide" Target="/ppt/notesSlides/notesSlide20.xml" Id="R099f727b957849f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f400d6a074b55" /><Relationship Type="http://schemas.openxmlformats.org/officeDocument/2006/relationships/image" Target="/ppt/media/image21.png" Id="Ra94719b1700f422b" /><Relationship Type="http://schemas.openxmlformats.org/officeDocument/2006/relationships/notesSlide" Target="/ppt/notesSlides/notesSlide21.xml" Id="R79c88ea7d96348a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a4ec9feda44c71" /><Relationship Type="http://schemas.openxmlformats.org/officeDocument/2006/relationships/image" Target="/ppt/media/image22.png" Id="R7e15a04a7d5f4c9e" /><Relationship Type="http://schemas.openxmlformats.org/officeDocument/2006/relationships/notesSlide" Target="/ppt/notesSlides/notesSlide22.xml" Id="Rc235e1e568f94c6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ee79aa7fd4345" /><Relationship Type="http://schemas.openxmlformats.org/officeDocument/2006/relationships/image" Target="/ppt/media/image23.png" Id="R438cd00f959542b0" /><Relationship Type="http://schemas.openxmlformats.org/officeDocument/2006/relationships/notesSlide" Target="/ppt/notesSlides/notesSlide23.xml" Id="Rbfb6f47fe0b4419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4dfd5dc8d4ed0" /><Relationship Type="http://schemas.openxmlformats.org/officeDocument/2006/relationships/image" Target="/ppt/media/image24.png" Id="Rcac67a9a7d1d4189" /><Relationship Type="http://schemas.openxmlformats.org/officeDocument/2006/relationships/notesSlide" Target="/ppt/notesSlides/notesSlide24.xml" Id="R3b40a34ccf70485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c184249c846d6" /><Relationship Type="http://schemas.openxmlformats.org/officeDocument/2006/relationships/image" Target="/ppt/media/image25.png" Id="Rc138bcf723df4693" /><Relationship Type="http://schemas.openxmlformats.org/officeDocument/2006/relationships/notesSlide" Target="/ppt/notesSlides/notesSlide25.xml" Id="R008d0b0ab8c64c7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9476f34b049b7" /><Relationship Type="http://schemas.openxmlformats.org/officeDocument/2006/relationships/image" Target="/ppt/media/image26.png" Id="R67905e3a43204a3e" /><Relationship Type="http://schemas.openxmlformats.org/officeDocument/2006/relationships/notesSlide" Target="/ppt/notesSlides/notesSlide26.xml" Id="Ra30ef1723d4445c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99d5a58624f27" /><Relationship Type="http://schemas.openxmlformats.org/officeDocument/2006/relationships/image" Target="/ppt/media/image27.png" Id="R644c778614904d53" /><Relationship Type="http://schemas.openxmlformats.org/officeDocument/2006/relationships/notesSlide" Target="/ppt/notesSlides/notesSlide27.xml" Id="R0030144ea0d645d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06563ad054c16" /><Relationship Type="http://schemas.openxmlformats.org/officeDocument/2006/relationships/image" Target="/ppt/media/image28.png" Id="R8f36867f82c64dc3" /><Relationship Type="http://schemas.openxmlformats.org/officeDocument/2006/relationships/notesSlide" Target="/ppt/notesSlides/notesSlide28.xml" Id="Rd74b700e3a0149b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7d8db798e4a96" /><Relationship Type="http://schemas.openxmlformats.org/officeDocument/2006/relationships/image" Target="/ppt/media/image29.png" Id="R622e1732a0cb4267" /><Relationship Type="http://schemas.openxmlformats.org/officeDocument/2006/relationships/notesSlide" Target="/ppt/notesSlides/notesSlide29.xml" Id="Ra00cd56c9aa3419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4f23d841742de" /><Relationship Type="http://schemas.openxmlformats.org/officeDocument/2006/relationships/image" Target="/ppt/media/image30.png" Id="Rbe1afef12b0f45e0" /><Relationship Type="http://schemas.openxmlformats.org/officeDocument/2006/relationships/notesSlide" Target="/ppt/notesSlides/notesSlide30.xml" Id="R59c5bef040b242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412559-E26E-48AE-A31D-B7135EF5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344BB-9899-406A-BA5B-9B4AA84D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8FF4BF-A201-4E00-9F75-C9B2E42C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2C19D-345E-47BC-8A9F-A5E59C5F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194D99-0D61-4984-B949-228EE5800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电源、效率、可再生能源和系统集成。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33DB20-9D10-4373-B473-DFA33A87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1C1BA-16E0-4B2D-8C57-D10D6C88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11F597-CDCC-4CD1-9380-D920A7BF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EAA37-2E84-4210-A53A-CE828D93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5f22594db47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C1A083-5F11-4D81-BDA2-452926D7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868D5-782C-4AD8-B53D-88032D5A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8D5FBF-6968-4854-A2DB-6D945CA59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757D37-2F7E-4B81-A093-C2CC3D88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C84EEA-92A1-4A8B-A161-D90CC12F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B6795-E087-440B-AE7A-9BB53BD1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FAE1AE-0BA2-4D65-AB34-88BDE55F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327E4E-A6C7-48C6-B6AD-9090E92B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11DD74-7823-4C94-81A9-F652B799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346913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DF2D56-D778-495D-B903-3E32A47D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D52C64-F75A-4FBD-BA03-09AEA3DB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f97338bc942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BFE94-BCEF-4FE0-BEE3-48196EBA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A973F-B770-49DD-9250-C36F2010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88CBD-1F60-4FF2-92FC-F862FFDD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C8CEF-3F5B-4934-925F-E197C556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457174-19D5-49CE-8AAA-F60DB6D46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DE0624-94EF-4BF3-94B6-F6A1B043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75E0A-2A65-4BA5-A697-8EFF5E60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F96865-2C04-4187-B3CF-AD3DD121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69DBF8-4204-48F2-A464-61442C9DE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260CA-F606-4870-9F5F-61FCA402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1BCFC-D5EF-4BE5-A18F-A34880316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3ABCFE-55C0-45CF-BB40-1A87D66C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8C612-C56E-48C2-87ED-52451917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3AAC7D-4401-4EBB-8206-3A112857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64A6BD-A488-4150-B2C6-F0A05784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B2645C-A5F8-400A-BF6D-A5A20C4A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0A3F05-7089-4BE3-80DD-CF31E03B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成功标准｜能量转换链决定总效率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CC5F4F-9FD1-4490-8A78-E1DEBBCC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644F65-8DEE-4791-9146-8FCCF51D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05BC22-B930-49B9-A2F3-20BCAAC2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06200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0B129-61F3-4FAB-9721-3AFD8FAF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379C9-F65F-4192-A341-104F3E19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65906829d48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C4EF9-0051-4821-937C-9C98CCBD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5B8D7A-2AA5-47D5-81BE-A8451ED7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00C61F-F2FC-43C7-B884-C4CEA0E4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706DF4-6048-490F-B930-B8FB0CC2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E1952-DC16-4529-88CA-89912CA6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19BBE5-6A6A-47FE-8320-B6C1DF941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边界提醒｜把功率与能量混淆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FB8EE-3003-4E88-B267-B7488B9B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E9D23E-C93D-4C31-AD07-21BD1FBD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72EB04-361B-4D58-8B21-2C200887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电源、效率、可再生能源和系统集成。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74E2F0-46A3-4060-A05D-E7E5C5AB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0612A-60F9-4D72-B1D6-0CC7A4B7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EEECA-6DD5-4CB5-BE1B-13A3C1D1B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0932A7-2AB6-4FB1-BFFA-6C64FEDE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3D60C-BACC-4C1F-A956-020BF7B7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CE276-E127-4199-B322-09FF8646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49900B-9A41-4DBA-A5BC-36C9C2DC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17747-5BBE-4F46-A6F0-85552D74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175068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B927DA-9CE1-466D-9387-2F283C9F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62CD1-AAE4-4F17-94E0-AF4E536F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81d34c89b4b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E95766-5072-4B92-A635-070E91627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5B887C-D563-4974-837E-C22990FB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AB874-70D7-4D88-A2EC-83F477A4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能解释“能量转换链决定总效率”，并识别一个反例或边界。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BE7CA-DBA4-4E5E-8703-2F7C2118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FDC8B-D0A6-4F83-9DEC-0FD100DF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542B6-8425-4771-9091-DE3F266E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05CE5-C207-46CE-9773-C810AFD2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高频错因：把功率与能量混淆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5197DA-C5F0-400C-9EC9-1D6C2C8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F6D50A-8117-4A9E-87CD-8EBAB69C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4EFA9B-19E3-49E7-B99C-439552D3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F7B6D-1531-4122-AF5D-3D6CC28FE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EC428-9BAE-4BF6-A7FA-154AEF15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1A5399-7FF6-49BC-8394-26A99916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BA1DB-DF17-4577-B3A1-1E929537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905817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11BA5F-84DE-4436-9980-2A3E35835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4EF379-995C-47AD-A250-064A3B7C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3ff550d474a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E8467-8D3F-4CD9-AABE-9A8E21D2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D7A0D-A955-4BE0-B2C1-A0E7544B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07E04-B080-4C4A-AC68-2F5D1679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81622C-5C09-4A58-BEA3-36282DA6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6DD4B-6EA2-4C7C-86E7-2CA97F0E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54363-0471-4F2E-916D-00A22EDC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A4696A-587C-4365-9F94-23A751971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逐级算效率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FE078A-D20C-40C3-9C12-D5CD2A41A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804BF9-061D-4E3D-B1DC-6AEE6DEF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3442E9-7264-42E7-9A0A-EA5FC642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CF5CC-A723-4332-AF25-70EA0869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1A884-B199-4755-8124-1C80EADA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E15633-2452-4AE6-AC8A-E8F98E99B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8C101E-7C66-4799-96F0-2A7BFBAAE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EFF5E6-FB5B-4B7D-A894-4F8B65AC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ideal overall efficiency is 60% because stage efficiencies multip…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8D54F0-3773-4A74-8A04-483044A1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516BF4-FE7A-4865-ABC3-67A714B7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8C929F-AC2C-4D36-85C3-392A939E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E0AEB1-5CD0-4ADA-B3E3-CDC08744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9796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93D221-E085-45D5-A1FB-1A8C8EB7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4089B5-F72C-4E41-8435-29E4BF1B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a6bafcdbd4e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ED0619-7400-471D-BA6F-3C88B0F7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252BA4-1D62-408A-A87E-4E16BC3F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C8156F-BBCC-4943-AD66-E13FF788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80733B-E22D-4BE9-92CB-530D5794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562A1-3D6F-44DD-8318-7F49C9B8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C3B7F5-9EB3-42EF-B58E-52FE4AC0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D9DC7-6E61-466E-878B-95BCBBCE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DBABF-E31C-45DB-8AF1-A8352119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4F204-E371-4F25-AEA4-A6561664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F719F5-85EB-4E90-9DEA-3F214C13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6938C5-836B-44F7-A606-BA71E25F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8E6DA-642C-41C2-9DB9-2F67591D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EDCAB0-A8A0-4F47-9A40-50C73D42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6D7EA4-73F3-4D22-B163-6C0AD4FE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A67AAB-6B87-4689-8E10-F9C987E4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45A6D9-B5D2-41AA-B69E-15D06A9B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128CF2-7087-43A5-B294-6F5B10E4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FD8B5-D6D0-4F65-B973-1F05EF2B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82D01C-B462-42A2-8324-1846ED7E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059460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08CCA0-DA77-4F06-9860-E6AF8197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B10697-2289-4CA6-BF96-8BC4177F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1b51ff03e4d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DD563-A1FA-4ABE-ACED-A340AC2C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614DF-6375-4CDF-B8DA-1B1CAA4E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52BD4-B2B6-43AC-8837-5B46C720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0923F-0CEE-43A3-B721-59EAAA47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CED53-1ABA-413C-AAE1-84578B28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FA4C81-21BD-4E46-853D-57C5D7FC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27AD9-22C1-4099-BDF0-B41C31B1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FDEE11-C428-431E-BFEE-BA41FA4D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83B245-59FA-43A0-A653-DEE7ECA6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E89F30-03AA-46BE-93F6-DE26C634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29E5AB-7439-46E8-94FC-D1A67265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065A6D-5927-4EA5-A10F-63EBADF5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3EB328-A105-4D37-82AB-B5DC9CE8F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24142B-8600-4A42-B32B-16D9A980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DB4368-7161-461F-9B92-5EFA9B3F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AD53F2-EC64-43DF-B879-7A78AC02E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D3E0E0-C660-46FC-A923-6BDAEBD8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565916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0D8E83-44D5-4B87-A103-B5129C778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9E8A5-7792-4E72-B858-B50E0428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38945acbfc45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29C1F3-ED56-4D64-B3BC-F5A5B62D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C008B-004F-4EDD-A93B-9E92C14E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A0A38-B638-4FA3-A7CF-14FACFB3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8CD843-378C-493F-85D7-97A4F4B1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B095A4-696E-473F-9A2C-C8588AFB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7FE957-9B70-4EF1-BC8F-0DEBE5E3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9C3BE3-79D7-4DDD-B959-722F33EE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F21C92-DA55-4CB2-997E-DFB136D3E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74822A-8250-46FD-9356-8E0EB026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03E054-1100-40A0-9210-F3BCECD8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412E25-0DF0-4F39-95F5-A21E78F9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EA84FD-993C-47D5-B37B-41CF2DBA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E64D0E-A774-4586-BF75-97112BA1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6D38EC-795C-4D0A-A762-9DDCCEFA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669FC-C8CB-4CB4-95FA-9617D5DD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2E9284-4FE0-43BA-B6AB-BB782199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27FB81-737B-4BFB-AEA6-CE07D875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561594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D7F7BB-F7DF-4277-847D-D76774C7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3E0E1-5E01-4535-A4AD-D0FB827F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ec332e546946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9302E-3DAF-4089-98E3-8CF452BC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584571-20FF-412D-A6AC-494C633F7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A687B-2644-4B54-9664-FB6B3E06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21868-2DD9-4C00-8C52-5E98DF9DE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result?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0D167-F1DE-41FC-A072-10F2CE99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25D329-0093-4854-B5F4-5A41A556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120DF-0C42-4232-967C-8DEC9B1F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096C62-323F-4819-A956-3A2CC2C4A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5D7942-050D-42E8-B75D-913834C2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DD9782-5402-4790-808C-CA9FA3B3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A0486-9C58-4DD4-AB48-385DE0E1A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B183B-A10F-454F-AD21-C0F7C23D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E18E1-B47C-49D1-B6C0-71114952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DF21CC-FD97-4E0D-A39E-2B42CC31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74A1C4-7D0A-4713-89DC-FEE1992C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DC250F-2515-4493-A00D-F6D510FD4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2B17AC-1A62-4567-AF70-8EA6D86B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FADEEA-6F18-4CCF-AD3B-CE6E89E0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4789BA-66EF-4142-A261-332BA0B7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767715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66BA4B-81F7-47A8-AF3B-BCAC50E0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F11BE-AE50-4DFF-9331-F90FBF97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d764b3a274f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86A6E-AE4C-435E-A076-FB5DF91A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A1BC10-96F5-4E13-AC23-C7EDAC3A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8A64D-E136-4822-9F13-F0756F79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E61C9-0102-4DE8-A2DC-98AF2C34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E108B-B0B0-4008-9672-36B59D51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623656-2477-4382-9E22-7E3FD0F4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2FE25-5EC7-406C-9329-785129BA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107033-3EEF-4515-B5D4-D5DB7203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444E2F-286E-4407-9175-49B47F10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942DD-E487-45EE-ACE4-7EDD17F5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EA984-78F7-4A9C-AEE9-330B6178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B89FC-8DA7-4DE8-901D-88BB85B6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2C80F7-56EB-496A-932B-1258FE05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6388E3-5F97-46DD-8C56-5B444A5A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08F8B5-BB67-48FD-A49E-119D3B8E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053BA8-9E00-4BF0-92C9-0AD292F0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F519A-D141-4202-AFAE-3BFDCA28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863995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10A76B-1BAB-4FFE-9EB9-60BB5B58F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E3945-725A-4961-A9D5-84C35A30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afb7c7c6d4d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9716D1-FAE8-4902-BC52-27CD8616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11AF3-1A41-4355-9FB9-65C60414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9F4AA-A4C0-4071-95CA-48272ED7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2B107-A502-4045-A4F3-522DFE1F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24CB23-F31B-45F3-919E-202A4686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28CB46-F852-4514-A359-8360A699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5318E-F236-47CD-A7C0-0652EBE4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F046CB-B583-498B-889E-C5EDAF5B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正确结论：Draw the energy chain and calculate useful output after each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E0D47-9112-427A-AA69-37FA4D1C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BC89C3-6D97-42F3-8A8A-A2A3D2C4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C89EC-6E0B-4CC3-AD2C-E9069EBC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FD1202-EBFE-49ED-A407-E2D4ADCA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466879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8A6910-56E9-4020-A489-01C22093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32EC3-5E49-4EE2-8DF8-90FD26EA2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4661b789940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3A311-1AAA-44C5-9A08-0AFF8BEAD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1EADD-406D-4ED1-8CB0-5BDF5203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474734-A6FC-42B9-8348-193F48EB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7B129-F660-4DD9-B76F-E34310E0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3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evidence-based response?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6EB15-CF78-4D6C-8E3E-E02AE65A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C6A70F-243D-4F11-B74F-3E3CD6A2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365D8-9DA7-4639-B0F0-21E72BB80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581C2-0900-439D-9370-2EC46FDE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3FADFA-DB89-453B-BE87-39A2738F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0B9C0-74E1-46F2-9C47-4960C24F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57DB2D-2E63-4842-8D01-F8E807B2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ED0DDF-4C49-4931-8DFA-E3DE52FD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22C887-4239-4809-97F5-C733EBD9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430012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A9E425-9E19-428F-84DD-F38A1F79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F44D7-74E2-4B76-9B88-27E5D239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4e060767046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B585E-EBD4-4052-B7A3-E29EA32C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D1034D-C99A-44B6-A1A9-E8FBFFF8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67BD90-AC86-4A5C-9104-6573CA0B8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能独立执行“画能流—逐级算效率—评价”，并说明每一步理由。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1B9E16-3DF5-4FEC-967C-C05436EC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3D5B0E-3064-4066-9812-04F9AF1D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0B40B8-6C04-42BD-B587-C6444516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CBDE7-DF19-4787-AB16-56EA085B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高频错因：把功率与能量混淆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D9D8C-7938-45E9-899E-6B64B66A7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6A18B-4711-4D0E-8BE1-244381B58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972033-62E8-4641-AE49-67CA6CEB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8F9E2A-CA72-40EB-A7A4-8C8546C9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5FA34-F834-45E6-A6E0-A1F39F8A5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B6C47-1397-43C5-9586-5E7532D57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990B2-76F2-42EE-8681-A7114BCBB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571805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7DB2E4-3638-4C04-A6CE-758A8D30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EC1EF-0BA2-45A5-A41C-AD994ABA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6f24309cd94c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DB24C-E99E-4D21-B1FE-6DE26914F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0ED09-A1FF-4EBD-9FA9-00755C2AB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B5C0F1-10C1-445B-9296-3DB05B33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CA1195-0198-40D1-8BA9-66AB9A1D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A8EFF-AF0F-47DF-A72B-C7932E33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BD88FC-32CA-41C0-BB29-B79D73F5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8F1608-0D41-4B1C-B659-E0F03ED9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逐级算效率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BA5BB9-FA48-4620-B131-15144C06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646CE0-7015-4BC0-8107-6BFA64B0A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BA4AFB-D034-4F5B-9251-C4189D76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638D81-D4A2-4268-B14F-0CCA2D73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1830E7-9EE6-4FBF-865E-033B4C17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082037-343E-4930-AAD9-640CBD64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001BAD-85A0-4784-BE06-69AD68BE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59ABAA-2C4B-4755-80E9-B4231222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正确结论：Adding or averaging the percentages gives no valid overall efficiency.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B6709B-581E-44EA-B847-A8DFB3C5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6E2621-B7EE-4C05-9FAB-D6638513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F7D3E2-CB7E-40FF-85B8-45803EC2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BA4FA5-DDDA-4436-B043-A02A9CAC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608426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C4373A-86D5-4A55-8F00-5FDB087A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5B30A-523B-4734-A6AC-B7B9704F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2acdf2d5a043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EA247F-48F2-4224-80C0-F09C9C5C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767D42-E925-421B-AD1A-1D3534CC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B03BF-DF18-4FA6-93BD-B0845E9F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979D9-77DE-4599-80C1-3EA5CD98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A99D7-A774-4C42-B678-B41734C3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8B3BB7-BCC6-4B26-90A4-E2ECC025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D16426-B5B2-41E0-BCD0-F38BCAF01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82F3C-F4B2-452C-B249-A5F37C8C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F4EB8-F458-49A5-9ED3-6D92FE52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BB775-DD4F-49D7-AE75-F15579C33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012AA-B565-4313-A809-66852345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4A1670-3739-49C5-BB3B-D0A5BB4BB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5ED2B6-8FE9-49AE-B850-7502B7F1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5347C6-B0FC-46BD-8DB1-BEC750BE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35D520-99FA-45C9-8840-C91624EB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4DE485-16B4-41FF-AF11-0E42F4AB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F6057A-8B3B-4DA3-A3EC-9BE7F842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353F7A-BF11-48CC-9DAF-4BEB7BDA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3F6404-0F71-48E9-B545-618C6A3C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590585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FAD93-B8C8-4289-9339-C98E1D5E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B42862-E7E5-4AFA-8641-D3B52BAD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1de1cf850c4d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3BA60-98A8-4E46-9AC4-5E1DA250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D6C95-C998-4A8D-8F94-731602DA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2AA73D-2E38-4484-8FEB-F8AEE40A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03B96E-510A-4AB8-8F18-272BEC3D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E1A4E-82A5-48C3-A013-E7A08251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2E63F-3F85-42D9-A217-50DF74B4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5D6FC2-D8A3-41FD-BD44-0A689936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64CBB-D4FB-4E7A-91ED-F09AE864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37624-C545-4AA2-8C65-0326FE0B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5670C4-B89D-4611-9934-8696C1AD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B1BCDB-8421-4EDA-9A8B-01F5205B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C40998-3C81-42B1-8FC2-1768D33B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71918-1787-46A7-A1D9-313A3199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B1446-A5CD-47A9-A601-C282C4E8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150139-B930-466D-A1A5-D215EF51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0BE216-126D-42FE-A9B7-6DC5874DA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84F23F-AA34-495F-87B0-8FDC8273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30614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2229E1-1E5E-4413-B1CA-2B440860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3D85A5-6396-467D-95BA-DA3E501C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bafe8d64546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7D70C7-1F8D-4F7C-8BC5-6C2C9E8C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7E0E04-59E8-401A-86FF-F25B0D5B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6D1212-D3DC-4C90-8895-581E9439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12110-95C6-4F61-9ADC-C9EC4DDC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4CD1A-FCFE-418A-895F-13B3A478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CCF976-9DF0-4F42-9158-24618F35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481037-BE5C-439C-B30B-E323910E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E0ECD3-E4CB-42B9-8683-1B099135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4008D7-16E1-4698-ACB3-564126D1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CC8C6A-B4C4-44FE-8CEF-1CAAFB5FC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FA20AD-A724-41A9-B46A-DAB14A01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E361FE-EE05-4395-A0D8-9A212912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DF1F94-12D1-4592-B6B5-E87235A7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D26D91-91C9-4EA7-9190-76E1E0206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5C76EB-0B21-415B-AC8D-C344E97D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7739B6-DEBC-4664-B0E5-1C2BD8B0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698DB-6FF4-4909-AAF8-B24F66D0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617317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B9F067-5D3D-460A-8AE8-FC0E4FAB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BB3F7D-3588-4D61-8FBD-FB4B2A11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a1bd60cbf542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0FE84-390D-4F39-910A-E633020A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613D2-9D0C-423C-97AA-8212E6DB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91F172-6B21-4262-8D51-B942AEB1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52C0E-EFC5-492B-8BE3-5996BA6C3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evidence-based 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24288-7E59-4B7A-B5B7-F52B33D4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25CE1-B2BC-407E-B7C4-608D8617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030B2C-ECA3-46C3-9EB4-DFD581A4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014AED-5B45-4954-8C01-28AD1342F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22861-D91C-4F65-80C3-9F091899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54899F-2D63-4D21-8799-0CDF010B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805F1-9F6D-4905-8EDE-2B8CF4C5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55342B-B53F-4481-AD51-5BF3B818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DE405-919B-4595-8D24-A79F4D2D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C6219B-8F3B-4A7E-B71A-09D638089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A49125-8B58-4DA5-B1CA-E67F1B54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99622A-4E4B-4FD1-B00D-263CA368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212746-47D7-485E-A8AB-E31AC938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580E95-6788-48FF-8064-CA71E0D6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3B4372-C3FE-4237-A170-DCE59D0C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9174768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EDCCD1-0398-4C80-8A08-A65200D2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CA5229-8F77-4CEF-98B6-810DCFED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a4693d29d42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BE672-750B-4079-9BAD-C629AFFE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D06454-5249-4041-BD65-EDF22DE9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3243D-A3EC-4201-A182-DF41DD44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C0757-DDE0-48F1-8617-ED9E71A9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3E8B09-72BB-46F4-B1B3-4C5EF853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C16883-769D-41EA-8BCB-ADC76D4E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A816F-FA74-4586-A18F-C4ACE337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37C8C-F413-47AD-A01B-3A364960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D42A0D-53E3-4409-9AE1-F624005C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B4D35-863F-47BC-8A07-464794C1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B204C7-2BD6-4B58-89AD-A77F7014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80082-BADC-453B-A61F-6151D87C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0D7B3F-B6C6-452E-81C7-5495626C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DFCCA-E359-4D1F-A4B4-A97E08492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6FEEBE-6B5D-4FBA-83C8-41244162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826973-868E-4CD4-834F-5A72DB6A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BB3DFB-3BDF-439F-8299-B7122FEE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2372400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1EC44-68E6-49E3-A669-50CF47E9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1B0E8B-8D45-418B-8D29-B683B089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8e07a1be645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8ED8B-720F-4239-8458-AA3509E0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383D3-13D9-493D-87CE-4E18F75C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0235F0-F63C-4B07-B3F3-12969302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25FCDD-8915-490B-8214-4AEC5D29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A901F-68D0-47B8-94F1-3680C1BC2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ED465E-7808-4C51-A980-4A317757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658252-B0B3-4061-8103-56CD8514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25CCFA-2E02-45C4-AA99-5F4279142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ideal overall efficiency is 60% because stage effici…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F7D25-0908-421F-80A0-47905649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EB92E6-C852-4BDF-AD9F-302EFB04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99506-9EB6-4C3C-A81A-F1A5858E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1369E4-F56C-44D8-B3C1-2DF1F025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9081558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06D4C0-40CF-4DDD-BBB4-40B72C99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3BD91-08CF-4B07-80EC-ED4520C5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4719b1700f42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A7EF1-D154-4764-9E7A-F15DC16B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A7645-1819-4EB3-AFD2-4C36CFD0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45313-5913-4447-9C89-E8F500D3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B5CCF-1903-40EE-B951-86396F7E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4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decision?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58F72-B070-4851-83A9-09AEE612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36F5DA-746C-4DF5-A2E7-07E0CAFB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00770-2968-4197-85E5-9C91CCE4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267D07-6343-4402-B01A-DE082D0D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27C69-CC31-4B21-B072-EEF81A3E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AF51D2-A13E-49E4-B3A0-86D62ED5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86AC3-9418-4062-B314-2378F8FF9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67624-A581-433E-887A-1EBCE401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6622F7-6978-4377-91C1-B15CCBCB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7641669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F1590B-C3D4-4762-9C8A-90C39742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70682-1708-4818-9584-1DDC0581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5a04a7d5f4c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C7492-66E2-4E3B-B96B-A62A6594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0C707-EF14-44A0-845E-16CB557B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0177B-5A49-44DA-AF3B-90680A7E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AFBFE4-8010-4CCF-A101-1ED3EBD6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F7F99-304A-4231-9E8F-B7BBD44E4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1A51A-B3DD-4897-AC4B-3AB182AD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5D57A-D91F-47E6-A486-81EC6843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高频错因：把功率与能量混淆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B0900-1210-4AA2-95CA-A8444798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21631-2F24-4945-9E6D-32764BAD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2FF70-2C50-4179-8457-E749AECA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BB58CD-835C-482B-AC48-CAC2C76F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5ECD3D-D4D9-4909-BEBA-A52F14B75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F66AD-2F25-40ED-9901-625F4A31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FA00D-E122-42E0-874B-3BA86FC6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106123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D44F3E-2CBB-46D0-9D96-9FAA7E88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2D50F-3BFE-4703-AB14-F0EB8C3A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8cd00f959542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16348B-CF11-4165-8286-D3CEB5A4B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D244F-F07D-45E5-AF35-96645D2B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9B168-39DD-4659-A944-95319D70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ED0A7-D9E8-4961-B0DB-6AD96BF9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6AAC13-507F-4F3F-B1DA-490C68AD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F41BCD-DC8A-4891-9A14-CA01C969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18E0E3-60C4-43A6-AE14-2480CE27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逐级算效率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303D55-E272-4E59-A217-BAB8B335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760046-34BB-4796-BCE6-13D0D723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3E44D-1562-4D67-BC1D-42381471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87CAE-BEB5-4450-BDAA-613B6C86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37ADB-1EC9-40B7-A19A-AA8E4A02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D2AF5-8D1E-47D4-8B2F-1C3A0A30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568680-3739-491D-BEC0-782053F3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B153B-9A3A-41FA-9ECF-AF76BB24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The ideal overall efficiency is 60% because stag…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A5E89-A7DC-4B82-ABED-61441875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0B211D-11DF-4CB1-9F12-12133AD1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1F9D50-06FC-428D-A0C0-F810B7549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F874F2-0593-42DD-8184-756E5D6E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3672925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3B1B57-9073-47D8-A0F5-54365A1C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ED440-6701-46C9-85A2-0922E3B1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67a9a7d1d41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488B5-6C08-4369-9B94-9396EA23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E846A-F7F5-4548-9F1A-18B5A9F6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C6A1B-8EB1-4DB5-8083-2C693157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99F34-96D6-457D-A4FD-6C2D75386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6A5CE-4919-48AB-9A8E-690095A9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310E0D-803B-4808-BDD5-DCD7D510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04EA7-AB5E-4154-A152-C0CDBB12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5B014F-F132-49A1-BDED-1988C7F1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8858E-EC23-41CA-AAE9-A390A6CC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196D93-37DD-4ACA-AF7A-82E0B976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DF6B43-024B-4533-B7A2-AA8B3247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C8464F-190A-4CB2-AD2D-54B410FB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C652CF-C611-4B0D-B897-98BF67DD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D7E3B8-38FD-4F2B-8F8C-3868A38B6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DEDD1B-CDB2-4413-A236-8F5880EE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CEE20-D9E3-44AE-9EEE-539BCF1C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9C7C98-18DE-4D3F-A03E-EBDC011C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9ECA1F-5881-48F9-A674-5A425CDA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660D1E-5792-4276-A26B-95E6F416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4534873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36CF9E-E0A0-449C-8C87-9B4D073F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D7230-A5EA-448C-A6D5-5D163CAE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38bcf723df469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F021F-0A1F-4C4E-B31C-F53B3215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EC0DB9-458D-4561-9D11-7E9BD862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D62EC9-99B4-4E44-BDF3-0642D500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C38D9-694C-4B66-8655-5504898F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A6902-40BA-4D17-B7AA-62F043C1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632457-980F-441C-B26C-932A40D8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35A3AC-C42C-45BB-9039-0813E3DF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0CF684-C953-4699-8082-396A6E03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0F0B07-96E5-4307-B7A5-01D3490A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3D31F1-EF95-46E5-9D94-53BA1E4C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8108E-1340-4B95-B65D-0F6FBC58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7C9FF6-994B-474F-96C6-4AAE2E08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9CABA7-B79D-4177-9470-C6175450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60077C-C60D-4228-87FF-2543A238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7A9969-F2E8-4A26-BEE3-F581F963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E18D5B-F0B1-4E79-A988-5B05A9C8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DDFD39-7498-4574-B2A9-1BA74989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9340680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348BF-7514-4DF5-81F3-C490302A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CF0005-A075-422F-8C9A-34F5805D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05e3a43204a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E9930-FACE-4159-8ADF-F3060F2C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281824-4345-41D7-A2A9-BF3E5B0E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7905DD-625A-4244-B962-5E4AAE59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848B4-1E80-486B-8343-48E5DB0D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7EDCB-FB7B-474C-BD2C-BEB27142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485A0-6C44-4D5A-91E1-664E4B6A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5A087A-40DD-4203-9179-2BBCDFAA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4132A-3348-4491-89EC-9DFD5DDC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0A17D2-E4BD-41AE-898F-3C9F7D3C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29D820-25A2-41B0-B4CE-E10CA93E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5046F9-88B3-4F8E-BE43-8CFDFC0E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FDC502-0DBA-4CB6-AE69-22E09CB9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32369A-66FE-47FF-9EDE-1E2F6263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A26188-73E6-4126-903A-4E7BEE7D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D91AF-ACA1-4FB9-8632-450812D5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9DF801-5329-4312-B971-25FD82B6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5BEBF-11D6-47C0-9AAE-D4248407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2778105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B25265-EEB3-42C9-96BA-300DAA78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3193F-437E-49CC-A604-AE575904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c778614904d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F82DB-9F69-4FF7-9690-5A8BB586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5AE5A-6BC7-436A-8B61-BFAB1407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E6F85-CC95-419A-B026-1EF774BD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38AC6F-FA4A-4949-A77D-B1498258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decisi…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56173-73F4-4DB5-80EF-9A6635D8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D0B33-2500-43AD-809B-9EFFF361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515A6-9488-4191-9030-F93DD7C8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A2246-8526-4BF0-8AD0-DDFF3E33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E21D95-87B8-4A08-AFEE-10FD3406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4A6AAC-6834-46FA-8BBC-48863F74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06F737-9BA0-4E98-BA59-CC4454BF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A1A10-2C6F-4366-83E1-A1E01AE52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B5EAEE-4A7B-42B5-A8C4-5A8AEC59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465C6-7C6C-4106-9736-6A4D294E8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E54622-BF93-4C4F-AC0D-40E945C3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127DCA-2CF3-42E3-8823-A3993E03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85F26C-A4B2-4E29-AEA3-2438E9AFC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D33CC-DD07-465E-8449-737E69CD0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369ECB-A7D5-4C8E-9506-F0B102D0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10226527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420516-CEF8-4DB3-AADA-C8F4860E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65E8A-5BED-4DD2-AA74-4D448880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36867f82c64d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59856-7AC8-4B1A-9913-2EE0E3B6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D9D18-AB21-42CC-836B-533D67B8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1B709-7E9E-4A84-AF15-BD26FF9CD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F403D8-3366-4E20-B317-A68378E4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9E6FE-358B-42CC-83D4-E27FF9FF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3909A6-DB90-4DD3-9FE7-73086D00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90E5A-76F8-4FD3-B0C4-7DC1A529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E10495-D933-40F1-930E-DE1AF6653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34A7A4-1868-4940-B194-A676C6FF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EF5AF4-4662-4981-97B7-43283D88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AF3BB-65B5-44C7-AC6C-2F1B5A61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65FBD-9455-4296-A6FB-727CF8DF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6F3342-4E6F-4DDC-8BD3-F902DD90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FF0A3A-A877-4081-A835-74B9D6A99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97C6AD-E772-45CC-95D2-5B264FDF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E3F48-B826-4A5D-9AF8-125EE033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0738C4-8B7B-40C6-82F8-CB30359B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3148767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76446C-2973-4252-A2F8-DC044507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081E9A-A141-477E-A7C0-D98C50E8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e1732a0cb42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C0E4F8-E61D-4857-85DB-0AB3BC92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127E3-D8E9-4DE7-BB8F-CBCD30B3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6D001-93CC-481E-8329-1E4E3F8B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045DC-51BA-4CDE-934E-806D93AC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D533C-9C8B-430B-87CF-2F9F72CE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1AB75-C160-44F0-AE1A-4F1BBB15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D944B-A2CB-4C52-B85E-321911ED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D92833-5D4A-492C-AC88-8A24D8CD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Draw the energy chain and calculate usef…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833B6C-EAEE-4F3B-A579-D8CEE7C3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D28CBF-4E6E-4BDF-BE94-096C8203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1A926B-6E62-46BE-A205-8543ECE9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686C4-F4FE-43EA-B109-1473A02C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7120180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8E61C-8626-433B-8EE7-29174958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4D402-3976-48CE-863C-2FFDE0D0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afef12b0f45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4A343-4D77-40E3-BA37-8876EB65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15F52-42BE-44EC-ABF9-C90A2FCF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B04C7-CAC6-4F76-BD73-2AF11EFC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359C3-3145-4224-8B65-818D2F22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result?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BDD21A-06DF-49B2-A9E7-1F132FE5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F0F3F1-FC17-46EB-8967-04F02127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E8073E-3AA5-40E1-8B0F-8532DDD7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9499D-9DE9-4DC0-A218-9C15D861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A829E-C28E-4F1F-82CC-8EB972FF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8F90EF-ADF5-4989-97C9-ECE0166A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22C3FE-A6CC-4EAB-8503-86C76C01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186AEE-AAE7-4FF4-968E-70C84FCF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能源与系统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F68DED-1348-43E3-B0C9-DE1D4DD9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036914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2026-08-19T09:07:10.3520000Z</dcterms:created>
  <dcterms:modified xsi:type="dcterms:W3CDTF">2026-08-19T09:07:10.3520000Z</dcterms:modified>
</coreProperties>
</file>