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1dc18fa7f074994" /><Relationship Type="http://schemas.openxmlformats.org/officeDocument/2006/relationships/extended-properties" Target="/docProps/app.xml" Id="R157fdb654d144a50" /><Relationship Type="http://schemas.openxmlformats.org/officeDocument/2006/relationships/officeDocument" Target="/ppt/presentation.xml" Id="R22986b8989c446c2" /></Relationships>
</file>

<file path=ppt/presentation.xml><?xml version="1.0" encoding="utf-8"?>
<p:presentation xmlns:p="http://schemas.openxmlformats.org/presentationml/2006/main">
  <p:sldMasterIdLst>
    <p:sldMasterId xmlns:r="http://schemas.openxmlformats.org/officeDocument/2006/relationships" id="2147483648" r:id="Re584cec10b9c4840"/>
  </p:sldMasterIdLst>
  <p:notesMasterIdLst>
    <p:notesMasterId xmlns:r="http://schemas.openxmlformats.org/officeDocument/2006/relationships" r:id="R220d1a43d2584396"/>
  </p:notesMasterIdLst>
  <p:sldIdLst>
    <p:sldId xmlns:r="http://schemas.openxmlformats.org/officeDocument/2006/relationships" id="256" r:id="Ra5243966ee8344a3"/>
    <p:sldId xmlns:r="http://schemas.openxmlformats.org/officeDocument/2006/relationships" id="257" r:id="Rc6b4f2fd3f0a4414"/>
    <p:sldId xmlns:r="http://schemas.openxmlformats.org/officeDocument/2006/relationships" id="258" r:id="R3a64ea80b3824e20"/>
    <p:sldId xmlns:r="http://schemas.openxmlformats.org/officeDocument/2006/relationships" id="259" r:id="Re9d3a0abb3884b40"/>
    <p:sldId xmlns:r="http://schemas.openxmlformats.org/officeDocument/2006/relationships" id="260" r:id="R9eb2e166ff0e4eb9"/>
    <p:sldId xmlns:r="http://schemas.openxmlformats.org/officeDocument/2006/relationships" id="261" r:id="R93514015cf1c443f"/>
    <p:sldId xmlns:r="http://schemas.openxmlformats.org/officeDocument/2006/relationships" id="262" r:id="Rc49bfab9d67d497f"/>
    <p:sldId xmlns:r="http://schemas.openxmlformats.org/officeDocument/2006/relationships" id="263" r:id="R1a4fdbf0c9464b4e"/>
    <p:sldId xmlns:r="http://schemas.openxmlformats.org/officeDocument/2006/relationships" id="264" r:id="R15704db22daa4dc2"/>
    <p:sldId xmlns:r="http://schemas.openxmlformats.org/officeDocument/2006/relationships" id="265" r:id="R3a0605109d414a3e"/>
    <p:sldId xmlns:r="http://schemas.openxmlformats.org/officeDocument/2006/relationships" id="266" r:id="R209ddaecbcf448a5"/>
    <p:sldId xmlns:r="http://schemas.openxmlformats.org/officeDocument/2006/relationships" id="267" r:id="R176cf70d9b954505"/>
    <p:sldId xmlns:r="http://schemas.openxmlformats.org/officeDocument/2006/relationships" id="268" r:id="Rf9391c9d12b841c3"/>
    <p:sldId xmlns:r="http://schemas.openxmlformats.org/officeDocument/2006/relationships" id="269" r:id="R90a31d2575df40e0"/>
    <p:sldId xmlns:r="http://schemas.openxmlformats.org/officeDocument/2006/relationships" id="270" r:id="Ra1f54ed05ba64060"/>
    <p:sldId xmlns:r="http://schemas.openxmlformats.org/officeDocument/2006/relationships" id="271" r:id="Re9ccda55f9764ff1"/>
    <p:sldId xmlns:r="http://schemas.openxmlformats.org/officeDocument/2006/relationships" id="272" r:id="Rd000134403274998"/>
    <p:sldId xmlns:r="http://schemas.openxmlformats.org/officeDocument/2006/relationships" id="273" r:id="R4fd6352e706e466d"/>
    <p:sldId xmlns:r="http://schemas.openxmlformats.org/officeDocument/2006/relationships" id="274" r:id="R7d46e669a77d4c81"/>
    <p:sldId xmlns:r="http://schemas.openxmlformats.org/officeDocument/2006/relationships" id="275" r:id="Ra12ca23ae19e4a77"/>
    <p:sldId xmlns:r="http://schemas.openxmlformats.org/officeDocument/2006/relationships" id="276" r:id="Rce68ae7e79e045af"/>
    <p:sldId xmlns:r="http://schemas.openxmlformats.org/officeDocument/2006/relationships" id="277" r:id="R7f61a474b92a4964"/>
    <p:sldId xmlns:r="http://schemas.openxmlformats.org/officeDocument/2006/relationships" id="278" r:id="Rd9d32e5a35a64028"/>
    <p:sldId xmlns:r="http://schemas.openxmlformats.org/officeDocument/2006/relationships" id="279" r:id="R2e51f4bbb3114326"/>
    <p:sldId xmlns:r="http://schemas.openxmlformats.org/officeDocument/2006/relationships" id="280" r:id="R25374d2014c24ed7"/>
    <p:sldId xmlns:r="http://schemas.openxmlformats.org/officeDocument/2006/relationships" id="281" r:id="R9a36ec0d9a884ba2"/>
    <p:sldId xmlns:r="http://schemas.openxmlformats.org/officeDocument/2006/relationships" id="282" r:id="R4e8ed74446eb47ba"/>
    <p:sldId xmlns:r="http://schemas.openxmlformats.org/officeDocument/2006/relationships" id="283" r:id="R23cf340ceb054cc5"/>
    <p:sldId xmlns:r="http://schemas.openxmlformats.org/officeDocument/2006/relationships" id="284" r:id="R3425042cec9b4780"/>
    <p:sldId xmlns:r="http://schemas.openxmlformats.org/officeDocument/2006/relationships" id="285" r:id="R3910e44cffae43a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49c0b11a044453b" /><Relationship Type="http://schemas.openxmlformats.org/officeDocument/2006/relationships/slideMaster" Target="/ppt/slideMasters/slideMaster1.xml" Id="Re584cec10b9c4840" /><Relationship Type="http://schemas.openxmlformats.org/officeDocument/2006/relationships/notesMaster" Target="/ppt/notesMasters/notesMaster1.xml" Id="R220d1a43d2584396" /><Relationship Type="http://schemas.openxmlformats.org/officeDocument/2006/relationships/presProps" Target="/ppt/presProps.xml" Id="R4c0e7f82619545b4" /><Relationship Type="http://schemas.openxmlformats.org/officeDocument/2006/relationships/tableStyles" Target="/ppt/tableStyles.xml" Id="R750790079b6940d1" /><Relationship Type="http://schemas.openxmlformats.org/officeDocument/2006/relationships/slide" Target="/ppt/slides/slide1.xml" Id="Ra5243966ee8344a3" /><Relationship Type="http://schemas.openxmlformats.org/officeDocument/2006/relationships/slide" Target="/ppt/slides/slide2.xml" Id="Rc6b4f2fd3f0a4414" /><Relationship Type="http://schemas.openxmlformats.org/officeDocument/2006/relationships/slide" Target="/ppt/slides/slide3.xml" Id="R3a64ea80b3824e20" /><Relationship Type="http://schemas.openxmlformats.org/officeDocument/2006/relationships/slide" Target="/ppt/slides/slide4.xml" Id="Re9d3a0abb3884b40" /><Relationship Type="http://schemas.openxmlformats.org/officeDocument/2006/relationships/slide" Target="/ppt/slides/slide5.xml" Id="R9eb2e166ff0e4eb9" /><Relationship Type="http://schemas.openxmlformats.org/officeDocument/2006/relationships/slide" Target="/ppt/slides/slide6.xml" Id="R93514015cf1c443f" /><Relationship Type="http://schemas.openxmlformats.org/officeDocument/2006/relationships/slide" Target="/ppt/slides/slide7.xml" Id="Rc49bfab9d67d497f" /><Relationship Type="http://schemas.openxmlformats.org/officeDocument/2006/relationships/slide" Target="/ppt/slides/slide8.xml" Id="R1a4fdbf0c9464b4e" /><Relationship Type="http://schemas.openxmlformats.org/officeDocument/2006/relationships/slide" Target="/ppt/slides/slide9.xml" Id="R15704db22daa4dc2" /><Relationship Type="http://schemas.openxmlformats.org/officeDocument/2006/relationships/slide" Target="/ppt/slides/slide10.xml" Id="R3a0605109d414a3e" /><Relationship Type="http://schemas.openxmlformats.org/officeDocument/2006/relationships/slide" Target="/ppt/slides/slide11.xml" Id="R209ddaecbcf448a5" /><Relationship Type="http://schemas.openxmlformats.org/officeDocument/2006/relationships/slide" Target="/ppt/slides/slide12.xml" Id="R176cf70d9b954505" /><Relationship Type="http://schemas.openxmlformats.org/officeDocument/2006/relationships/slide" Target="/ppt/slides/slide13.xml" Id="Rf9391c9d12b841c3" /><Relationship Type="http://schemas.openxmlformats.org/officeDocument/2006/relationships/slide" Target="/ppt/slides/slide14.xml" Id="R90a31d2575df40e0" /><Relationship Type="http://schemas.openxmlformats.org/officeDocument/2006/relationships/slide" Target="/ppt/slides/slide15.xml" Id="Ra1f54ed05ba64060" /><Relationship Type="http://schemas.openxmlformats.org/officeDocument/2006/relationships/slide" Target="/ppt/slides/slide16.xml" Id="Re9ccda55f9764ff1" /><Relationship Type="http://schemas.openxmlformats.org/officeDocument/2006/relationships/slide" Target="/ppt/slides/slide17.xml" Id="Rd000134403274998" /><Relationship Type="http://schemas.openxmlformats.org/officeDocument/2006/relationships/slide" Target="/ppt/slides/slide18.xml" Id="R4fd6352e706e466d" /><Relationship Type="http://schemas.openxmlformats.org/officeDocument/2006/relationships/slide" Target="/ppt/slides/slide19.xml" Id="R7d46e669a77d4c81" /><Relationship Type="http://schemas.openxmlformats.org/officeDocument/2006/relationships/slide" Target="/ppt/slides/slide20.xml" Id="Ra12ca23ae19e4a77" /><Relationship Type="http://schemas.openxmlformats.org/officeDocument/2006/relationships/slide" Target="/ppt/slides/slide21.xml" Id="Rce68ae7e79e045af" /><Relationship Type="http://schemas.openxmlformats.org/officeDocument/2006/relationships/slide" Target="/ppt/slides/slide22.xml" Id="R7f61a474b92a4964" /><Relationship Type="http://schemas.openxmlformats.org/officeDocument/2006/relationships/slide" Target="/ppt/slides/slide23.xml" Id="Rd9d32e5a35a64028" /><Relationship Type="http://schemas.openxmlformats.org/officeDocument/2006/relationships/slide" Target="/ppt/slides/slide24.xml" Id="R2e51f4bbb3114326" /><Relationship Type="http://schemas.openxmlformats.org/officeDocument/2006/relationships/slide" Target="/ppt/slides/slide25.xml" Id="R25374d2014c24ed7" /><Relationship Type="http://schemas.openxmlformats.org/officeDocument/2006/relationships/slide" Target="/ppt/slides/slide26.xml" Id="R9a36ec0d9a884ba2" /><Relationship Type="http://schemas.openxmlformats.org/officeDocument/2006/relationships/slide" Target="/ppt/slides/slide27.xml" Id="R4e8ed74446eb47ba" /><Relationship Type="http://schemas.openxmlformats.org/officeDocument/2006/relationships/slide" Target="/ppt/slides/slide28.xml" Id="R23cf340ceb054cc5" /><Relationship Type="http://schemas.openxmlformats.org/officeDocument/2006/relationships/slide" Target="/ppt/slides/slide29.xml" Id="R3425042cec9b4780" /><Relationship Type="http://schemas.openxmlformats.org/officeDocument/2006/relationships/slide" Target="/ppt/slides/slide30.xml" Id="R3910e44cffae43a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ebbc3ec83264ac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c084f8d1f36499f" /><Relationship Type="http://schemas.openxmlformats.org/officeDocument/2006/relationships/notesMaster" Target="/ppt/notesMasters/notesMaster1.xml" Id="Rdd4acd086beb4457" /></Relationships>
</file>

<file path=ppt/notesSlides/_rels/notesSlide2.xml.rels>&#65279;<?xml version="1.0" encoding="utf-8"?><Relationships xmlns="http://schemas.openxmlformats.org/package/2006/relationships"><Relationship Type="http://schemas.openxmlformats.org/officeDocument/2006/relationships/slide" Target="/ppt/slides/slide2.xml" Id="R267d5e12c5fd4597" /><Relationship Type="http://schemas.openxmlformats.org/officeDocument/2006/relationships/notesMaster" Target="/ppt/notesMasters/notesMaster1.xml" Id="R9b73438baf004a6f" /></Relationships>
</file>

<file path=ppt/notesSlides/_rels/notesSlide3.xml.rels>&#65279;<?xml version="1.0" encoding="utf-8"?><Relationships xmlns="http://schemas.openxmlformats.org/package/2006/relationships"><Relationship Type="http://schemas.openxmlformats.org/officeDocument/2006/relationships/slide" Target="/ppt/slides/slide3.xml" Id="R511458ecaf48487d" /><Relationship Type="http://schemas.openxmlformats.org/officeDocument/2006/relationships/notesMaster" Target="/ppt/notesMasters/notesMaster1.xml" Id="R079403589ec046bb" /></Relationships>
</file>

<file path=ppt/notesSlides/_rels/notesSlide4.xml.rels>&#65279;<?xml version="1.0" encoding="utf-8"?><Relationships xmlns="http://schemas.openxmlformats.org/package/2006/relationships"><Relationship Type="http://schemas.openxmlformats.org/officeDocument/2006/relationships/slide" Target="/ppt/slides/slide4.xml" Id="R8518e9e355154591" /><Relationship Type="http://schemas.openxmlformats.org/officeDocument/2006/relationships/notesMaster" Target="/ppt/notesMasters/notesMaster1.xml" Id="R563faba5e601420e" /></Relationships>
</file>

<file path=ppt/notesSlides/_rels/notesSlide5.xml.rels>&#65279;<?xml version="1.0" encoding="utf-8"?><Relationships xmlns="http://schemas.openxmlformats.org/package/2006/relationships"><Relationship Type="http://schemas.openxmlformats.org/officeDocument/2006/relationships/slide" Target="/ppt/slides/slide5.xml" Id="R77c518a36d6340b0" /><Relationship Type="http://schemas.openxmlformats.org/officeDocument/2006/relationships/notesMaster" Target="/ppt/notesMasters/notesMaster1.xml" Id="R00c8b8772a1e496d" /></Relationships>
</file>

<file path=ppt/notesSlides/_rels/notesSlide6.xml.rels>&#65279;<?xml version="1.0" encoding="utf-8"?><Relationships xmlns="http://schemas.openxmlformats.org/package/2006/relationships"><Relationship Type="http://schemas.openxmlformats.org/officeDocument/2006/relationships/slide" Target="/ppt/slides/slide6.xml" Id="R37171bc50d744c9e" /><Relationship Type="http://schemas.openxmlformats.org/officeDocument/2006/relationships/notesMaster" Target="/ppt/notesMasters/notesMaster1.xml" Id="Rd0f1a7377e6a4411" /></Relationships>
</file>

<file path=ppt/notesSlides/_rels/notesSlide7.xml.rels>&#65279;<?xml version="1.0" encoding="utf-8"?><Relationships xmlns="http://schemas.openxmlformats.org/package/2006/relationships"><Relationship Type="http://schemas.openxmlformats.org/officeDocument/2006/relationships/slide" Target="/ppt/slides/slide7.xml" Id="Rdc6f820c8d894982" /><Relationship Type="http://schemas.openxmlformats.org/officeDocument/2006/relationships/notesMaster" Target="/ppt/notesMasters/notesMaster1.xml" Id="R7cb42ddfaa8a48fa" /></Relationships>
</file>

<file path=ppt/notesSlides/_rels/notesSlide8.xml.rels>&#65279;<?xml version="1.0" encoding="utf-8"?><Relationships xmlns="http://schemas.openxmlformats.org/package/2006/relationships"><Relationship Type="http://schemas.openxmlformats.org/officeDocument/2006/relationships/slide" Target="/ppt/slides/slide8.xml" Id="R24c8c7ddf4a247fb" /><Relationship Type="http://schemas.openxmlformats.org/officeDocument/2006/relationships/notesMaster" Target="/ppt/notesMasters/notesMaster1.xml" Id="R26656be156b74207" /></Relationships>
</file>

<file path=ppt/notesSlides/_rels/notesSlide9.xml.rels>&#65279;<?xml version="1.0" encoding="utf-8"?><Relationships xmlns="http://schemas.openxmlformats.org/package/2006/relationships"><Relationship Type="http://schemas.openxmlformats.org/officeDocument/2006/relationships/slide" Target="/ppt/slides/slide9.xml" Id="Rbf5965ee88394822" /><Relationship Type="http://schemas.openxmlformats.org/officeDocument/2006/relationships/notesMaster" Target="/ppt/notesMasters/notesMaster1.xml" Id="R3b58b0406443423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ab8820fb8474352" /><Relationship Type="http://schemas.openxmlformats.org/officeDocument/2006/relationships/notesMaster" Target="/ppt/notesMasters/notesMaster1.xml" Id="R73515a6250c4490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91f8f9eca854b7b" /><Relationship Type="http://schemas.openxmlformats.org/officeDocument/2006/relationships/notesMaster" Target="/ppt/notesMasters/notesMaster1.xml" Id="R55eaeec6808248b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e6466d4aaa9476c" /><Relationship Type="http://schemas.openxmlformats.org/officeDocument/2006/relationships/notesMaster" Target="/ppt/notesMasters/notesMaster1.xml" Id="R50817c6f1ab8428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541a80c24984686" /><Relationship Type="http://schemas.openxmlformats.org/officeDocument/2006/relationships/notesMaster" Target="/ppt/notesMasters/notesMaster1.xml" Id="R31886083bd8a449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b629305da1c41db" /><Relationship Type="http://schemas.openxmlformats.org/officeDocument/2006/relationships/notesMaster" Target="/ppt/notesMasters/notesMaster1.xml" Id="Rbdae16140b0f471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4daf32044aa400d" /><Relationship Type="http://schemas.openxmlformats.org/officeDocument/2006/relationships/notesMaster" Target="/ppt/notesMasters/notesMaster1.xml" Id="Raf700c4c76444b8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d75b689d5fb476c" /><Relationship Type="http://schemas.openxmlformats.org/officeDocument/2006/relationships/notesMaster" Target="/ppt/notesMasters/notesMaster1.xml" Id="R80ef1af574a5470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cd0ed05b1a342ba" /><Relationship Type="http://schemas.openxmlformats.org/officeDocument/2006/relationships/notesMaster" Target="/ppt/notesMasters/notesMaster1.xml" Id="R1074554886e5487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ad94ac8f16d4d5a" /><Relationship Type="http://schemas.openxmlformats.org/officeDocument/2006/relationships/notesMaster" Target="/ppt/notesMasters/notesMaster1.xml" Id="Rbc88f72f0ac74c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f95aaaf69dd43b8" /><Relationship Type="http://schemas.openxmlformats.org/officeDocument/2006/relationships/notesMaster" Target="/ppt/notesMasters/notesMaster1.xml" Id="R3b2518e3b1a2452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8da8966f8bd4259" /><Relationship Type="http://schemas.openxmlformats.org/officeDocument/2006/relationships/notesMaster" Target="/ppt/notesMasters/notesMaster1.xml" Id="Rd2b2ad601321498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4b6160464554d7d" /><Relationship Type="http://schemas.openxmlformats.org/officeDocument/2006/relationships/notesMaster" Target="/ppt/notesMasters/notesMaster1.xml" Id="R128a8e5e6492492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d593652378a4344" /><Relationship Type="http://schemas.openxmlformats.org/officeDocument/2006/relationships/notesMaster" Target="/ppt/notesMasters/notesMaster1.xml" Id="R4b5d3767e4084cb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699db34380540b0" /><Relationship Type="http://schemas.openxmlformats.org/officeDocument/2006/relationships/notesMaster" Target="/ppt/notesMasters/notesMaster1.xml" Id="Rd0c663f8680f41d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fa7b71b8d344667" /><Relationship Type="http://schemas.openxmlformats.org/officeDocument/2006/relationships/notesMaster" Target="/ppt/notesMasters/notesMaster1.xml" Id="Rb6dfdc1016ce4e0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f8d9b1f4fce45c5" /><Relationship Type="http://schemas.openxmlformats.org/officeDocument/2006/relationships/notesMaster" Target="/ppt/notesMasters/notesMaster1.xml" Id="Rfe8fa2f7f61b4b5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3d22addf0a54598" /><Relationship Type="http://schemas.openxmlformats.org/officeDocument/2006/relationships/notesMaster" Target="/ppt/notesMasters/notesMaster1.xml" Id="R3a05e0c488f6484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cc8f857b51e478a" /><Relationship Type="http://schemas.openxmlformats.org/officeDocument/2006/relationships/notesMaster" Target="/ppt/notesMasters/notesMaster1.xml" Id="R23ee863db308428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fb17629cdf6487c" /><Relationship Type="http://schemas.openxmlformats.org/officeDocument/2006/relationships/notesMaster" Target="/ppt/notesMasters/notesMaster1.xml" Id="R4df71dc2e65749b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36fb52643094940" /><Relationship Type="http://schemas.openxmlformats.org/officeDocument/2006/relationships/notesMaster" Target="/ppt/notesMasters/notesMaster1.xml" Id="R8e6b46210dc147f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158c0d0be8149bf" /><Relationship Type="http://schemas.openxmlformats.org/officeDocument/2006/relationships/notesMaster" Target="/ppt/notesMasters/notesMaster1.xml" Id="R11b8ffda8c164bd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的“人因与安全”学习单元。本套课件共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讲稿】明确告诉学生：本单元只训练“人因与安全”。先解释知识范围，再用一句话建立核心判断，最后示范标准方法。</a:t>
            </a:r>
          </a:p>
          <a:p xmlns:a="http://schemas.openxmlformats.org/drawingml/2006/main">
            <a:r>
              <a:t>【互动提问】请用自己的话复述“为极端用户设计比平均用户更安全”，并举一个会触发“只用平均尺寸”的错误例子。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public-examination skill adapted to MCQ · 证据定位
指令焦点：先判断题目要求找、解、析、比、评中的哪一种动作。
【原创训练材料｜参数为训练所设】Target-user seated reach ranges from 510 mm at the lower percentile to 690 mm at the upper percentile; a frequent control is fixed 720 mm away.
Which conclusion is supported by all the stated evidence? 选项为 A.Evidence-led response: The fixed control excludes part of the intended user group.；B.The fixed control excludes part of the intended user group.；C.Revise the claim to: The fixed control excludes part of the intended user group.；D.Move it within the limiting reach or make it adjustable, then test with target users.。讲解时强调：为极端用户设计比平均用户更安全</a:t>
            </a:r>
          </a:p>
          <a:p xmlns:a="http://schemas.openxmlformats.org/drawingml/2006/main">
            <a:r>
              <a:t>【互动提问】你的第一步是什么？这个步骤依赖哪一个条件？</a:t>
            </a:r>
          </a:p>
          <a:p xmlns:a="http://schemas.openxmlformats.org/drawingml/2006/main">
            <a:r>
              <a:t>【预期回答】学生能说出“识别用户—量人体数据—做风险评估”中的起始动作，并避开“只用平均尺寸”。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分步讲评：先重述题目条件，再逐步示范“识别用户—量人体数据—做风险评估”，最后给出正确结论“The fixed control excludes part of the intended user group.”。完整解析：The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public-examination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【预期回答】学生能把失分归入“只用平均尺寸”或更精确的个人错因，并写出可执行检查动作。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讲稿】逐项解释“人因与安全”中的专有名词、符号、对象和单位。特别强调：只用平均尺寸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讲稿】用“条件—表示—方法—核验”重建本知识点。示范时逐步引用：识别用户—量人体数据—做风险评估</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讲稿】带学生逐句读取任务，不先求答案。要求指出材料中的有效条件，再按“识别用户—量人体数据—做风险评估”作答。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讲稿】先展示错误路径，再用解析链复原第一失分点。禁止只说“粗心”；必须落到“只用平均尺寸”或更精确的动作。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public-examination skill adapted to MCQ · 证据定位
指令焦点：先判断题目要求找、解、析、比、评中的哪一种动作。
【原创训练材料｜参数为训练所设】Target-user seated reach ranges from 510 mm at the lower percentile to 690 mm at the upper percentile; a frequent control is fixed 720 mm away.
Which limitation must remain in the final evaluation? 选项为 A.Repeat the evaluation after this step: Move it within the limiting reach or make it adjustable, then test with target users.；B.Designing for the average user does not ensure inclusive reach.；C.The fixed control excludes part of the intended user group.；D.Evidence-led response: The fixed control excludes part of the intended user group.。讲解时强调：为极端用户设计比平均用户更安全</a:t>
            </a:r>
          </a:p>
          <a:p xmlns:a="http://schemas.openxmlformats.org/drawingml/2006/main">
            <a:r>
              <a:t>【互动提问】你的第一步是什么？这个步骤依赖哪一个条件？</a:t>
            </a:r>
          </a:p>
          <a:p xmlns:a="http://schemas.openxmlformats.org/drawingml/2006/main">
            <a:r>
              <a:t>【预期回答】学生能说出“识别用户—量人体数据—做风险评估”中的起始动作，并避开“只用平均尺寸”。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分步讲评：先重述题目条件，再逐步示范“识别用户—量人体数据—做风险评估”，最后给出正确结论“Designing for the average user does not ensure inclusive reach.”。完整解析：The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public-examination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【预期回答】学生能把失分归入“只用平均尺寸”或更精确的个人错因，并写出可执行检查动作。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讲稿】逐项解释“人因与安全”中的专有名词、符号、对象和单位。特别强调：只用平均尺寸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讲稿】用“条件—表示—方法—核验”重建本知识点。示范时逐步引用：识别用户—量人体数据—做风险评估</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讲稿】带学生逐句读取任务，不先求答案。要求指出材料中的有效条件，再按“识别用户—量人体数据—做风险评估”作答。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讲稿】先展示错误路径，再用解析链复原第一失分点。禁止只说“粗心”；必须落到“只用平均尺寸”或更精确的动作。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public-examination skill adapted to MCQ · 证据定位
指令焦点：先判断题目要求找、解、析、比、评中的哪一种动作。
【原创训练材料｜参数为训练所设】Target-user seated reach ranges from 510 mm at the lower percentile to 690 mm at the upper percentile; a frequent control is fixed 720 mm away.
A draft makes an absolute claim. Which revision is defensible? 选项为 A.Move it within the limiting reach or make it adjustable, then test with target users.；B.Designing for the average user does not ensure inclusive reach.；C.Revise the claim to: The fixed control excludes part of the intended user group.；D.Repeat the evaluation after this step: Move it within the limiting reach or make it adjustable, then test with target users.。讲解时强调：为极端用户设计比平均用户更安全</a:t>
            </a:r>
          </a:p>
          <a:p xmlns:a="http://schemas.openxmlformats.org/drawingml/2006/main">
            <a:r>
              <a:t>【互动提问】你的第一步是什么？这个步骤依赖哪一个条件？</a:t>
            </a:r>
          </a:p>
          <a:p xmlns:a="http://schemas.openxmlformats.org/drawingml/2006/main">
            <a:r>
              <a:t>【预期回答】学生能说出“识别用户—量人体数据—做风险评估”中的起始动作，并避开“只用平均尺寸”。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分步讲评：先重述题目条件，再逐步示范“识别用户—量人体数据—做风险评估”，最后给出正确结论“Revise the claim to: The fixed control excludes part of the intended user group.”。完整解析：The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public-examination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【预期回答】学生能把失分归入“只用平均尺寸”或更精确的个人错因，并写出可执行检查动作。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讲稿】逐项解释“人因与安全”中的专有名词、符号、对象和单位。特别强调：只用平均尺寸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讲稿】用“条件—表示—方法—核验”重建本知识点。示范时逐步引用：识别用户—量人体数据—做风险评估</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讲稿】带学生逐句读取任务，不先求答案。要求指出材料中的有效条件，再按“识别用户—量人体数据—做风险评估”作答。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讲稿】先展示错误路径，再用解析链复原第一失分点。禁止只说“粗心”；必须落到“只用平均尺寸”或更精确的动作。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ddee59d173475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66ea6e4d6e4188" /><Relationship Type="http://schemas.openxmlformats.org/officeDocument/2006/relationships/slideLayout" Target="/ppt/slideLayouts/slideLayout1.xml" Id="R5dd212b33c134c8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dd212b33c134c8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f1aea9b07dd4f98" /><Relationship Type="http://schemas.openxmlformats.org/officeDocument/2006/relationships/image" Target="/ppt/media/image.png" Id="Rc53ea8e6a8c14128" /><Relationship Type="http://schemas.openxmlformats.org/officeDocument/2006/relationships/notesSlide" Target="/ppt/notesSlides/notesSlide1.xml" Id="R1cc052bd3be2479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003d6bc98394020" /><Relationship Type="http://schemas.openxmlformats.org/officeDocument/2006/relationships/image" Target="/ppt/media/image2.png" Id="Rd7818a4dd6e34cc0" /><Relationship Type="http://schemas.openxmlformats.org/officeDocument/2006/relationships/notesSlide" Target="/ppt/notesSlides/notesSlide2.xml" Id="Re620ae30dad34c1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96596e8ea904ce2" /><Relationship Type="http://schemas.openxmlformats.org/officeDocument/2006/relationships/image" Target="/ppt/media/image3.png" Id="Rc4701edbad1d450c" /><Relationship Type="http://schemas.openxmlformats.org/officeDocument/2006/relationships/notesSlide" Target="/ppt/notesSlides/notesSlide3.xml" Id="Rec48c3d1bde94d1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30107136e4d4594" /><Relationship Type="http://schemas.openxmlformats.org/officeDocument/2006/relationships/image" Target="/ppt/media/image4.png" Id="Rc09719308946434d" /><Relationship Type="http://schemas.openxmlformats.org/officeDocument/2006/relationships/notesSlide" Target="/ppt/notesSlides/notesSlide4.xml" Id="Re7d22f773dec4d2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922e9e9bc064a49" /><Relationship Type="http://schemas.openxmlformats.org/officeDocument/2006/relationships/image" Target="/ppt/media/image5.png" Id="Rfcae27d6927f4986" /><Relationship Type="http://schemas.openxmlformats.org/officeDocument/2006/relationships/notesSlide" Target="/ppt/notesSlides/notesSlide5.xml" Id="Rcca1280a93324b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d0ef241dd524bfd" /><Relationship Type="http://schemas.openxmlformats.org/officeDocument/2006/relationships/image" Target="/ppt/media/image6.png" Id="R5737cb8d57994294" /><Relationship Type="http://schemas.openxmlformats.org/officeDocument/2006/relationships/notesSlide" Target="/ppt/notesSlides/notesSlide6.xml" Id="R2af90f61d7804a3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d528bc912b843ae" /><Relationship Type="http://schemas.openxmlformats.org/officeDocument/2006/relationships/image" Target="/ppt/media/image7.png" Id="Rc6e0364469a748b4" /><Relationship Type="http://schemas.openxmlformats.org/officeDocument/2006/relationships/notesSlide" Target="/ppt/notesSlides/notesSlide7.xml" Id="R74c43418baef43b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4fa9ca9d8dc4308" /><Relationship Type="http://schemas.openxmlformats.org/officeDocument/2006/relationships/image" Target="/ppt/media/image8.png" Id="R3bffdd44c03a4eb5" /><Relationship Type="http://schemas.openxmlformats.org/officeDocument/2006/relationships/notesSlide" Target="/ppt/notesSlides/notesSlide8.xml" Id="Rf81b1ef0339e4f9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932906f64664aa8" /><Relationship Type="http://schemas.openxmlformats.org/officeDocument/2006/relationships/image" Target="/ppt/media/image9.png" Id="Rd3860400653c4bec" /><Relationship Type="http://schemas.openxmlformats.org/officeDocument/2006/relationships/notesSlide" Target="/ppt/notesSlides/notesSlide9.xml" Id="R7e59dd332b9f4da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792383cd5b849fb" /><Relationship Type="http://schemas.openxmlformats.org/officeDocument/2006/relationships/image" Target="/ppt/media/image10.png" Id="R7a0d6c134076499a" /><Relationship Type="http://schemas.openxmlformats.org/officeDocument/2006/relationships/notesSlide" Target="/ppt/notesSlides/notesSlide10.xml" Id="Rcd4438fb6b5848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33bd50d49a54b39" /><Relationship Type="http://schemas.openxmlformats.org/officeDocument/2006/relationships/image" Target="/ppt/media/image11.png" Id="Re292549c6938495b" /><Relationship Type="http://schemas.openxmlformats.org/officeDocument/2006/relationships/notesSlide" Target="/ppt/notesSlides/notesSlide11.xml" Id="R68c9be3c8d68428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1259de38d964995" /><Relationship Type="http://schemas.openxmlformats.org/officeDocument/2006/relationships/image" Target="/ppt/media/image12.png" Id="R3d886b6cf63b4217" /><Relationship Type="http://schemas.openxmlformats.org/officeDocument/2006/relationships/notesSlide" Target="/ppt/notesSlides/notesSlide12.xml" Id="R8640de931bd94a3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829bcea82b1474e" /><Relationship Type="http://schemas.openxmlformats.org/officeDocument/2006/relationships/image" Target="/ppt/media/image13.png" Id="Ref2dccfec0cb4020" /><Relationship Type="http://schemas.openxmlformats.org/officeDocument/2006/relationships/notesSlide" Target="/ppt/notesSlides/notesSlide13.xml" Id="R2274f2ec39314be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db3d4714c1444ba" /><Relationship Type="http://schemas.openxmlformats.org/officeDocument/2006/relationships/image" Target="/ppt/media/image14.png" Id="Ref6bb7bf4162447e" /><Relationship Type="http://schemas.openxmlformats.org/officeDocument/2006/relationships/notesSlide" Target="/ppt/notesSlides/notesSlide14.xml" Id="Rf98b4d5a442c43f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a08ae7b650a4c8b" /><Relationship Type="http://schemas.openxmlformats.org/officeDocument/2006/relationships/image" Target="/ppt/media/image15.png" Id="R1549362d4aab47a7" /><Relationship Type="http://schemas.openxmlformats.org/officeDocument/2006/relationships/notesSlide" Target="/ppt/notesSlides/notesSlide15.xml" Id="R0490580f27d7453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441018f827a4539" /><Relationship Type="http://schemas.openxmlformats.org/officeDocument/2006/relationships/image" Target="/ppt/media/image16.png" Id="Rb6756198d17d4c0e" /><Relationship Type="http://schemas.openxmlformats.org/officeDocument/2006/relationships/notesSlide" Target="/ppt/notesSlides/notesSlide16.xml" Id="R3e50af792b284e7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367df403dba4d19" /><Relationship Type="http://schemas.openxmlformats.org/officeDocument/2006/relationships/image" Target="/ppt/media/image17.png" Id="R215f52296e764c61" /><Relationship Type="http://schemas.openxmlformats.org/officeDocument/2006/relationships/notesSlide" Target="/ppt/notesSlides/notesSlide17.xml" Id="R225bd1ab39ee44e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ff23029d99a4091" /><Relationship Type="http://schemas.openxmlformats.org/officeDocument/2006/relationships/image" Target="/ppt/media/image18.png" Id="R7f717371d7ee41f6" /><Relationship Type="http://schemas.openxmlformats.org/officeDocument/2006/relationships/notesSlide" Target="/ppt/notesSlides/notesSlide18.xml" Id="R5163d62591114f2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5ddc5b764354499" /><Relationship Type="http://schemas.openxmlformats.org/officeDocument/2006/relationships/image" Target="/ppt/media/image19.png" Id="R549cf1a8f3794afa" /><Relationship Type="http://schemas.openxmlformats.org/officeDocument/2006/relationships/notesSlide" Target="/ppt/notesSlides/notesSlide19.xml" Id="R15ec397e050340b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7a26e24a81d48d1" /><Relationship Type="http://schemas.openxmlformats.org/officeDocument/2006/relationships/image" Target="/ppt/media/image20.png" Id="Rf82b98872cc9422b" /><Relationship Type="http://schemas.openxmlformats.org/officeDocument/2006/relationships/notesSlide" Target="/ppt/notesSlides/notesSlide20.xml" Id="R1255acf97eef427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9236ef37ecb43e5" /><Relationship Type="http://schemas.openxmlformats.org/officeDocument/2006/relationships/image" Target="/ppt/media/image21.png" Id="R4c728863eac54499" /><Relationship Type="http://schemas.openxmlformats.org/officeDocument/2006/relationships/notesSlide" Target="/ppt/notesSlides/notesSlide21.xml" Id="R0a3f1160dc9a4d7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7e23b7b64284544" /><Relationship Type="http://schemas.openxmlformats.org/officeDocument/2006/relationships/image" Target="/ppt/media/image22.png" Id="Re9db72b249f84fe6" /><Relationship Type="http://schemas.openxmlformats.org/officeDocument/2006/relationships/notesSlide" Target="/ppt/notesSlides/notesSlide22.xml" Id="R494b51e373594b8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1578532be62a4c66" /><Relationship Type="http://schemas.openxmlformats.org/officeDocument/2006/relationships/image" Target="/ppt/media/image23.png" Id="R70cd2f3f6c0142c9" /><Relationship Type="http://schemas.openxmlformats.org/officeDocument/2006/relationships/notesSlide" Target="/ppt/notesSlides/notesSlide23.xml" Id="R93ae931c35b64ca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cee9eb7b960348bb" /><Relationship Type="http://schemas.openxmlformats.org/officeDocument/2006/relationships/image" Target="/ppt/media/image24.png" Id="R7f6b41ca920d48a3" /><Relationship Type="http://schemas.openxmlformats.org/officeDocument/2006/relationships/notesSlide" Target="/ppt/notesSlides/notesSlide24.xml" Id="R8d18258a01fd476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86ec1f72aa5d4a33" /><Relationship Type="http://schemas.openxmlformats.org/officeDocument/2006/relationships/image" Target="/ppt/media/image25.png" Id="R35e2ade3777d4c61" /><Relationship Type="http://schemas.openxmlformats.org/officeDocument/2006/relationships/notesSlide" Target="/ppt/notesSlides/notesSlide25.xml" Id="Ra94027378b3c4cf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eabfd69b8db3432f" /><Relationship Type="http://schemas.openxmlformats.org/officeDocument/2006/relationships/image" Target="/ppt/media/image26.png" Id="Ra8d23ad7d46f4cd0" /><Relationship Type="http://schemas.openxmlformats.org/officeDocument/2006/relationships/notesSlide" Target="/ppt/notesSlides/notesSlide26.xml" Id="Ra0e232302114438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df15a6eabc94ef5" /><Relationship Type="http://schemas.openxmlformats.org/officeDocument/2006/relationships/image" Target="/ppt/media/image27.png" Id="Ra2abaaabbeb44181" /><Relationship Type="http://schemas.openxmlformats.org/officeDocument/2006/relationships/notesSlide" Target="/ppt/notesSlides/notesSlide27.xml" Id="Rb557119114844eb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33aaf008c0b84cb5" /><Relationship Type="http://schemas.openxmlformats.org/officeDocument/2006/relationships/image" Target="/ppt/media/image28.png" Id="Rfe3354affa8b4aaf" /><Relationship Type="http://schemas.openxmlformats.org/officeDocument/2006/relationships/notesSlide" Target="/ppt/notesSlides/notesSlide28.xml" Id="Rd4f9a4ad5ca5430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04dae6f849d14a10" /><Relationship Type="http://schemas.openxmlformats.org/officeDocument/2006/relationships/image" Target="/ppt/media/image29.png" Id="R2426e085c2664079" /><Relationship Type="http://schemas.openxmlformats.org/officeDocument/2006/relationships/notesSlide" Target="/ppt/notesSlides/notesSlide29.xml" Id="R3e4e96ec48ba489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52f4b88d2d3e4e31" /><Relationship Type="http://schemas.openxmlformats.org/officeDocument/2006/relationships/image" Target="/ppt/media/image30.png" Id="Rde2f477d02cf4a34" /><Relationship Type="http://schemas.openxmlformats.org/officeDocument/2006/relationships/notesSlide" Target="/ppt/notesSlides/notesSlide30.xml" Id="R8d47a20103494611"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3CEFF71-A137-455D-A49A-9F501E648FCD}"/>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4B5E901-E431-46C9-9864-919345D24870}"/>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B1EF98CC-2F0E-42D3-8790-50E0AD295BC0}"/>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D866F4C2-F7E0-4AF5-A6C5-6A217875F12A}"/>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人因与安全</a:t>
            </a:r>
          </a:p>
        </p:txBody>
      </p:sp>
      <p:sp>
        <p:nvSpPr>
          <p:cNvPr id="5" name="">
            <a:extLst xmlns:a="http://schemas.openxmlformats.org/drawingml/2006/main">
              <a:ext uri="{FF2B5EF4-FFF2-40B4-BE49-F238E27FC236}">
                <a16:creationId xmlns:a16="http://schemas.microsoft.com/office/drawing/2014/main" id="{55B15803-6450-4433-A42F-4384597B6421}"/>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人体测量、工效、风险、标准和包容性。</a:t>
            </a:r>
          </a:p>
        </p:txBody>
      </p:sp>
      <p:sp>
        <p:nvSpPr>
          <p:cNvPr id="6" name="">
            <a:extLst xmlns:a="http://schemas.openxmlformats.org/drawingml/2006/main">
              <a:ext uri="{FF2B5EF4-FFF2-40B4-BE49-F238E27FC236}">
                <a16:creationId xmlns:a16="http://schemas.microsoft.com/office/drawing/2014/main" id="{CAF41438-CFAF-4A22-809C-2D3ECE5D96EA}"/>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C1C4137E-7739-4460-AA99-8C175C0BEAA8}"/>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503C17AB-3F57-4847-BA33-F8E66BC65C6E}"/>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D2F9E2A4-3947-447E-B17A-E162AC3F7D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c53ea8e6a8c1412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C790928B-4074-447C-834A-26844030ED5D}"/>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C32EC6BA-AECE-4BFD-810D-E9EDEE2EAA23}"/>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B9DB7D7-44B6-4B69-9E51-B615EEFF9E30}"/>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7F7287A1-96C3-4CD9-AEE0-237A39AD9374}"/>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2CEE5AB3-0423-4D15-9CFC-6447A86D9C68}"/>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B1E2A9D0-37E9-41D5-B307-2B197A8B3532}"/>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8BE0B879-6AFE-46A9-888D-BAE2634B7E7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B0221C50-4C42-4CF4-B90B-826855A78C7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19" name="">
            <a:extLst xmlns:a="http://schemas.openxmlformats.org/drawingml/2006/main">
              <a:ext uri="{FF2B5EF4-FFF2-40B4-BE49-F238E27FC236}">
                <a16:creationId xmlns:a16="http://schemas.microsoft.com/office/drawing/2014/main" id="{32E1E0BF-9624-414C-9DF6-4DCFC929FF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888343604"/>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8E9312DD-8B23-4B7F-819B-23DB260BE6A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1A49B2D0-A5E1-479E-9B76-5F458240E36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d7818a4dd6e34cc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F04CA3-38DB-4081-ABEA-F390E521EF5B}"/>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94BB9557-DB5C-4AF0-8188-B4B1C69D759C}"/>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18D9B43-72AD-44FD-B983-717A0837DFDF}"/>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D52A5A95-4AC7-4314-9732-86C7297AA08B}"/>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A0AAFF65-2293-479D-85B4-8B5E71A7287F}"/>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BA2061B1-1A0E-43C7-9AF2-3C68EE6210EB}"/>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66237F3F-4764-4A4D-B935-EF321DECC824}"/>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2736DD79-DD4A-4F0B-A6F0-9E72B79CF3CB}"/>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49E60996-646A-4D2E-BEE2-E0BEC2DB782C}"/>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F1649E85-69AD-4B39-B56B-BF48DFDADB43}"/>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0E1178A1-04CB-406F-8EEC-F9B5030AA50B}"/>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A62CFE21-34D4-4AD1-9843-22AFA97685D0}"/>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BACC848E-E4C7-48CA-B9F2-72B09F6204D4}"/>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7E74208E-AC0B-46A1-B606-65E681D6D949}"/>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7C48350F-D7A6-4345-ABD7-4A0B048DE28A}"/>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C9273196-CD91-4BA0-B4CC-744DB54D12B3}"/>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4B95DA7B-78C0-4E28-9164-A50B506C096C}"/>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成功标准｜为极端用户设计比平均用户更安全</a:t>
            </a:r>
          </a:p>
        </p:txBody>
      </p:sp>
      <p:sp>
        <p:nvSpPr>
          <p:cNvPr id="21" name="">
            <a:extLst xmlns:a="http://schemas.openxmlformats.org/drawingml/2006/main">
              <a:ext uri="{FF2B5EF4-FFF2-40B4-BE49-F238E27FC236}">
                <a16:creationId xmlns:a16="http://schemas.microsoft.com/office/drawing/2014/main" id="{4B7DA502-9AE8-4FE2-84EA-EA391A846EB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DC151AEC-DA79-41E0-B1C8-2EDCD696923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3" name="">
            <a:extLst xmlns:a="http://schemas.openxmlformats.org/drawingml/2006/main">
              <a:ext uri="{FF2B5EF4-FFF2-40B4-BE49-F238E27FC236}">
                <a16:creationId xmlns:a16="http://schemas.microsoft.com/office/drawing/2014/main" id="{20D46EB4-616B-4C98-AFE1-2F564D9EA00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365073813"/>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B83E4C1-A9C7-41DD-B35E-EDDA815F79F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7A54A27D-A9BD-410A-9EA7-AEAABFC1EB8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4701edbad1d450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559DB5C-6586-4B40-A851-3A604BDC25B5}"/>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人因与安全</a:t>
            </a:r>
          </a:p>
        </p:txBody>
      </p:sp>
      <p:sp>
        <p:nvSpPr>
          <p:cNvPr id="5" name="">
            <a:extLst xmlns:a="http://schemas.openxmlformats.org/drawingml/2006/main">
              <a:ext uri="{FF2B5EF4-FFF2-40B4-BE49-F238E27FC236}">
                <a16:creationId xmlns:a16="http://schemas.microsoft.com/office/drawing/2014/main" id="{E21238D4-152E-4807-AA9D-4AC517DB0806}"/>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61870FAD-80A5-4C82-8AE2-28E65A46BDC7}"/>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39E0B01-1A31-4942-8709-CA66B90E70BA}"/>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C8272B56-C9A3-4506-85AA-1FC0F3F39C10}"/>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为极端用户设计比平均用户更安全</a:t>
            </a:r>
          </a:p>
        </p:txBody>
      </p:sp>
      <p:sp>
        <p:nvSpPr>
          <p:cNvPr id="9" name="">
            <a:extLst xmlns:a="http://schemas.openxmlformats.org/drawingml/2006/main">
              <a:ext uri="{FF2B5EF4-FFF2-40B4-BE49-F238E27FC236}">
                <a16:creationId xmlns:a16="http://schemas.microsoft.com/office/drawing/2014/main" id="{5BC983CB-06BA-4B52-94A2-66352146E2A1}"/>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边界提醒｜只用平均尺寸</a:t>
            </a:r>
          </a:p>
        </p:txBody>
      </p:sp>
      <p:sp>
        <p:nvSpPr>
          <p:cNvPr id="10" name="">
            <a:extLst xmlns:a="http://schemas.openxmlformats.org/drawingml/2006/main">
              <a:ext uri="{FF2B5EF4-FFF2-40B4-BE49-F238E27FC236}">
                <a16:creationId xmlns:a16="http://schemas.microsoft.com/office/drawing/2014/main" id="{64DCBFEE-318B-40C1-B5DC-75BCB2A87613}"/>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E232EB49-B826-4A49-BA76-F10FE2E703D2}"/>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8547A3CD-1964-4EBF-9A55-9F3F3DF47379}"/>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人体测量、工效、风险、标准和包容性。</a:t>
            </a:r>
          </a:p>
        </p:txBody>
      </p:sp>
      <p:sp>
        <p:nvSpPr>
          <p:cNvPr id="13" name="">
            <a:extLst xmlns:a="http://schemas.openxmlformats.org/drawingml/2006/main">
              <a:ext uri="{FF2B5EF4-FFF2-40B4-BE49-F238E27FC236}">
                <a16:creationId xmlns:a16="http://schemas.microsoft.com/office/drawing/2014/main" id="{1478B874-2B10-4131-B30B-FFC09881095F}"/>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4E53DDB-3819-4400-8540-F3127B5AEEF7}"/>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15FB15D2-E579-462C-B239-D39BCA7342E2}"/>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识别用户—量人体数据—做风险评估</a:t>
            </a:r>
          </a:p>
        </p:txBody>
      </p:sp>
      <p:sp>
        <p:nvSpPr>
          <p:cNvPr id="16" name="">
            <a:extLst xmlns:a="http://schemas.openxmlformats.org/drawingml/2006/main">
              <a:ext uri="{FF2B5EF4-FFF2-40B4-BE49-F238E27FC236}">
                <a16:creationId xmlns:a16="http://schemas.microsoft.com/office/drawing/2014/main" id="{55AAE40C-B0C1-4BF6-BFC8-F8D04D8A3267}"/>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Design and Applied Technology 公开评核框架、样本任务与 SBA 要求｜DAT public-examination skill adapted to MCQ·证据定位·原创模考任务 1</a:t>
            </a:r>
          </a:p>
        </p:txBody>
      </p:sp>
      <p:sp>
        <p:nvSpPr>
          <p:cNvPr id="17" name="">
            <a:extLst xmlns:a="http://schemas.openxmlformats.org/drawingml/2006/main">
              <a:ext uri="{FF2B5EF4-FFF2-40B4-BE49-F238E27FC236}">
                <a16:creationId xmlns:a16="http://schemas.microsoft.com/office/drawing/2014/main" id="{8BC181A5-7398-4AF7-8DBA-D567FB103AF9}"/>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322EAAC5-CBF0-4ABE-8FC6-5717A60C24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EF00960-D5C9-4E95-B9F9-E7C331EDFEE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0" name="">
            <a:extLst xmlns:a="http://schemas.openxmlformats.org/drawingml/2006/main">
              <a:ext uri="{FF2B5EF4-FFF2-40B4-BE49-F238E27FC236}">
                <a16:creationId xmlns:a16="http://schemas.microsoft.com/office/drawing/2014/main" id="{25A9077A-CE14-4AC7-A441-2DE64266247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2146218804"/>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F928BA3-43BC-445C-92E9-F5B2E330AC3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C2442F77-79FE-4B6F-8CD9-3B4639657D6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09719308946434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E41099D-8676-4F8C-A958-A60F5C8D167A}"/>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E9BC46CC-80A6-43C2-B747-585490DC2CA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812938A-5FF6-4186-8D90-47B95499166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能解释“为极端用户设计比平均用户更安全”，并识别一个反例或边界。</a:t>
            </a:r>
          </a:p>
        </p:txBody>
      </p:sp>
      <p:sp>
        <p:nvSpPr>
          <p:cNvPr id="7" name="">
            <a:extLst xmlns:a="http://schemas.openxmlformats.org/drawingml/2006/main">
              <a:ext uri="{FF2B5EF4-FFF2-40B4-BE49-F238E27FC236}">
                <a16:creationId xmlns:a16="http://schemas.microsoft.com/office/drawing/2014/main" id="{BD7FFF92-FE8D-4A7C-ABC3-6C8C1A04627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2065FDDE-9DC3-4097-8BB9-306AC3FFFD1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CBF0B097-6499-4AED-83DF-56FAA1A14E6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【原创训练材料｜参数为训练所设】Target-user seated reach ranges …</a:t>
            </a:r>
          </a:p>
        </p:txBody>
      </p:sp>
      <p:sp>
        <p:nvSpPr>
          <p:cNvPr id="10" name="">
            <a:extLst xmlns:a="http://schemas.openxmlformats.org/drawingml/2006/main">
              <a:ext uri="{FF2B5EF4-FFF2-40B4-BE49-F238E27FC236}">
                <a16:creationId xmlns:a16="http://schemas.microsoft.com/office/drawing/2014/main" id="{3677484E-7FBA-4024-8BC8-A6332F039F8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高频错因：只用平均尺寸</a:t>
            </a:r>
          </a:p>
        </p:txBody>
      </p:sp>
      <p:sp>
        <p:nvSpPr>
          <p:cNvPr id="11" name="">
            <a:extLst xmlns:a="http://schemas.openxmlformats.org/drawingml/2006/main">
              <a:ext uri="{FF2B5EF4-FFF2-40B4-BE49-F238E27FC236}">
                <a16:creationId xmlns:a16="http://schemas.microsoft.com/office/drawing/2014/main" id="{20F7571E-033C-4C05-9887-80D0CA115AC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5FF89B2-9CD1-421D-A9E3-8F544F7A988D}"/>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12F72BB-BA12-4804-A6E1-F0CD3A437F8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为极端用户设计比平均用户更安全</a:t>
            </a:r>
          </a:p>
        </p:txBody>
      </p:sp>
      <p:sp>
        <p:nvSpPr>
          <p:cNvPr id="14" name="">
            <a:extLst xmlns:a="http://schemas.openxmlformats.org/drawingml/2006/main">
              <a:ext uri="{FF2B5EF4-FFF2-40B4-BE49-F238E27FC236}">
                <a16:creationId xmlns:a16="http://schemas.microsoft.com/office/drawing/2014/main" id="{BE50C920-A315-4F10-81A7-499D99ACF47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20BB657-D730-457D-8EC8-266248B217C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26D69F8-4FE4-4C7A-AF49-F185F79D3DE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17" name="">
            <a:extLst xmlns:a="http://schemas.openxmlformats.org/drawingml/2006/main">
              <a:ext uri="{FF2B5EF4-FFF2-40B4-BE49-F238E27FC236}">
                <a16:creationId xmlns:a16="http://schemas.microsoft.com/office/drawing/2014/main" id="{2323FDCC-0DEF-4B9E-8493-A9F9C766CF9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43363135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894DCA0-00F6-402D-B325-F1E0CA838E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1EBA157B-F448-48A0-B9A3-E23FC9A115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cae27d6927f498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A37AC4-525D-4254-AE32-14E498AF7F8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423449E-8647-4E84-B3D3-A130B8639AF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BF7F9FC-04FE-4802-8E92-097273D7A53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2DDF7E4-D2AF-4EE5-B303-0778FBB93CD2}"/>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EB57840-0026-43FF-922D-498476F53E5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识别用户</a:t>
            </a:r>
          </a:p>
        </p:txBody>
      </p:sp>
      <p:sp>
        <p:nvSpPr>
          <p:cNvPr id="9" name="">
            <a:extLst xmlns:a="http://schemas.openxmlformats.org/drawingml/2006/main">
              <a:ext uri="{FF2B5EF4-FFF2-40B4-BE49-F238E27FC236}">
                <a16:creationId xmlns:a16="http://schemas.microsoft.com/office/drawing/2014/main" id="{C0BB39C9-EAB3-4CE2-8134-C77B422FB16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C8A0CE6-9A8A-4019-B04F-14A534E3EE3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量人体数据</a:t>
            </a:r>
          </a:p>
        </p:txBody>
      </p:sp>
      <p:sp>
        <p:nvSpPr>
          <p:cNvPr id="11" name="">
            <a:extLst xmlns:a="http://schemas.openxmlformats.org/drawingml/2006/main">
              <a:ext uri="{FF2B5EF4-FFF2-40B4-BE49-F238E27FC236}">
                <a16:creationId xmlns:a16="http://schemas.microsoft.com/office/drawing/2014/main" id="{2D157326-BF06-4C18-9353-E4691B13725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F086A71-381E-488E-AFCD-872D139AA2E5}"/>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做风险评估</a:t>
            </a:r>
          </a:p>
        </p:txBody>
      </p:sp>
      <p:sp>
        <p:nvSpPr>
          <p:cNvPr id="13" name="">
            <a:extLst xmlns:a="http://schemas.openxmlformats.org/drawingml/2006/main">
              <a:ext uri="{FF2B5EF4-FFF2-40B4-BE49-F238E27FC236}">
                <a16:creationId xmlns:a16="http://schemas.microsoft.com/office/drawing/2014/main" id="{20925392-A8DB-4EF8-B7F0-07172C7FC8E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48F8A5C5-BE9F-488F-B4C5-C8697BC2779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7FB40A50-66B1-4F94-86E1-AA84EEDBA4A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【原创训练材料｜参数为训练所设】Target-user seated reach ranges from 510 m…</a:t>
            </a:r>
          </a:p>
        </p:txBody>
      </p:sp>
      <p:sp>
        <p:nvSpPr>
          <p:cNvPr id="16" name="">
            <a:extLst xmlns:a="http://schemas.openxmlformats.org/drawingml/2006/main">
              <a:ext uri="{FF2B5EF4-FFF2-40B4-BE49-F238E27FC236}">
                <a16:creationId xmlns:a16="http://schemas.microsoft.com/office/drawing/2014/main" id="{FA37F56C-9352-4A81-A8BC-A552B1BC251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5C45B82E-C534-4B71-A694-75BF71C2472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D0134902-8736-4F53-B5F4-3ADC64485119}"/>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722"/>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fixed control excludes part of the intended user group.</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1DFE4289-DCFE-47B0-A545-4C9752654A3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04DEBAF6-175F-4939-99CD-FB3314647AA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63C5E65-7356-44F3-A837-FD91682A82A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2" name="">
            <a:extLst xmlns:a="http://schemas.openxmlformats.org/drawingml/2006/main">
              <a:ext uri="{FF2B5EF4-FFF2-40B4-BE49-F238E27FC236}">
                <a16:creationId xmlns:a16="http://schemas.microsoft.com/office/drawing/2014/main" id="{DE6ACDE6-6483-4E70-8D16-F304797E6ED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556495595"/>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6451FF0-FA21-4BF1-A168-F298AE69295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ED53A26D-8D79-4244-9120-D813B34A797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737cb8d5799429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4FCA999-B211-4605-BC12-8CCB69A4A9B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B9CEE63-2F3F-4606-B7FA-1725736839F9}"/>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70179E8-7DF0-4E12-83C7-4C4A72C8FFFC}"/>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AFDE52B-16E0-4156-B802-2F763AB8B26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6084754F-A8A7-418F-8DCA-2379D7A8B57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5F3FD21-FEF0-4336-B52A-BE5B27A4C02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B9393115-EE1B-4E1E-9D6B-15602F886B1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ED291F7D-565B-4CD7-85BA-CDE58353EC6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7E87098-394A-4609-ADC7-43BEC2405938}"/>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A9C40E1-5500-47DA-98A4-850BE341BF5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AE1F69EF-2259-48FC-BAC9-302D02C2442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91BB322-2D84-4727-A65C-3911B8CFA7D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0A7930C-452E-4458-8BB4-DCD104C55971}"/>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A28F529D-634A-4436-B3C5-2297D0767C15}"/>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D35064A-C413-4367-9617-D3F49F0FAA42}"/>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9F3D13A2-17A6-4C48-B001-BC5DF7885F1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FE30A58-2B1D-4561-B1C6-C0701CBAF3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AC55E43-EA23-445A-8764-4379AA1576E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2" name="">
            <a:extLst xmlns:a="http://schemas.openxmlformats.org/drawingml/2006/main">
              <a:ext uri="{FF2B5EF4-FFF2-40B4-BE49-F238E27FC236}">
                <a16:creationId xmlns:a16="http://schemas.microsoft.com/office/drawing/2014/main" id="{2842E665-287F-495F-BF36-FEBF54FD5BB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24046670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6694C3D-264B-49D7-B799-49A8D25189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CABD49C6-6603-440A-837D-239A25A451A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6e0364469a748b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0E7724-B0D8-4CDB-9BE5-991FA95CE65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B1EEA1C-B90C-4BFD-BCF8-E780DB19F20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AE917CB-4073-4628-9F7F-9570D5C0535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62B597C-C101-4A9C-BF3A-6EC96536259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人因与安全</a:t>
            </a:r>
          </a:p>
        </p:txBody>
      </p:sp>
      <p:sp>
        <p:nvSpPr>
          <p:cNvPr id="8" name="">
            <a:extLst xmlns:a="http://schemas.openxmlformats.org/drawingml/2006/main">
              <a:ext uri="{FF2B5EF4-FFF2-40B4-BE49-F238E27FC236}">
                <a16:creationId xmlns:a16="http://schemas.microsoft.com/office/drawing/2014/main" id="{9C011CD6-9172-442E-A6F7-A9E7AD05F3A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E17340D-A1EF-4A40-A132-143E77C3319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F2B7DC5-1BE5-4ADE-BD19-358E187C339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AA413AD0-9D95-47CD-B47C-5B4C7D9982CE}"/>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C01741D-35E7-4C1E-8520-C2713F53D0C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E27988E2-2A99-4046-806F-64D0ACE1FFE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D87A9E91-9367-406C-BCB7-897EA0E70A1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9D5FFA2-99B3-441C-98FA-CF93009A678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204959B-C067-4610-88FD-6F4AEB5067F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BD68BB2B-AC60-4F99-95D7-AE915CA947A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5E5F7DB-F281-49ED-BFE4-C144DDD9B71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F6AE072-8712-48B5-BA85-5407116F2C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0" name="">
            <a:extLst xmlns:a="http://schemas.openxmlformats.org/drawingml/2006/main">
              <a:ext uri="{FF2B5EF4-FFF2-40B4-BE49-F238E27FC236}">
                <a16:creationId xmlns:a16="http://schemas.microsoft.com/office/drawing/2014/main" id="{2948F010-9421-4CBD-91C9-EED9469FB2F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1310726712"/>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32F02C5-A6E3-4B2A-9FE5-3E375205392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9EFB0E02-EC1F-4310-898D-070B508E8C9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bffdd44c03a4eb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BD64AF9-5894-4106-B3F9-F5027B2C2E5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FAE2621-DE4D-4712-B86A-47A8DDCB7C04}"/>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97E00DA-70D4-45E1-9DAF-DD0664D5395C}"/>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C13D09E-0335-4A86-8162-0FAA71CC5C9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8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B21FB503-5274-44F8-BA4F-1101A29BEFA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0E2D961-593A-4732-B8D2-653D87B8A29F}"/>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6A38F89A-543B-4BA6-84D4-B3DCF5BE65D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F02C6E1E-B331-4411-B7CB-E901856D808C}"/>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24795768-9947-4B9C-89AA-EB52D551254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532FA10-DFBD-4E8B-8EB8-E2DCC9DDD5D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C08D9EEB-34C4-4B05-864E-D043D4E0EBE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C7B7BB9-3FAC-4929-B921-FE15E80532E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D1AF9E6-3C50-4C78-8B06-B14A138E79B0}"/>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检查：只用平均尺寸</a:t>
            </a:r>
          </a:p>
        </p:txBody>
      </p:sp>
      <p:sp>
        <p:nvSpPr>
          <p:cNvPr id="17" name="">
            <a:extLst xmlns:a="http://schemas.openxmlformats.org/drawingml/2006/main">
              <a:ext uri="{FF2B5EF4-FFF2-40B4-BE49-F238E27FC236}">
                <a16:creationId xmlns:a16="http://schemas.microsoft.com/office/drawing/2014/main" id="{03EC78D4-9E66-42BC-8339-A33904CBE249}"/>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1D563E5-152C-48FB-8B29-F83EB24CF6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BA2D9DE-BE6A-47F7-AC5A-BD3AAFF3636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0" name="">
            <a:extLst xmlns:a="http://schemas.openxmlformats.org/drawingml/2006/main">
              <a:ext uri="{FF2B5EF4-FFF2-40B4-BE49-F238E27FC236}">
                <a16:creationId xmlns:a16="http://schemas.microsoft.com/office/drawing/2014/main" id="{0CE35088-4A4F-40A4-8189-E7AB4335296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204375051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2AC52D7-67D6-4534-84C2-1382DAA5E77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C21ABBD8-0E40-4570-9B2F-BA5C5CA60D8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3860400653c4be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5C8D0C-1F3E-4D46-BFA4-F2BA59669B6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F6BD31E-FA6B-4148-9481-F8047F336CF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B1BD7E1-939E-40FC-A3CC-CCF8F8D836B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EFD7B383-1BB1-4E40-BA59-52F4D1D201A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【原创训练材料｜参数为训练所设】Target-user seated reach ranges from 510 mm at the lower percentile to 690 mm at the upper percentile; a frequent control is f…</a:t>
            </a:r>
          </a:p>
        </p:txBody>
      </p:sp>
      <p:sp>
        <p:nvSpPr>
          <p:cNvPr id="8" name="">
            <a:extLst xmlns:a="http://schemas.openxmlformats.org/drawingml/2006/main">
              <a:ext uri="{FF2B5EF4-FFF2-40B4-BE49-F238E27FC236}">
                <a16:creationId xmlns:a16="http://schemas.microsoft.com/office/drawing/2014/main" id="{FF65E688-318C-420C-8552-F59322BDC00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CFAC1328-CFE9-4068-B5CA-9645759D5C1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33D5680-16A8-4F0F-BD62-E5377285DC2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EB491CC-C7BF-4DBE-BD7E-4BD7B7313F50}"/>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6A9D85C-2340-4193-87C4-3EAE37EA5B6F}"/>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D669DBF-C03A-4B94-9ACC-4D9AA4CE98E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C8F0CA3-3804-49CE-9351-9F0319282109}"/>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95EB5A42-B17C-48D4-B75B-C780E7E8CBC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1DD0A38-27CF-4301-A7C0-60D336D041A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D33BBDA-FC07-4F4B-8465-7EB6EBBCA3C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4973A3C-E510-4C39-AEE2-01B78D67603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51BEB60-652D-4FF1-96DE-2240E1448ED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6285CBB-E12C-442C-B7F2-8C43E949222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C1BD5CD-8617-420C-8B3D-905A2AD370F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2" name="">
            <a:extLst xmlns:a="http://schemas.openxmlformats.org/drawingml/2006/main">
              <a:ext uri="{FF2B5EF4-FFF2-40B4-BE49-F238E27FC236}">
                <a16:creationId xmlns:a16="http://schemas.microsoft.com/office/drawing/2014/main" id="{5FB33CE9-1397-4D13-AFAA-C5B13927E58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7734253"/>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55B5AF7-8B05-4CB4-BC01-5CED28EF87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10FA86D8-4B32-4965-92DE-E2DFE36DC26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a0d6c134076499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36CA94D-1589-4F78-907A-AD29F1546A7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5D11D55-5038-42FC-9442-7E84A3120E8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7D38E8B-2B66-47DF-AFCB-05D08881416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50BD5A55-36E9-43D9-8DAF-6FDE193E0230}"/>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6038803-A7C7-49FA-89D8-0D1E657926E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0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【原创训练材料｜参数为训练所设】Target-user …</a:t>
            </a:r>
          </a:p>
        </p:txBody>
      </p:sp>
      <p:sp>
        <p:nvSpPr>
          <p:cNvPr id="9" name="">
            <a:extLst xmlns:a="http://schemas.openxmlformats.org/drawingml/2006/main">
              <a:ext uri="{FF2B5EF4-FFF2-40B4-BE49-F238E27FC236}">
                <a16:creationId xmlns:a16="http://schemas.microsoft.com/office/drawing/2014/main" id="{F2288F47-A4B1-4686-A39A-8FD345516D7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D69F8AC9-AA68-4A97-A6BB-A69392EDDCEE}"/>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AAF1CE7-EBF3-4740-A35C-32BB9D32212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71A71CC-B29A-4B73-9D1F-2CEBF12FA640}"/>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【原创训练材料｜参数为训练所设】Target-user seated re…</a:t>
            </a:r>
          </a:p>
        </p:txBody>
      </p:sp>
      <p:sp>
        <p:nvSpPr>
          <p:cNvPr id="13" name="">
            <a:extLst xmlns:a="http://schemas.openxmlformats.org/drawingml/2006/main">
              <a:ext uri="{FF2B5EF4-FFF2-40B4-BE49-F238E27FC236}">
                <a16:creationId xmlns:a16="http://schemas.microsoft.com/office/drawing/2014/main" id="{9E1E4F48-35D7-4A55-A39A-CF1ED848DF8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31FE37F4-C987-43E2-8054-D7CB10A5CC7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D4F6D8B-EDA8-45F9-9213-BCE6E4F59E5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5263F3C-6E55-4621-93D9-0BC8503BC9A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【原创训练材料｜参数为训练所设】Target-user seated re…</a:t>
            </a:r>
          </a:p>
        </p:txBody>
      </p:sp>
      <p:sp>
        <p:nvSpPr>
          <p:cNvPr id="17" name="">
            <a:extLst xmlns:a="http://schemas.openxmlformats.org/drawingml/2006/main">
              <a:ext uri="{FF2B5EF4-FFF2-40B4-BE49-F238E27FC236}">
                <a16:creationId xmlns:a16="http://schemas.microsoft.com/office/drawing/2014/main" id="{AF974317-0723-4E60-B310-70D786685EB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C2C568A0-C6AA-4A59-9E8B-CFCF2F31CA2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8E78E7C-B6BC-4060-A51D-7FA9D50E5F7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0" name="">
            <a:extLst xmlns:a="http://schemas.openxmlformats.org/drawingml/2006/main">
              <a:ext uri="{FF2B5EF4-FFF2-40B4-BE49-F238E27FC236}">
                <a16:creationId xmlns:a16="http://schemas.microsoft.com/office/drawing/2014/main" id="{F0C41D21-B2C1-4F15-8145-A4A51A5A6F9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36956463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25694A4-29F5-4BFD-B574-95729453A7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6F1A48E6-C479-4113-8028-CF8877D5B2F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292549c6938495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D4510AA-93DB-4A09-AF38-1DD17CB4AF0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DDC47BE-8DA9-4CB9-B06E-23A62A38DBF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FC59CDA-0E14-4C06-A335-2652E1FA282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41223CF-D9EC-4735-B497-4BA69A4262D9}"/>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只用平均尺寸</a:t>
            </a:r>
          </a:p>
        </p:txBody>
      </p:sp>
      <p:sp>
        <p:nvSpPr>
          <p:cNvPr id="8" name="">
            <a:extLst xmlns:a="http://schemas.openxmlformats.org/drawingml/2006/main">
              <a:ext uri="{FF2B5EF4-FFF2-40B4-BE49-F238E27FC236}">
                <a16:creationId xmlns:a16="http://schemas.microsoft.com/office/drawing/2014/main" id="{BEE207D5-96A0-476E-9FD8-913BC0DDBEA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BA28388-9CC4-452E-BC33-397B02FA62A2}"/>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0311A38-E672-4702-8997-D1C6779D979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D37C2D5-6DC7-4CC8-B99B-E5E23ED77CA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正确结论：Move it within the limiting reach or make it adjustable, then test with target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CE0ED62-E1C9-4CB9-B6AB-AFAA4B0A215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8D61D05-2A67-4112-8A07-A9AD39F8D28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AB75FE1-33E0-4A27-8A90-0B0CD8BB51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15" name="">
            <a:extLst xmlns:a="http://schemas.openxmlformats.org/drawingml/2006/main">
              <a:ext uri="{FF2B5EF4-FFF2-40B4-BE49-F238E27FC236}">
                <a16:creationId xmlns:a16="http://schemas.microsoft.com/office/drawing/2014/main" id="{21FBFD86-B43B-4B46-8C63-3A55A96DA3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635183973"/>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D2F9FD3-6B66-4792-86C8-3D13F69F1FE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E4BEDDB9-AB4B-4BD0-A099-EAADDF16A6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d886b6cf63b421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284EA9-7BE6-4AE9-9B04-879E4933C34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0CEF3B2-4749-44A5-888E-014B5FF3E68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A007AB1-8F1E-4A78-A3A2-C19D839F9763}"/>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5B810989-820D-4980-89F1-600D7EB80E8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【原创训练材料｜参数为训练所设】Target-user seated reach ranges from 510 mm at the lower percentile to 690 mm at the upper percentile; a frequent control is fixed 720 mm away.</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a:t>
            </a:r>
          </a:p>
        </p:txBody>
      </p:sp>
      <p:sp>
        <p:nvSpPr>
          <p:cNvPr id="8" name="">
            <a:extLst xmlns:a="http://schemas.openxmlformats.org/drawingml/2006/main">
              <a:ext uri="{FF2B5EF4-FFF2-40B4-BE49-F238E27FC236}">
                <a16:creationId xmlns:a16="http://schemas.microsoft.com/office/drawing/2014/main" id="{2557AFA3-D712-4835-9670-D496F41BA78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9D31037-5110-4452-B53C-A4870D1F53B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43BAD78-B93F-494A-BF12-517EF460544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47745382-046B-42C4-BA8C-2D7D4492E24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2EEDF81F-0AD3-403A-BC34-1213B8CF2B3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608E6837-2DE6-4DD5-826A-0F7F23B8D05C}"/>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7D9CCB6-FD1A-4CCD-BD65-4E6D50BD217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38975E3-1CF8-4838-8333-782274FAE1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16" name="">
            <a:extLst xmlns:a="http://schemas.openxmlformats.org/drawingml/2006/main">
              <a:ext uri="{FF2B5EF4-FFF2-40B4-BE49-F238E27FC236}">
                <a16:creationId xmlns:a16="http://schemas.microsoft.com/office/drawing/2014/main" id="{9B81F572-58FC-4DCC-A882-9995D0384BF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213542134"/>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FD0EA78-7C54-4752-8991-86837B7D09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C2F2CF9E-D034-4DA9-8FA2-FB50EB191FD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f2dccfec0cb402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4A22C24-765D-4FFB-A1D9-2B039006994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63DE42B8-8C20-432D-88B1-F13F37DFC19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DD472434-AB03-4881-AF9B-FB1ECDE77621}"/>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能独立执行“识别用户—量人体数据—做风险评估”，并说明每一步理由。</a:t>
            </a:r>
          </a:p>
        </p:txBody>
      </p:sp>
      <p:sp>
        <p:nvSpPr>
          <p:cNvPr id="7" name="">
            <a:extLst xmlns:a="http://schemas.openxmlformats.org/drawingml/2006/main">
              <a:ext uri="{FF2B5EF4-FFF2-40B4-BE49-F238E27FC236}">
                <a16:creationId xmlns:a16="http://schemas.microsoft.com/office/drawing/2014/main" id="{AE4B601F-7C63-4B1A-BAEB-C1DFAE1424B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47E0E673-6DD8-41FF-94F8-2013B318F34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6B9980BF-EE99-430E-8ED2-3577DC2B748B}"/>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【原创训练材料｜参数为训练所设】Target-user seated reach ranges…</a:t>
            </a:r>
          </a:p>
        </p:txBody>
      </p:sp>
      <p:sp>
        <p:nvSpPr>
          <p:cNvPr id="10" name="">
            <a:extLst xmlns:a="http://schemas.openxmlformats.org/drawingml/2006/main">
              <a:ext uri="{FF2B5EF4-FFF2-40B4-BE49-F238E27FC236}">
                <a16:creationId xmlns:a16="http://schemas.microsoft.com/office/drawing/2014/main" id="{241A2499-7BA4-4D3D-B074-76BD87C2C240}"/>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高频错因：只用平均尺寸</a:t>
            </a:r>
          </a:p>
        </p:txBody>
      </p:sp>
      <p:sp>
        <p:nvSpPr>
          <p:cNvPr id="11" name="">
            <a:extLst xmlns:a="http://schemas.openxmlformats.org/drawingml/2006/main">
              <a:ext uri="{FF2B5EF4-FFF2-40B4-BE49-F238E27FC236}">
                <a16:creationId xmlns:a16="http://schemas.microsoft.com/office/drawing/2014/main" id="{52B200D4-94EE-44D5-B9AA-13FF29A86A5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5683D9B-2620-41D7-AE54-0BCD370AE97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86A8E73B-BD57-4ECC-BC88-AF56D36F53E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为极端用户设计比平均用户更安全</a:t>
            </a:r>
          </a:p>
        </p:txBody>
      </p:sp>
      <p:sp>
        <p:nvSpPr>
          <p:cNvPr id="14" name="">
            <a:extLst xmlns:a="http://schemas.openxmlformats.org/drawingml/2006/main">
              <a:ext uri="{FF2B5EF4-FFF2-40B4-BE49-F238E27FC236}">
                <a16:creationId xmlns:a16="http://schemas.microsoft.com/office/drawing/2014/main" id="{6F8D13DF-5BEA-4A62-B779-3787F2F89D3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367792E-6468-412A-AD2D-8C2E0479955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614E996-9D56-4630-8163-16049858DE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17" name="">
            <a:extLst xmlns:a="http://schemas.openxmlformats.org/drawingml/2006/main">
              <a:ext uri="{FF2B5EF4-FFF2-40B4-BE49-F238E27FC236}">
                <a16:creationId xmlns:a16="http://schemas.microsoft.com/office/drawing/2014/main" id="{5301CE8D-2067-44AF-8662-82771FEF98F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48816932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065D222-59F1-4C0C-B515-3C3C9442B57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AB26E48D-D70C-4A5C-B650-A3769EF88C6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f6bb7bf4162447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9FF1DE-0261-4300-A958-17A0849E527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33559320-9CC1-4CD6-A409-149B2BF5A5A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FEFE40C-F9E3-45D7-8916-6A940D35CD1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5E93B925-AA11-489A-8FE5-06E59ECE70B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6014EC9-0507-4928-AF96-D03CC46EA99C}"/>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识别用户</a:t>
            </a:r>
          </a:p>
        </p:txBody>
      </p:sp>
      <p:sp>
        <p:nvSpPr>
          <p:cNvPr id="9" name="">
            <a:extLst xmlns:a="http://schemas.openxmlformats.org/drawingml/2006/main">
              <a:ext uri="{FF2B5EF4-FFF2-40B4-BE49-F238E27FC236}">
                <a16:creationId xmlns:a16="http://schemas.microsoft.com/office/drawing/2014/main" id="{1B63E1C7-F68E-47BE-BF4C-5C42D066BF64}"/>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180A04A4-81A7-4508-9B6A-4663C48FF96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量人体数据</a:t>
            </a:r>
          </a:p>
        </p:txBody>
      </p:sp>
      <p:sp>
        <p:nvSpPr>
          <p:cNvPr id="11" name="">
            <a:extLst xmlns:a="http://schemas.openxmlformats.org/drawingml/2006/main">
              <a:ext uri="{FF2B5EF4-FFF2-40B4-BE49-F238E27FC236}">
                <a16:creationId xmlns:a16="http://schemas.microsoft.com/office/drawing/2014/main" id="{D5D1FBAC-F261-4E0B-8BC8-934382CFFE2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A8D84A2-7530-42FD-9F98-0FBC14CBB53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做风险评估</a:t>
            </a:r>
          </a:p>
        </p:txBody>
      </p:sp>
      <p:sp>
        <p:nvSpPr>
          <p:cNvPr id="13" name="">
            <a:extLst xmlns:a="http://schemas.openxmlformats.org/drawingml/2006/main">
              <a:ext uri="{FF2B5EF4-FFF2-40B4-BE49-F238E27FC236}">
                <a16:creationId xmlns:a16="http://schemas.microsoft.com/office/drawing/2014/main" id="{A4D75F3E-26C3-489E-BD5D-6C6182D1442C}"/>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3D8D08F9-33DC-4D49-B79F-7256770ED68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A93DE468-2C5B-4AF8-A822-8FD43E0C160B}"/>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【原创训练材料｜参数为训练所设】Target-user seated reach ranges from 510 …</a:t>
            </a:r>
          </a:p>
        </p:txBody>
      </p:sp>
      <p:sp>
        <p:nvSpPr>
          <p:cNvPr id="16" name="">
            <a:extLst xmlns:a="http://schemas.openxmlformats.org/drawingml/2006/main">
              <a:ext uri="{FF2B5EF4-FFF2-40B4-BE49-F238E27FC236}">
                <a16:creationId xmlns:a16="http://schemas.microsoft.com/office/drawing/2014/main" id="{CAF1BFF5-9531-4F30-A43B-6BA94424D3A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03EDF8B-354B-4C49-B1CF-9B2AE5FD3B1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12639256-7768-400C-ABBD-857442EF6F5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正确结论：Designing for the average user does not ensure inclusive reach.</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A7F3CA75-6D58-46D0-972F-ADE86A9D659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EFC6C6AC-CC45-4EFB-9DB3-87C1FFA4134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CF67D9C-EE0D-4A24-A2F3-885EB5791B4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2" name="">
            <a:extLst xmlns:a="http://schemas.openxmlformats.org/drawingml/2006/main">
              <a:ext uri="{FF2B5EF4-FFF2-40B4-BE49-F238E27FC236}">
                <a16:creationId xmlns:a16="http://schemas.microsoft.com/office/drawing/2014/main" id="{478F9038-07D0-41F8-94C0-4F39DBFE392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953211215"/>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7825908-1DDE-4CF9-8B75-F17C76FC1E4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4CCF20AF-B98C-4476-8F93-952760D2A58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549362d4aab47a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4927562-7799-42F1-A979-E672C4ED730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7D056ECF-C5DF-4AC2-9C4B-88F8BA8CFA5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82D5515-839E-46FE-A09A-DA8174C81D01}"/>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9E0664E-D48C-46CF-98C4-602D87D92B3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E63C499A-7B8B-42AB-B280-D88B159AFD05}"/>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E8BCA61-891B-4700-9917-EA1E9677CB7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34766FA-0809-4A1B-9DC9-46B300609FA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90801C7-8F27-4DDF-8A8F-A7E72ABFB679}"/>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1559A5E-7F8F-48B4-B0F1-D3727C0A772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57555D0-5004-4853-B4ED-CF912DB3524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CDD0AD26-4669-4D4B-A729-1038751127D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0510407-F829-4F80-9A07-A19BCF6F450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E71A8FA-7A00-44FC-8ABC-B87A42F9D76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DB59987B-C599-4F36-B545-A5DAF5A3CF1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F6AB964-956D-498C-922B-2606B4AFEBFF}"/>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58FB8A17-4FF3-4505-859D-E9C2804827D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F386E24-996C-4275-8869-979DC1D280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034D134-52A6-4D9A-ABB8-F3EEAB29322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2" name="">
            <a:extLst xmlns:a="http://schemas.openxmlformats.org/drawingml/2006/main">
              <a:ext uri="{FF2B5EF4-FFF2-40B4-BE49-F238E27FC236}">
                <a16:creationId xmlns:a16="http://schemas.microsoft.com/office/drawing/2014/main" id="{6652BBCD-BA5D-4320-ABE4-FEA647C6921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8434452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A6A3DAB-E275-4D97-B9DB-046073C73B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5433E2E1-D04B-45BD-A8C6-3E9C6CF061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6756198d17d4c0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1F4377-E801-4CBA-8E1D-8EE0205E5BB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CD6586C-D7C9-4A50-8081-9EDC4BE3BA7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E9ED7BE-7944-4FCD-A74D-0ADC207E6FDD}"/>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4515F4E-DD2B-4A46-8693-D5362072B9BF}"/>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人因与安全</a:t>
            </a:r>
          </a:p>
        </p:txBody>
      </p:sp>
      <p:sp>
        <p:nvSpPr>
          <p:cNvPr id="8" name="">
            <a:extLst xmlns:a="http://schemas.openxmlformats.org/drawingml/2006/main">
              <a:ext uri="{FF2B5EF4-FFF2-40B4-BE49-F238E27FC236}">
                <a16:creationId xmlns:a16="http://schemas.microsoft.com/office/drawing/2014/main" id="{02755553-4FE1-4B78-827D-F9613922505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028A0742-1901-4923-9E2A-258C273BD1D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3E344322-06F9-4559-850B-D4D4D73E879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80210CA1-7A48-4BB6-949E-53BA11DF08B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0F7C2C38-1D9C-48D8-B2AB-BC8F6D027BE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DC7B41E-29B2-4CBD-9A81-07CB7F56BB8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01444E80-59D4-4A2E-A63A-805EF49BCB61}"/>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D17D54C-9EFC-4CFE-A316-A5DB9D1D065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133EA1D-2ADA-4FAA-8EFC-6ABC555720F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F6CB4CE0-9121-437F-AAD6-BB18898C646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A166760-7EDB-4618-BE3F-78103B63F41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64C92AA-531B-4138-9194-D92356AA155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0" name="">
            <a:extLst xmlns:a="http://schemas.openxmlformats.org/drawingml/2006/main">
              <a:ext uri="{FF2B5EF4-FFF2-40B4-BE49-F238E27FC236}">
                <a16:creationId xmlns:a16="http://schemas.microsoft.com/office/drawing/2014/main" id="{B13EA538-33C2-4A17-BA0A-F7D82BDAC68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170813679"/>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D888205-C21E-4E4E-9BC5-CE44D8953A2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9804E6A7-C4C5-4B7A-ACF1-6CD4BE0920F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15f52296e764c6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A61B3F7-B073-49D6-88E4-973924637EF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147F750-942E-4718-9E6A-9E7410F8A06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A0A2557-E734-4962-9495-8743A9E75A1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9721736-6026-4D4E-91C1-7CB930BE5F7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DC5898E1-95C7-4546-B470-F5C4B90F88E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BB1F97AC-64F5-43FD-A1A9-06649EBD051B}"/>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D78AF56-BE09-4F6C-B908-E35526D9CD2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CA9DCADC-9567-4595-808B-2106AC56256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E3DA691-EB55-4080-9ED6-FCD93D8D973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6B2AF0D-2BFA-41BA-B17F-C7D4BFC4D909}"/>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4E915A73-E7A0-42A9-8A6B-29BDBF37FA4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1992AE3-ED88-4045-9135-0BDD6A5AB1E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85B60680-143E-47B4-BBC2-C6C496B7161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检查：只用平均尺寸</a:t>
            </a:r>
          </a:p>
        </p:txBody>
      </p:sp>
      <p:sp>
        <p:nvSpPr>
          <p:cNvPr id="17" name="">
            <a:extLst xmlns:a="http://schemas.openxmlformats.org/drawingml/2006/main">
              <a:ext uri="{FF2B5EF4-FFF2-40B4-BE49-F238E27FC236}">
                <a16:creationId xmlns:a16="http://schemas.microsoft.com/office/drawing/2014/main" id="{44438854-0FA1-4258-984E-D9547EBECB6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94FA7E7-05CB-484B-965D-6D623903B6A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2F14A92-A37B-4E53-9B1E-9586B43B692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0" name="">
            <a:extLst xmlns:a="http://schemas.openxmlformats.org/drawingml/2006/main">
              <a:ext uri="{FF2B5EF4-FFF2-40B4-BE49-F238E27FC236}">
                <a16:creationId xmlns:a16="http://schemas.microsoft.com/office/drawing/2014/main" id="{14A16C39-3573-42B9-A16A-45A69D8C6F7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61202489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B27C5C9-CC24-4833-B03F-BB6C161EFC9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121C7087-759E-4FB7-9C22-24ED972307D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f717371d7ee41f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A44F356-5E99-49CA-A9DB-F67D067AE0FD}"/>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C58CBD6-9D89-405B-8498-3690D3E7A44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E7E768B-479D-40F0-9897-3FC6C9DBB46C}"/>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3444761B-3106-45E4-BC9A-C6E5F62FC80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【原创训练材料｜参数为训练所设】Target-user seated reach ranges from 510 mm at the lower percentile to 690 mm at the upper percentile; a frequent control is …</a:t>
            </a:r>
          </a:p>
        </p:txBody>
      </p:sp>
      <p:sp>
        <p:nvSpPr>
          <p:cNvPr id="8" name="">
            <a:extLst xmlns:a="http://schemas.openxmlformats.org/drawingml/2006/main">
              <a:ext uri="{FF2B5EF4-FFF2-40B4-BE49-F238E27FC236}">
                <a16:creationId xmlns:a16="http://schemas.microsoft.com/office/drawing/2014/main" id="{5F853D57-EB37-4C6D-88C7-2C165D179B5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4579C89C-19A3-45CA-BBC5-6ED4BA2A4F6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962C2C1-BFD7-44DA-B6C8-40B2682B531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AACD0EBD-DB10-4313-B502-590333007E2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8415389-9F79-4749-940D-351A7EC60CD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2057DB8-B9F2-4F8E-BC32-EDBF796D9A8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61B012E-9FD6-4A7D-94B7-5919C2FE190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2A10E9B4-EF5C-4C59-BF03-F2626BED1B7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CEFFC4C-BB16-4393-A30A-8B1C8DAB522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8822C10-1B87-4525-8CAC-7AEE22CEA48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9BDA2CC-BCEC-4723-B5B6-090FCA0FA8A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5F98668-23DA-4F0A-A7D0-C9986FA8DEC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816492A-5FC2-43C2-AB75-F0253C97C3F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FE0141D-2518-47A8-9CF2-F273FD8398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2" name="">
            <a:extLst xmlns:a="http://schemas.openxmlformats.org/drawingml/2006/main">
              <a:ext uri="{FF2B5EF4-FFF2-40B4-BE49-F238E27FC236}">
                <a16:creationId xmlns:a16="http://schemas.microsoft.com/office/drawing/2014/main" id="{9F64FD04-30FD-4370-8911-E8F1DAA24CC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2140751795"/>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A3CCE7B-D786-4012-B761-0B5C36356A6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EEA6E76D-816F-4BA4-AF0E-1375A93EBE3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49cf1a8f3794af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D46B809-FA1C-4E12-925E-91C7E7EC012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D2829B1-8851-426E-BE35-BAFF96A976F7}"/>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0E4A7B1-078E-4497-92B5-E20A0239E9A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7D84BFA-641B-465E-8407-4247C006615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604A283-BD04-4E85-A5CE-45AEB612896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5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【原创训练材料｜参数为训练所设】Target-user…</a:t>
            </a:r>
          </a:p>
        </p:txBody>
      </p:sp>
      <p:sp>
        <p:nvSpPr>
          <p:cNvPr id="9" name="">
            <a:extLst xmlns:a="http://schemas.openxmlformats.org/drawingml/2006/main">
              <a:ext uri="{FF2B5EF4-FFF2-40B4-BE49-F238E27FC236}">
                <a16:creationId xmlns:a16="http://schemas.microsoft.com/office/drawing/2014/main" id="{578D2C4F-F6F5-479D-A770-9E8AC8A2E36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91078163-3CCF-4CD2-AFED-8E4A084AF28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6A750DF-569B-411D-9A1F-E4AE356A0B3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9B16952-7B1B-468A-AA6B-F60D5A5DFC2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【原创训练材料｜参数为训练所设】Target-user seated r…</a:t>
            </a:r>
          </a:p>
        </p:txBody>
      </p:sp>
      <p:sp>
        <p:nvSpPr>
          <p:cNvPr id="13" name="">
            <a:extLst xmlns:a="http://schemas.openxmlformats.org/drawingml/2006/main">
              <a:ext uri="{FF2B5EF4-FFF2-40B4-BE49-F238E27FC236}">
                <a16:creationId xmlns:a16="http://schemas.microsoft.com/office/drawing/2014/main" id="{3F414517-6EFE-4531-90D8-28DEE7101B1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64D4FAD-0BD7-4AC3-B677-13594023B26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213B01C-A870-4FF6-83C2-998F8049424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437280F-E45A-403E-8E3D-5F4F920F455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【原创训练材料｜参数为训练所设】Target-user seated r…</a:t>
            </a:r>
          </a:p>
        </p:txBody>
      </p:sp>
      <p:sp>
        <p:nvSpPr>
          <p:cNvPr id="17" name="">
            <a:extLst xmlns:a="http://schemas.openxmlformats.org/drawingml/2006/main">
              <a:ext uri="{FF2B5EF4-FFF2-40B4-BE49-F238E27FC236}">
                <a16:creationId xmlns:a16="http://schemas.microsoft.com/office/drawing/2014/main" id="{B09229F5-FB67-4510-93D6-223A5C5F42F7}"/>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23B8865-C176-49CB-8265-46F8FCF9788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28E6F9A-D128-4ABF-89E4-3632C4A2AA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0" name="">
            <a:extLst xmlns:a="http://schemas.openxmlformats.org/drawingml/2006/main">
              <a:ext uri="{FF2B5EF4-FFF2-40B4-BE49-F238E27FC236}">
                <a16:creationId xmlns:a16="http://schemas.microsoft.com/office/drawing/2014/main" id="{532706E7-0704-4C19-84C1-77910C31AD1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44826932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9F38A0E-61E6-4958-BA72-6F68A214022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13CB1101-CAFD-4C89-B955-230581BF825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82b98872cc9422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D19B86C-BE4E-465D-968A-CDC14B80F9E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59B8751-FB79-4421-A636-A16072DCD3B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161C78C-B47F-42FF-9068-A4711428723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9BB3B91C-8918-49DB-B349-36856F1C8CF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只用平均尺寸</a:t>
            </a:r>
          </a:p>
        </p:txBody>
      </p:sp>
      <p:sp>
        <p:nvSpPr>
          <p:cNvPr id="8" name="">
            <a:extLst xmlns:a="http://schemas.openxmlformats.org/drawingml/2006/main">
              <a:ext uri="{FF2B5EF4-FFF2-40B4-BE49-F238E27FC236}">
                <a16:creationId xmlns:a16="http://schemas.microsoft.com/office/drawing/2014/main" id="{9CBCD975-16D8-4893-8B32-D83356E26F5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67967AF-18F9-4E3D-AEC1-D08FF7473E3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94FE1CC-3115-46DA-80FA-E4C2090C129B}"/>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F9A9F101-0954-4896-BA35-F3307AEE617F}"/>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fixed control excludes part of the intended user gro…</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88BDC9F-3D89-4BC8-BD63-868DA1C5DE5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C49EFD94-6B5B-44B7-8C8B-17BB234D4ED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9D89C77-2552-4438-8777-65AAD8E76E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15" name="">
            <a:extLst xmlns:a="http://schemas.openxmlformats.org/drawingml/2006/main">
              <a:ext uri="{FF2B5EF4-FFF2-40B4-BE49-F238E27FC236}">
                <a16:creationId xmlns:a16="http://schemas.microsoft.com/office/drawing/2014/main" id="{076A6259-0E94-4C18-9E49-2B6AB804A8A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160106303"/>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A42ED50-C70D-4274-BCBA-1DC035E4E27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AD5805D1-0EF8-42FB-81ED-B392F1EE1C4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c728863eac5449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2FF2FAF-1E9D-478F-8A9F-9CFC04B24B3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C782086-6544-44A9-9B2F-40674C78C77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43E816A-FCDF-4BFE-B67B-2402AEBAD32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BD6F984B-255F-4C00-B79D-5FD30BD38359}"/>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【原创训练材料｜参数为训练所设】Target-user seated reach ranges from 510 mm at the lower percentile to 690 mm at the upper percentile; a frequent control is fixed 720 mm away.</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a:t>
            </a:r>
          </a:p>
        </p:txBody>
      </p:sp>
      <p:sp>
        <p:nvSpPr>
          <p:cNvPr id="8" name="">
            <a:extLst xmlns:a="http://schemas.openxmlformats.org/drawingml/2006/main">
              <a:ext uri="{FF2B5EF4-FFF2-40B4-BE49-F238E27FC236}">
                <a16:creationId xmlns:a16="http://schemas.microsoft.com/office/drawing/2014/main" id="{FEAE66A1-AD47-43D8-8F67-EDDE55C437C8}"/>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48465EE-3122-4E6A-97D7-98C840358D4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EDFCBF5-9C6B-46F8-BEFC-073407C0E0E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982460C-A1AA-4581-8723-6BAFEEB8FDE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6C803E43-A11C-4EAC-BE26-CCD7B984300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CE11063-35AC-43ED-90BE-784109DD91B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A13A757-6749-4306-BBB2-57259F2B3A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5A5433F-8CF5-46D5-87BD-E405DD0E696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16" name="">
            <a:extLst xmlns:a="http://schemas.openxmlformats.org/drawingml/2006/main">
              <a:ext uri="{FF2B5EF4-FFF2-40B4-BE49-F238E27FC236}">
                <a16:creationId xmlns:a16="http://schemas.microsoft.com/office/drawing/2014/main" id="{717EBBAD-B329-4187-B3A5-BD25BB948B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478113159"/>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61AEA6B-E006-47F9-B00E-1243F248136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35A41717-E572-4A22-A7C9-C1B9783FF6D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9db72b249f84fe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BB3C10-366E-4392-8613-945CBB93D6B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360ADF51-E69E-4E89-9474-91F58536F80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0756BAB-579B-45A6-B49E-B61E4ACA92F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08730B27-2278-4F44-A124-7C86F1124FE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BE0F1976-FE24-4C5F-A92C-B10E8251434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3CCDB25A-99CA-4250-AEF5-7D03E415D64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【原创训练材料｜参数为训练所设】Target-user seated reach ranges…</a:t>
            </a:r>
          </a:p>
        </p:txBody>
      </p:sp>
      <p:sp>
        <p:nvSpPr>
          <p:cNvPr id="10" name="">
            <a:extLst xmlns:a="http://schemas.openxmlformats.org/drawingml/2006/main">
              <a:ext uri="{FF2B5EF4-FFF2-40B4-BE49-F238E27FC236}">
                <a16:creationId xmlns:a16="http://schemas.microsoft.com/office/drawing/2014/main" id="{8445B0BC-A38B-4E1A-9FBC-337242D6AB7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高频错因：只用平均尺寸</a:t>
            </a:r>
          </a:p>
        </p:txBody>
      </p:sp>
      <p:sp>
        <p:nvSpPr>
          <p:cNvPr id="11" name="">
            <a:extLst xmlns:a="http://schemas.openxmlformats.org/drawingml/2006/main">
              <a:ext uri="{FF2B5EF4-FFF2-40B4-BE49-F238E27FC236}">
                <a16:creationId xmlns:a16="http://schemas.microsoft.com/office/drawing/2014/main" id="{4E6B7450-71CC-4349-97D7-3E94A8EE446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B5C9B2C-9CCB-45B3-93D4-080A00F47DB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DE1CCD4-B791-4C7F-9B11-7B079075DE1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为极端用户设计比平均用户更安全</a:t>
            </a:r>
          </a:p>
        </p:txBody>
      </p:sp>
      <p:sp>
        <p:nvSpPr>
          <p:cNvPr id="14" name="">
            <a:extLst xmlns:a="http://schemas.openxmlformats.org/drawingml/2006/main">
              <a:ext uri="{FF2B5EF4-FFF2-40B4-BE49-F238E27FC236}">
                <a16:creationId xmlns:a16="http://schemas.microsoft.com/office/drawing/2014/main" id="{C1AF147C-A433-46D4-B469-6311A64ADFA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AC0A4AC-BE5E-45A4-AA6D-91C43A36DCF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B271C8D-9E87-4BF6-B64F-207727AB4BE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17" name="">
            <a:extLst xmlns:a="http://schemas.openxmlformats.org/drawingml/2006/main">
              <a:ext uri="{FF2B5EF4-FFF2-40B4-BE49-F238E27FC236}">
                <a16:creationId xmlns:a16="http://schemas.microsoft.com/office/drawing/2014/main" id="{6460618B-5083-41F6-B9AC-1D973BC68AB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97185427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475806B-8D31-4E25-91AC-841EE569E13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A1F21B22-20B5-462D-A10F-7AF70E0C5A1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0cd2f3f6c0142c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3880280-413A-407E-853C-968C090157A4}"/>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5E24343-E1E6-4E6E-BF2A-C6BF135B4D9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471430F-EDB6-489B-AF7B-31516BB7944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E249244-2AA9-4A0C-98A7-31377E066CA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D149FA9-D2E4-45C1-AA7A-FCED3231078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识别用户</a:t>
            </a:r>
          </a:p>
        </p:txBody>
      </p:sp>
      <p:sp>
        <p:nvSpPr>
          <p:cNvPr id="9" name="">
            <a:extLst xmlns:a="http://schemas.openxmlformats.org/drawingml/2006/main">
              <a:ext uri="{FF2B5EF4-FFF2-40B4-BE49-F238E27FC236}">
                <a16:creationId xmlns:a16="http://schemas.microsoft.com/office/drawing/2014/main" id="{135EBA10-2C8E-40D5-8D7C-0FA0AABB38F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06B5262-0A50-4797-B10B-54809E13D3D5}"/>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量人体数据</a:t>
            </a:r>
          </a:p>
        </p:txBody>
      </p:sp>
      <p:sp>
        <p:nvSpPr>
          <p:cNvPr id="11" name="">
            <a:extLst xmlns:a="http://schemas.openxmlformats.org/drawingml/2006/main">
              <a:ext uri="{FF2B5EF4-FFF2-40B4-BE49-F238E27FC236}">
                <a16:creationId xmlns:a16="http://schemas.microsoft.com/office/drawing/2014/main" id="{5CE905A8-E73D-44EB-AC98-1F4077169DD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08C0A34-2A13-4389-98B0-5E60ED5A1D72}"/>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做风险评估</a:t>
            </a:r>
          </a:p>
        </p:txBody>
      </p:sp>
      <p:sp>
        <p:nvSpPr>
          <p:cNvPr id="13" name="">
            <a:extLst xmlns:a="http://schemas.openxmlformats.org/drawingml/2006/main">
              <a:ext uri="{FF2B5EF4-FFF2-40B4-BE49-F238E27FC236}">
                <a16:creationId xmlns:a16="http://schemas.microsoft.com/office/drawing/2014/main" id="{76472566-3B4E-4247-B8B4-3673D850D07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8134E06E-A522-4118-B6AF-3D20ADF4C17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D8FFFE07-8FA1-4043-9BFC-AF26CCBB189F}"/>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【原创训练材料｜参数为训练所设】Target-user seated reach ranges from 510 …</a:t>
            </a:r>
          </a:p>
        </p:txBody>
      </p:sp>
      <p:sp>
        <p:nvSpPr>
          <p:cNvPr id="16" name="">
            <a:extLst xmlns:a="http://schemas.openxmlformats.org/drawingml/2006/main">
              <a:ext uri="{FF2B5EF4-FFF2-40B4-BE49-F238E27FC236}">
                <a16:creationId xmlns:a16="http://schemas.microsoft.com/office/drawing/2014/main" id="{83A02269-FB60-4122-B0D6-32CCF0EE9A60}"/>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D5CF78B-AD85-4896-AC48-6FF136F34FE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70CF824C-2B42-45A9-B029-A4259B95B8B8}"/>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fixed control excludes part of the intended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B8B4BAC5-E2E2-4C15-AD1C-386AABD646A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FB49A9E2-1C70-49D2-9DC6-A8B19F7A527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491CDA0-2E66-4489-A51D-8592AB0AD76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2" name="">
            <a:extLst xmlns:a="http://schemas.openxmlformats.org/drawingml/2006/main">
              <a:ext uri="{FF2B5EF4-FFF2-40B4-BE49-F238E27FC236}">
                <a16:creationId xmlns:a16="http://schemas.microsoft.com/office/drawing/2014/main" id="{CBDFCA7B-D66C-4DD6-906F-16E779F255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516053622"/>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13ED3C7-EDEF-4E1C-8D22-2EC97D20661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C7A9A5E9-ABBC-4010-9852-F06313091EE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f6b41ca920d48a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F427AE-8AAA-4D6B-8633-300324FCFA4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B297955-D447-415D-B146-9CE3ED06E7E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D7D70C9-81B1-4AEA-9450-1591917DF3D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D6519FB2-242D-4502-A9DB-2DECF6FF546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CCECFB0C-207A-4E9C-BFFD-F328B5F6426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D1C39B9C-F0B7-4F2A-8709-1036FEE1B7F2}"/>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1254CA1-DDA2-45BC-B85D-8D1BD8D7757B}"/>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5B5C279E-C58F-4A6E-B764-50D1A7C3316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16F992C-26DC-4038-B0EB-93CE632CEEA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31D3748-CB7B-4FE4-9D1B-4AC0EDD5A61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D6D42A75-E2CE-453B-A8A7-CA8D1A2C091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9D7B884-24BD-4203-B6BB-419C81CA426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24210BA-0ECB-468C-AE3F-9618EFE1AEBD}"/>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5C7F1C3A-6326-45A4-B249-BE017C980959}"/>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A48079E-4C8F-4125-8335-78FB7596596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83977475-10AE-46D8-8C53-8C970B0E61F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EA66D1E-B76C-4C74-8C9C-12C1A32CA33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FCEE22C-7349-4FC1-B2A9-74EF4B9B076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2" name="">
            <a:extLst xmlns:a="http://schemas.openxmlformats.org/drawingml/2006/main">
              <a:ext uri="{FF2B5EF4-FFF2-40B4-BE49-F238E27FC236}">
                <a16:creationId xmlns:a16="http://schemas.microsoft.com/office/drawing/2014/main" id="{448D13AA-157A-4855-92C9-C17E75E9DDF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07427834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4493A75-3D4C-4200-A430-E717E8BDE5C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3D65AC8B-F77D-4120-98D9-2331E13E27E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5e2ade3777d4c6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E0A1CA-0634-4AF9-9A74-CBB2F08BF41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4ABA7379-4FD4-44DC-9F6F-562686E716A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760C871-F453-403F-900F-34CC31BCD81D}"/>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C41190EC-0FDE-431F-B6E9-15FA608A217F}"/>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人因与安全</a:t>
            </a:r>
          </a:p>
        </p:txBody>
      </p:sp>
      <p:sp>
        <p:nvSpPr>
          <p:cNvPr id="8" name="">
            <a:extLst xmlns:a="http://schemas.openxmlformats.org/drawingml/2006/main">
              <a:ext uri="{FF2B5EF4-FFF2-40B4-BE49-F238E27FC236}">
                <a16:creationId xmlns:a16="http://schemas.microsoft.com/office/drawing/2014/main" id="{B97B82D9-3B3C-4F7B-91CB-967FC405AB0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7D2286A-F1CE-4A4D-91EE-4A936950E16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4AE1D304-606A-49C7-A0B5-E70452D2F38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B4F19086-CCB6-4C3B-93A9-83B38DE6C35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0547632F-0EF9-44AC-AD22-DAECE32A3F3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D0B5FD8-7CAA-424D-B8AD-3A378A136C4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F2D65890-9038-437A-9EE0-1C74B9DD7E8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DD20C12-67F9-481E-AB63-80405CFAD0AC}"/>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A32D47A-0A9C-4559-B541-DB2D735FD29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00D0A907-C672-4A53-918A-E3B71F500D30}"/>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5DFEF6D-7F98-4D15-94E5-9973DB22F3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3377DC0-25D8-4C03-81FB-5ED1E7E116C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0" name="">
            <a:extLst xmlns:a="http://schemas.openxmlformats.org/drawingml/2006/main">
              <a:ext uri="{FF2B5EF4-FFF2-40B4-BE49-F238E27FC236}">
                <a16:creationId xmlns:a16="http://schemas.microsoft.com/office/drawing/2014/main" id="{8890DF71-925D-4E94-A839-C3F76996EC1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233060375"/>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EFBB7F0-A73D-4926-A95D-F4E48CA2528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4711BE4F-077C-4C74-ADCB-562F797E268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8d23ad7d46f4cd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B55E73-3F0F-4E9A-9736-3C6675BC86A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8759C31-3904-4CA8-B042-3964FD47721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F88F95C-3E39-43AA-BCAB-DA3E8254BB9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3FF3C6A-1995-4731-BD70-CF48EDC1B70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181C8196-AC23-455C-8025-EF374742E8A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2F045EB-EE9E-44F4-8A59-5513E82D15B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CF762C8-EB82-4EE3-A32A-F4785AB38AFC}"/>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F5158DE9-F7B7-4172-9666-5C51A5FC94B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7AA841D-6D3A-4C13-8F43-94D35F4142A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AE23616-AFDA-4F96-BD0A-9F7242DC430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3910150C-3EE2-45D6-8ECF-306991C2FD9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5E21C65-3737-4245-88CC-D9156CD167B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6B6D4AAF-75EC-4B14-BBE4-60059FB44B1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检查：只用平均尺寸</a:t>
            </a:r>
          </a:p>
        </p:txBody>
      </p:sp>
      <p:sp>
        <p:nvSpPr>
          <p:cNvPr id="17" name="">
            <a:extLst xmlns:a="http://schemas.openxmlformats.org/drawingml/2006/main">
              <a:ext uri="{FF2B5EF4-FFF2-40B4-BE49-F238E27FC236}">
                <a16:creationId xmlns:a16="http://schemas.microsoft.com/office/drawing/2014/main" id="{2D0576E3-24A8-4C6F-A0D2-4BDD7D7F8B0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A0CE1BE-7843-4517-BE55-B4EA073B242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C56833A-9EEF-4D1D-B642-A2A596543E3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0" name="">
            <a:extLst xmlns:a="http://schemas.openxmlformats.org/drawingml/2006/main">
              <a:ext uri="{FF2B5EF4-FFF2-40B4-BE49-F238E27FC236}">
                <a16:creationId xmlns:a16="http://schemas.microsoft.com/office/drawing/2014/main" id="{36DB6715-9961-4B72-AEF0-DAC7AB75C57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676830938"/>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5678188-C5C0-4101-B539-8B9EF84452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ACA1E150-7B2F-46E1-8346-3740060BB4D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2abaaabbeb4418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C788AC8-F21B-4645-AD97-FAD77648436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8A0CFB7-5050-4469-BAEA-14A80516FB7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DDF170D-2796-4883-A59C-EE9DE682317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2DE2004E-A329-45C0-98E1-A465F3BBFC2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【原创训练材料｜参数为训练所设】Target-user seated reach ranges from 510 mm at the lower percentile to 690 mm at the upper percentile; a frequent control is …</a:t>
            </a:r>
          </a:p>
        </p:txBody>
      </p:sp>
      <p:sp>
        <p:nvSpPr>
          <p:cNvPr id="8" name="">
            <a:extLst xmlns:a="http://schemas.openxmlformats.org/drawingml/2006/main">
              <a:ext uri="{FF2B5EF4-FFF2-40B4-BE49-F238E27FC236}">
                <a16:creationId xmlns:a16="http://schemas.microsoft.com/office/drawing/2014/main" id="{7F833FD5-7CD3-405D-915F-3A879FAC0590}"/>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A29111C9-CFC8-438B-82DF-3709B87D4E0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8E2B0F8-2CEF-4B7F-A582-0E287933ABC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CC0CB6D-2F02-4E9C-924D-D7BDE8A4C130}"/>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7593CA9-B6CA-40A8-9B77-D107FA596D0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6BD60C2-5CD0-496F-9D91-E661A14C28B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2BFE1121-64C0-4E3D-9B93-DCD609718CF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6E0FA75-EB4D-4D50-A21E-B82D50A6EC4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D82761C-E368-47B6-A8A1-A9114C39A5C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A4CF44A-3625-4548-A744-1F976123075F}"/>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A52B879-4C42-4E0C-A450-7234CF3849EC}"/>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C045A80F-2D3F-4775-90A3-DD4D8D606D6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12DC88D-4553-45DF-856F-2D312AF4C19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5E86BA1-BB5F-4643-B4C2-1D44FE9B7D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2" name="">
            <a:extLst xmlns:a="http://schemas.openxmlformats.org/drawingml/2006/main">
              <a:ext uri="{FF2B5EF4-FFF2-40B4-BE49-F238E27FC236}">
                <a16:creationId xmlns:a16="http://schemas.microsoft.com/office/drawing/2014/main" id="{6B17DFB8-8B3F-47AA-B8E2-9D6CA105B61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98045020"/>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2F3C137-13D8-4FC1-8E57-61DEE1184FC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1DA0844B-31AA-4917-BDC3-16FF4C156BC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e3354affa8b4aa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65FB4C7-65B6-4C2A-ACED-84EDF5FA3D1D}"/>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FB7CA538-5473-4229-BC43-348F98EA902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CCA53F3-F7B4-43B1-A572-9B419D2DB52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1BC2E3D-711C-4602-BA29-22F0F8536136}"/>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0EB8A52-128D-4767-A116-2ECECB6CAA78}"/>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64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【原创训练材料｜参数为训练所设】Target-user…</a:t>
            </a:r>
          </a:p>
        </p:txBody>
      </p:sp>
      <p:sp>
        <p:nvSpPr>
          <p:cNvPr id="9" name="">
            <a:extLst xmlns:a="http://schemas.openxmlformats.org/drawingml/2006/main">
              <a:ext uri="{FF2B5EF4-FFF2-40B4-BE49-F238E27FC236}">
                <a16:creationId xmlns:a16="http://schemas.microsoft.com/office/drawing/2014/main" id="{06D452F7-5951-4C69-B4FF-6B875DA6272F}"/>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1C7046A-9547-4DC1-B61F-E2C3D8FC032E}"/>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37FE8FF-1F6D-4E77-BBB5-0C69AB7FF5F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6DCC2DF-105B-4BB5-8233-43B1009C263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【原创训练材料｜参数为训练所设】Target-user seated r…</a:t>
            </a:r>
          </a:p>
        </p:txBody>
      </p:sp>
      <p:sp>
        <p:nvSpPr>
          <p:cNvPr id="13" name="">
            <a:extLst xmlns:a="http://schemas.openxmlformats.org/drawingml/2006/main">
              <a:ext uri="{FF2B5EF4-FFF2-40B4-BE49-F238E27FC236}">
                <a16:creationId xmlns:a16="http://schemas.microsoft.com/office/drawing/2014/main" id="{8CA07BB7-66E7-44AA-B9D6-DD884577737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AFE2FF1-D1CE-41D3-97C2-EA4ABDF23C5E}"/>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F6C34EA-AC42-4410-B60A-E5C768D9C50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76255FCF-14D5-46C3-B967-CFC8CBF2BB9A}"/>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【原创训练材料｜参数为训练所设】Target-user seated r…</a:t>
            </a:r>
          </a:p>
        </p:txBody>
      </p:sp>
      <p:sp>
        <p:nvSpPr>
          <p:cNvPr id="17" name="">
            <a:extLst xmlns:a="http://schemas.openxmlformats.org/drawingml/2006/main">
              <a:ext uri="{FF2B5EF4-FFF2-40B4-BE49-F238E27FC236}">
                <a16:creationId xmlns:a16="http://schemas.microsoft.com/office/drawing/2014/main" id="{A80C244F-9363-49CF-8290-6A21E1795102}"/>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34E379A-F15D-4598-A95D-690AF805899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AF7380D-46F3-4D0B-B6B5-BA22EE30FF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20" name="">
            <a:extLst xmlns:a="http://schemas.openxmlformats.org/drawingml/2006/main">
              <a:ext uri="{FF2B5EF4-FFF2-40B4-BE49-F238E27FC236}">
                <a16:creationId xmlns:a16="http://schemas.microsoft.com/office/drawing/2014/main" id="{93AB6CAC-5CD2-4F0F-B234-48C09E1FC1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00370641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4B6126A-1908-4B39-9284-4AF309ECCA9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DE095511-D162-42EB-8581-1F596731643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426e085c266407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5B64BB0-60B2-4624-845C-74DF396956D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A1352C2-5290-48DF-B132-7760A2CFD5A0}"/>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C768D8E-1FA9-4CF8-91A5-1E1F136ED521}"/>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F255FAE-8248-4735-9925-F41B5B199AE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只用平均尺寸</a:t>
            </a:r>
          </a:p>
        </p:txBody>
      </p:sp>
      <p:sp>
        <p:nvSpPr>
          <p:cNvPr id="8" name="">
            <a:extLst xmlns:a="http://schemas.openxmlformats.org/drawingml/2006/main">
              <a:ext uri="{FF2B5EF4-FFF2-40B4-BE49-F238E27FC236}">
                <a16:creationId xmlns:a16="http://schemas.microsoft.com/office/drawing/2014/main" id="{2A4373D4-53E4-470D-936D-19404D79048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08346A3-9ED7-40B3-98BD-C66CBB011AC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9638CAA-174C-45EF-BF25-837241B7C69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5A0C4F0-5809-4BF4-B04E-04484B48EA8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Move it within the limiting reach or mak…</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CDC3D76-C9F6-4937-84DB-4BD8E3B2788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1C00A62-0CA7-40F0-89BC-E86E56A988C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5C9614F-D6F2-44BC-AB49-CB86C83419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15" name="">
            <a:extLst xmlns:a="http://schemas.openxmlformats.org/drawingml/2006/main">
              <a:ext uri="{FF2B5EF4-FFF2-40B4-BE49-F238E27FC236}">
                <a16:creationId xmlns:a16="http://schemas.microsoft.com/office/drawing/2014/main" id="{E924EA26-6B86-4A0F-BB2A-1B93F72DE07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566754851"/>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AC97A21-B907-4C7F-83F7-5FC845623D8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8A961B26-19E2-490A-ACDC-923B9DFEFB9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e2f477d02cf4a3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5D335B7-1388-4205-861E-760C0F26278F}"/>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893B681-2C0D-4625-A250-D8371241F1F3}"/>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29377E9-4843-440A-9D0F-2DC7D205646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BC16F613-6FBC-41F6-BF55-87B410249C0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【原创训练材料｜参数为训练所设】Target-user seated reach ranges from 510 mm at the lower percentile to 690 mm at the upper percentile; a frequent control is fixed 720 mm away.</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a:t>
            </a:r>
          </a:p>
        </p:txBody>
      </p:sp>
      <p:sp>
        <p:nvSpPr>
          <p:cNvPr id="8" name="">
            <a:extLst xmlns:a="http://schemas.openxmlformats.org/drawingml/2006/main">
              <a:ext uri="{FF2B5EF4-FFF2-40B4-BE49-F238E27FC236}">
                <a16:creationId xmlns:a16="http://schemas.microsoft.com/office/drawing/2014/main" id="{206479FC-BD3F-4BBE-A8C7-EA6F0CD1A71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881E59E-F85F-4A0A-B2BF-FF1ECF0FDCD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ACD598D-F35C-4938-9A2B-82370A14DA0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1EBEC6F-508A-48C6-BAD4-6A05F608445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38A09A35-1467-4A48-A168-1B224FF41BE6}"/>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4C49B8AE-3890-4246-B8E6-CD09F6675D5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0C358D9-482B-4212-BC95-243ACC4C8E7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44C691B-97D8-42AD-BCA2-ED0EF3DA337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人因与安全</a:t>
            </a:r>
          </a:p>
        </p:txBody>
      </p:sp>
      <p:sp>
        <p:nvSpPr>
          <p:cNvPr id="16" name="">
            <a:extLst xmlns:a="http://schemas.openxmlformats.org/drawingml/2006/main">
              <a:ext uri="{FF2B5EF4-FFF2-40B4-BE49-F238E27FC236}">
                <a16:creationId xmlns:a16="http://schemas.microsoft.com/office/drawing/2014/main" id="{24E0D383-B2AE-46C9-8093-9E56A8FFED5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26892278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2026-08-19T09:07:08.1440000Z</dcterms:created>
  <dcterms:modified xsi:type="dcterms:W3CDTF">2026-08-19T09:07:08.1440000Z</dcterms:modified>
</coreProperties>
</file>