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dab735934e4a32" /><Relationship Type="http://schemas.openxmlformats.org/officeDocument/2006/relationships/extended-properties" Target="/docProps/app.xml" Id="R206e9341e7be4030" /><Relationship Type="http://schemas.openxmlformats.org/officeDocument/2006/relationships/officeDocument" Target="/ppt/presentation.xml" Id="Rcf7dafe59b7844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146b26d15c4a3f"/>
  </p:sldMasterIdLst>
  <p:notesMasterIdLst>
    <p:notesMasterId xmlns:r="http://schemas.openxmlformats.org/officeDocument/2006/relationships" r:id="R69742b220eec454b"/>
  </p:notesMasterIdLst>
  <p:sldIdLst>
    <p:sldId xmlns:r="http://schemas.openxmlformats.org/officeDocument/2006/relationships" id="256" r:id="Rd8b2d5d59c4d47d2"/>
    <p:sldId xmlns:r="http://schemas.openxmlformats.org/officeDocument/2006/relationships" id="257" r:id="Ra44e7d8353184fe0"/>
    <p:sldId xmlns:r="http://schemas.openxmlformats.org/officeDocument/2006/relationships" id="258" r:id="Rcebdee0431d949a2"/>
    <p:sldId xmlns:r="http://schemas.openxmlformats.org/officeDocument/2006/relationships" id="259" r:id="R0e5f6084afa04960"/>
    <p:sldId xmlns:r="http://schemas.openxmlformats.org/officeDocument/2006/relationships" id="260" r:id="R264d8fd4ea634f8a"/>
    <p:sldId xmlns:r="http://schemas.openxmlformats.org/officeDocument/2006/relationships" id="261" r:id="Raea8d7ce76334d9d"/>
    <p:sldId xmlns:r="http://schemas.openxmlformats.org/officeDocument/2006/relationships" id="262" r:id="Re84252e847824e5d"/>
    <p:sldId xmlns:r="http://schemas.openxmlformats.org/officeDocument/2006/relationships" id="263" r:id="R2a12f8c9bb3d40f9"/>
    <p:sldId xmlns:r="http://schemas.openxmlformats.org/officeDocument/2006/relationships" id="264" r:id="R235152af64fc4b4e"/>
    <p:sldId xmlns:r="http://schemas.openxmlformats.org/officeDocument/2006/relationships" id="265" r:id="R893bff9bd49c4a1c"/>
    <p:sldId xmlns:r="http://schemas.openxmlformats.org/officeDocument/2006/relationships" id="266" r:id="R0b85273efc784400"/>
    <p:sldId xmlns:r="http://schemas.openxmlformats.org/officeDocument/2006/relationships" id="267" r:id="Rd9d07d6a4dde478e"/>
    <p:sldId xmlns:r="http://schemas.openxmlformats.org/officeDocument/2006/relationships" id="268" r:id="R807b538da1214e29"/>
    <p:sldId xmlns:r="http://schemas.openxmlformats.org/officeDocument/2006/relationships" id="269" r:id="R03303802520049cf"/>
    <p:sldId xmlns:r="http://schemas.openxmlformats.org/officeDocument/2006/relationships" id="270" r:id="R209dbc2f25084ac5"/>
    <p:sldId xmlns:r="http://schemas.openxmlformats.org/officeDocument/2006/relationships" id="271" r:id="R9a8f8d77c0754c46"/>
    <p:sldId xmlns:r="http://schemas.openxmlformats.org/officeDocument/2006/relationships" id="272" r:id="R14898777f7b6479a"/>
    <p:sldId xmlns:r="http://schemas.openxmlformats.org/officeDocument/2006/relationships" id="273" r:id="R247a7907bfdc4cab"/>
    <p:sldId xmlns:r="http://schemas.openxmlformats.org/officeDocument/2006/relationships" id="274" r:id="R16e997cbe4344cb7"/>
    <p:sldId xmlns:r="http://schemas.openxmlformats.org/officeDocument/2006/relationships" id="275" r:id="R9f35255e2ff14d32"/>
    <p:sldId xmlns:r="http://schemas.openxmlformats.org/officeDocument/2006/relationships" id="276" r:id="R95d0d3c3e9444559"/>
    <p:sldId xmlns:r="http://schemas.openxmlformats.org/officeDocument/2006/relationships" id="277" r:id="R473a8aca54cd4aa8"/>
    <p:sldId xmlns:r="http://schemas.openxmlformats.org/officeDocument/2006/relationships" id="278" r:id="R1f9b9603e5294824"/>
    <p:sldId xmlns:r="http://schemas.openxmlformats.org/officeDocument/2006/relationships" id="279" r:id="Rd151c7a7ec334e22"/>
    <p:sldId xmlns:r="http://schemas.openxmlformats.org/officeDocument/2006/relationships" id="280" r:id="R11293c1aa6d44ef7"/>
    <p:sldId xmlns:r="http://schemas.openxmlformats.org/officeDocument/2006/relationships" id="281" r:id="R9cac6dd3931146cd"/>
    <p:sldId xmlns:r="http://schemas.openxmlformats.org/officeDocument/2006/relationships" id="282" r:id="Ra599151af8e34a6b"/>
    <p:sldId xmlns:r="http://schemas.openxmlformats.org/officeDocument/2006/relationships" id="283" r:id="R43a8cd9f405349e3"/>
    <p:sldId xmlns:r="http://schemas.openxmlformats.org/officeDocument/2006/relationships" id="284" r:id="Rda68f1dae3034ea0"/>
    <p:sldId xmlns:r="http://schemas.openxmlformats.org/officeDocument/2006/relationships" id="285" r:id="Rfa7fb917d40543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ec56e3a3e64eec" /><Relationship Type="http://schemas.openxmlformats.org/officeDocument/2006/relationships/slideMaster" Target="/ppt/slideMasters/slideMaster1.xml" Id="Rfd146b26d15c4a3f" /><Relationship Type="http://schemas.openxmlformats.org/officeDocument/2006/relationships/notesMaster" Target="/ppt/notesMasters/notesMaster1.xml" Id="R69742b220eec454b" /><Relationship Type="http://schemas.openxmlformats.org/officeDocument/2006/relationships/presProps" Target="/ppt/presProps.xml" Id="Rc5dd010628ac4e62" /><Relationship Type="http://schemas.openxmlformats.org/officeDocument/2006/relationships/tableStyles" Target="/ppt/tableStyles.xml" Id="Rd0af0cca29bc4ffe" /><Relationship Type="http://schemas.openxmlformats.org/officeDocument/2006/relationships/slide" Target="/ppt/slides/slide1.xml" Id="Rd8b2d5d59c4d47d2" /><Relationship Type="http://schemas.openxmlformats.org/officeDocument/2006/relationships/slide" Target="/ppt/slides/slide2.xml" Id="Ra44e7d8353184fe0" /><Relationship Type="http://schemas.openxmlformats.org/officeDocument/2006/relationships/slide" Target="/ppt/slides/slide3.xml" Id="Rcebdee0431d949a2" /><Relationship Type="http://schemas.openxmlformats.org/officeDocument/2006/relationships/slide" Target="/ppt/slides/slide4.xml" Id="R0e5f6084afa04960" /><Relationship Type="http://schemas.openxmlformats.org/officeDocument/2006/relationships/slide" Target="/ppt/slides/slide5.xml" Id="R264d8fd4ea634f8a" /><Relationship Type="http://schemas.openxmlformats.org/officeDocument/2006/relationships/slide" Target="/ppt/slides/slide6.xml" Id="Raea8d7ce76334d9d" /><Relationship Type="http://schemas.openxmlformats.org/officeDocument/2006/relationships/slide" Target="/ppt/slides/slide7.xml" Id="Re84252e847824e5d" /><Relationship Type="http://schemas.openxmlformats.org/officeDocument/2006/relationships/slide" Target="/ppt/slides/slide8.xml" Id="R2a12f8c9bb3d40f9" /><Relationship Type="http://schemas.openxmlformats.org/officeDocument/2006/relationships/slide" Target="/ppt/slides/slide9.xml" Id="R235152af64fc4b4e" /><Relationship Type="http://schemas.openxmlformats.org/officeDocument/2006/relationships/slide" Target="/ppt/slides/slide10.xml" Id="R893bff9bd49c4a1c" /><Relationship Type="http://schemas.openxmlformats.org/officeDocument/2006/relationships/slide" Target="/ppt/slides/slide11.xml" Id="R0b85273efc784400" /><Relationship Type="http://schemas.openxmlformats.org/officeDocument/2006/relationships/slide" Target="/ppt/slides/slide12.xml" Id="Rd9d07d6a4dde478e" /><Relationship Type="http://schemas.openxmlformats.org/officeDocument/2006/relationships/slide" Target="/ppt/slides/slide13.xml" Id="R807b538da1214e29" /><Relationship Type="http://schemas.openxmlformats.org/officeDocument/2006/relationships/slide" Target="/ppt/slides/slide14.xml" Id="R03303802520049cf" /><Relationship Type="http://schemas.openxmlformats.org/officeDocument/2006/relationships/slide" Target="/ppt/slides/slide15.xml" Id="R209dbc2f25084ac5" /><Relationship Type="http://schemas.openxmlformats.org/officeDocument/2006/relationships/slide" Target="/ppt/slides/slide16.xml" Id="R9a8f8d77c0754c46" /><Relationship Type="http://schemas.openxmlformats.org/officeDocument/2006/relationships/slide" Target="/ppt/slides/slide17.xml" Id="R14898777f7b6479a" /><Relationship Type="http://schemas.openxmlformats.org/officeDocument/2006/relationships/slide" Target="/ppt/slides/slide18.xml" Id="R247a7907bfdc4cab" /><Relationship Type="http://schemas.openxmlformats.org/officeDocument/2006/relationships/slide" Target="/ppt/slides/slide19.xml" Id="R16e997cbe4344cb7" /><Relationship Type="http://schemas.openxmlformats.org/officeDocument/2006/relationships/slide" Target="/ppt/slides/slide20.xml" Id="R9f35255e2ff14d32" /><Relationship Type="http://schemas.openxmlformats.org/officeDocument/2006/relationships/slide" Target="/ppt/slides/slide21.xml" Id="R95d0d3c3e9444559" /><Relationship Type="http://schemas.openxmlformats.org/officeDocument/2006/relationships/slide" Target="/ppt/slides/slide22.xml" Id="R473a8aca54cd4aa8" /><Relationship Type="http://schemas.openxmlformats.org/officeDocument/2006/relationships/slide" Target="/ppt/slides/slide23.xml" Id="R1f9b9603e5294824" /><Relationship Type="http://schemas.openxmlformats.org/officeDocument/2006/relationships/slide" Target="/ppt/slides/slide24.xml" Id="Rd151c7a7ec334e22" /><Relationship Type="http://schemas.openxmlformats.org/officeDocument/2006/relationships/slide" Target="/ppt/slides/slide25.xml" Id="R11293c1aa6d44ef7" /><Relationship Type="http://schemas.openxmlformats.org/officeDocument/2006/relationships/slide" Target="/ppt/slides/slide26.xml" Id="R9cac6dd3931146cd" /><Relationship Type="http://schemas.openxmlformats.org/officeDocument/2006/relationships/slide" Target="/ppt/slides/slide27.xml" Id="Ra599151af8e34a6b" /><Relationship Type="http://schemas.openxmlformats.org/officeDocument/2006/relationships/slide" Target="/ppt/slides/slide28.xml" Id="R43a8cd9f405349e3" /><Relationship Type="http://schemas.openxmlformats.org/officeDocument/2006/relationships/slide" Target="/ppt/slides/slide29.xml" Id="Rda68f1dae3034ea0" /><Relationship Type="http://schemas.openxmlformats.org/officeDocument/2006/relationships/slide" Target="/ppt/slides/slide30.xml" Id="Rfa7fb917d40543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5c45ef15f449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01599069b141b5" /><Relationship Type="http://schemas.openxmlformats.org/officeDocument/2006/relationships/notesMaster" Target="/ppt/notesMasters/notesMaster1.xml" Id="R662778cc38f445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49e7bb2b904706" /><Relationship Type="http://schemas.openxmlformats.org/officeDocument/2006/relationships/notesMaster" Target="/ppt/notesMasters/notesMaster1.xml" Id="R0d1d7a767d2040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fd8297d44b4be6" /><Relationship Type="http://schemas.openxmlformats.org/officeDocument/2006/relationships/notesMaster" Target="/ppt/notesMasters/notesMaster1.xml" Id="Rdbd7199b6a2c48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bee9b85eb849d7" /><Relationship Type="http://schemas.openxmlformats.org/officeDocument/2006/relationships/notesMaster" Target="/ppt/notesMasters/notesMaster1.xml" Id="R8d23f3f601334d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dbc0febee74d4b" /><Relationship Type="http://schemas.openxmlformats.org/officeDocument/2006/relationships/notesMaster" Target="/ppt/notesMasters/notesMaster1.xml" Id="R548054601e9846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f8f293583e401c" /><Relationship Type="http://schemas.openxmlformats.org/officeDocument/2006/relationships/notesMaster" Target="/ppt/notesMasters/notesMaster1.xml" Id="Rb6843fea668744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bb12174f314ad4" /><Relationship Type="http://schemas.openxmlformats.org/officeDocument/2006/relationships/notesMaster" Target="/ppt/notesMasters/notesMaster1.xml" Id="Rdf6c0ed0e12a42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599929e6204cc0" /><Relationship Type="http://schemas.openxmlformats.org/officeDocument/2006/relationships/notesMaster" Target="/ppt/notesMasters/notesMaster1.xml" Id="R3f22552ff7ab47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d62f99f77c4b21" /><Relationship Type="http://schemas.openxmlformats.org/officeDocument/2006/relationships/notesMaster" Target="/ppt/notesMasters/notesMaster1.xml" Id="R40d8df2afa254a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dc9f3ba2c84671" /><Relationship Type="http://schemas.openxmlformats.org/officeDocument/2006/relationships/notesMaster" Target="/ppt/notesMasters/notesMaster1.xml" Id="Rc9136d6b20a344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42cce60cbb4d99" /><Relationship Type="http://schemas.openxmlformats.org/officeDocument/2006/relationships/notesMaster" Target="/ppt/notesMasters/notesMaster1.xml" Id="R332d270e55a74ab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7c4fe007733475d" /><Relationship Type="http://schemas.openxmlformats.org/officeDocument/2006/relationships/notesMaster" Target="/ppt/notesMasters/notesMaster1.xml" Id="R412badda229047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b792c9af69e4a88" /><Relationship Type="http://schemas.openxmlformats.org/officeDocument/2006/relationships/notesMaster" Target="/ppt/notesMasters/notesMaster1.xml" Id="R0dc1ef0a0ac149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3d0e13f33e4b61" /><Relationship Type="http://schemas.openxmlformats.org/officeDocument/2006/relationships/notesMaster" Target="/ppt/notesMasters/notesMaster1.xml" Id="Raaa4d6f76bc846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8577f5cc38146b2" /><Relationship Type="http://schemas.openxmlformats.org/officeDocument/2006/relationships/notesMaster" Target="/ppt/notesMasters/notesMaster1.xml" Id="R02be535182b14c2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0a6f37118c944fd" /><Relationship Type="http://schemas.openxmlformats.org/officeDocument/2006/relationships/notesMaster" Target="/ppt/notesMasters/notesMaster1.xml" Id="R3c30695601314f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e30f0ba68494e38" /><Relationship Type="http://schemas.openxmlformats.org/officeDocument/2006/relationships/notesMaster" Target="/ppt/notesMasters/notesMaster1.xml" Id="R822279b9954948c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cbeaa0a58c45dc" /><Relationship Type="http://schemas.openxmlformats.org/officeDocument/2006/relationships/notesMaster" Target="/ppt/notesMasters/notesMaster1.xml" Id="R1fa96686f05f449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3d57496b3d74204" /><Relationship Type="http://schemas.openxmlformats.org/officeDocument/2006/relationships/notesMaster" Target="/ppt/notesMasters/notesMaster1.xml" Id="Ra036b13f126c4f6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901b2038eb45e8" /><Relationship Type="http://schemas.openxmlformats.org/officeDocument/2006/relationships/notesMaster" Target="/ppt/notesMasters/notesMaster1.xml" Id="R62150f74d5f54cd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91370e7053e4d6b" /><Relationship Type="http://schemas.openxmlformats.org/officeDocument/2006/relationships/notesMaster" Target="/ppt/notesMasters/notesMaster1.xml" Id="Ra44dc3c559ee401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a905facd2d3487e" /><Relationship Type="http://schemas.openxmlformats.org/officeDocument/2006/relationships/notesMaster" Target="/ppt/notesMasters/notesMaster1.xml" Id="Ra9460c4f47884b1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ae5d2367854c54" /><Relationship Type="http://schemas.openxmlformats.org/officeDocument/2006/relationships/notesMaster" Target="/ppt/notesMasters/notesMaster1.xml" Id="Rd8604cb2c2d44cb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dd127c2564347af" /><Relationship Type="http://schemas.openxmlformats.org/officeDocument/2006/relationships/notesMaster" Target="/ppt/notesMasters/notesMaster1.xml" Id="R3f3102250c4b407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dcfc360427346f0" /><Relationship Type="http://schemas.openxmlformats.org/officeDocument/2006/relationships/notesMaster" Target="/ppt/notesMasters/notesMaster1.xml" Id="R3477b0e487974ad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3200428295444ce" /><Relationship Type="http://schemas.openxmlformats.org/officeDocument/2006/relationships/notesMaster" Target="/ppt/notesMasters/notesMaster1.xml" Id="R7c2c2842fad4494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f4259643cea4b14" /><Relationship Type="http://schemas.openxmlformats.org/officeDocument/2006/relationships/notesMaster" Target="/ppt/notesMasters/notesMaster1.xml" Id="Rb381878272df4e3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52c40b131b74d5a" /><Relationship Type="http://schemas.openxmlformats.org/officeDocument/2006/relationships/notesMaster" Target="/ppt/notesMasters/notesMaster1.xml" Id="Rfa8045abb5f34a7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a3b394247324beb" /><Relationship Type="http://schemas.openxmlformats.org/officeDocument/2006/relationships/notesMaster" Target="/ppt/notesMasters/notesMaster1.xml" Id="R3a142cebe01840f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d54d7de077041d7" /><Relationship Type="http://schemas.openxmlformats.org/officeDocument/2006/relationships/notesMaster" Target="/ppt/notesMasters/notesMaster1.xml" Id="R3c890c523df545e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的“制造与加工”学习单元。本套课件共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讲稿】明确告诉学生：本单元只训练“制造与加工”。先解释知识范围，再用一句话建立核心判断，最后示范标准方法。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【互动提问】请用自己的话复述“工艺选择由形状、批量与公差决定”，并举一个会触发“忽略安全和公差累积”的错误例子。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Which conclusion is supported by all the stated evidence? 选项为 A.Evidence-led response: A repeatable template or digital toolpath and an inspection plan are required for the batch.；B.Revise the claim to: A repeatable template or digital toolpath and an inspection plan are required for the batch.；C.Verify one reference, batch-cut, then sample dimensions and hole positions against tolerance.；D.A repeatable template or digital toolpath and an inspection plan are required for the batch.。讲解时强调：工艺选择由形状、批量与公差决定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分步讲评：先重述题目条件，再逐步示范“读图—排工序—定工具—检查”，最后给出正确结论“A repeatable template or digital toolpath and an inspection plan are required for the batch.”。完整解析：The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Which limitation must remain in the final evaluation? 选项为 A.Repeat the evaluation after this step: Verify one reference, batch-cut, then sample dimensions and hole positions against tolerance.；B.A repeatable template or digital toolpath and an inspection plan are required for the batch.；C.Evidence-led response: A repeatable template or digital toolpath and an inspection plan are required for the batch.；D.Surface finishing cannot correct inconsistent geometry.。讲解时强调：工艺选择由形状、批量与公差决定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分步讲评：先重述题目条件，再逐步示范“读图—排工序—定工具—检查”，最后给出正确结论“Surface finishing cannot correct inconsistent geometry.”。完整解析：The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A draft makes an absolute claim. Which revision is defensible? 选项为 A.Revise the claim to: A repeatable template or digital toolpath and an inspection plan are required for the batch.；B.Verify one reference, batch-cut, then sample dimensions and hole positions against tolerance.；C.Surface finishing cannot correct inconsistent geometry.；D.Repeat the evaluation after this step: Verify one reference, batch-cut, then sample dimensions and hole positions against tolerance.。讲解时强调：工艺选择由形状、批量与公差决定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分步讲评：先重述题目条件，再逐步示范“读图—排工序—定工具—检查”，最后给出正确结论“Revise the claim to: A repeatable template or digital toolpath and an inspection plan are required for the batch.”。完整解析：The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0f726677a743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72091b52984b9d" /><Relationship Type="http://schemas.openxmlformats.org/officeDocument/2006/relationships/slideLayout" Target="/ppt/slideLayouts/slideLayout1.xml" Id="Rd2a78b0e870245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a78b0e870245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1f262304b42b9" /><Relationship Type="http://schemas.openxmlformats.org/officeDocument/2006/relationships/image" Target="/ppt/media/image.png" Id="R89cb8d1db6e84632" /><Relationship Type="http://schemas.openxmlformats.org/officeDocument/2006/relationships/notesSlide" Target="/ppt/notesSlides/notesSlide1.xml" Id="R93a501bd37d74e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27bb2d09a455d" /><Relationship Type="http://schemas.openxmlformats.org/officeDocument/2006/relationships/image" Target="/ppt/media/image2.png" Id="R2919bbd1e7e448d1" /><Relationship Type="http://schemas.openxmlformats.org/officeDocument/2006/relationships/notesSlide" Target="/ppt/notesSlides/notesSlide2.xml" Id="R01846f252f4f49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6a254160b4c6d" /><Relationship Type="http://schemas.openxmlformats.org/officeDocument/2006/relationships/image" Target="/ppt/media/image3.png" Id="Rf009fe197843437c" /><Relationship Type="http://schemas.openxmlformats.org/officeDocument/2006/relationships/notesSlide" Target="/ppt/notesSlides/notesSlide3.xml" Id="R03eb94190b13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ded8045e843e9" /><Relationship Type="http://schemas.openxmlformats.org/officeDocument/2006/relationships/image" Target="/ppt/media/image4.png" Id="R354964c3d9614758" /><Relationship Type="http://schemas.openxmlformats.org/officeDocument/2006/relationships/notesSlide" Target="/ppt/notesSlides/notesSlide4.xml" Id="R97d64052558342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f76ca4f11e4ea6" /><Relationship Type="http://schemas.openxmlformats.org/officeDocument/2006/relationships/image" Target="/ppt/media/image5.png" Id="Refa28395768d4b5a" /><Relationship Type="http://schemas.openxmlformats.org/officeDocument/2006/relationships/notesSlide" Target="/ppt/notesSlides/notesSlide5.xml" Id="R27dfb6b280334b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7e4b77be94883" /><Relationship Type="http://schemas.openxmlformats.org/officeDocument/2006/relationships/image" Target="/ppt/media/image6.png" Id="R58c4fde2be644598" /><Relationship Type="http://schemas.openxmlformats.org/officeDocument/2006/relationships/notesSlide" Target="/ppt/notesSlides/notesSlide6.xml" Id="Rafe23d6f871b49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6caf3011f4903" /><Relationship Type="http://schemas.openxmlformats.org/officeDocument/2006/relationships/image" Target="/ppt/media/image7.png" Id="R7eb6d079878e4cff" /><Relationship Type="http://schemas.openxmlformats.org/officeDocument/2006/relationships/notesSlide" Target="/ppt/notesSlides/notesSlide7.xml" Id="R7bae1214346e4d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4da857be2443f" /><Relationship Type="http://schemas.openxmlformats.org/officeDocument/2006/relationships/image" Target="/ppt/media/image8.png" Id="R874ade6b988041fc" /><Relationship Type="http://schemas.openxmlformats.org/officeDocument/2006/relationships/notesSlide" Target="/ppt/notesSlides/notesSlide8.xml" Id="R0339b5ad3d3e4d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86c95fd74460c" /><Relationship Type="http://schemas.openxmlformats.org/officeDocument/2006/relationships/image" Target="/ppt/media/image9.png" Id="R8abe243db48446a6" /><Relationship Type="http://schemas.openxmlformats.org/officeDocument/2006/relationships/notesSlide" Target="/ppt/notesSlides/notesSlide9.xml" Id="Rd1bb8db246c247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95d6f44aa4b2e" /><Relationship Type="http://schemas.openxmlformats.org/officeDocument/2006/relationships/image" Target="/ppt/media/image10.png" Id="R115322b62e3941ee" /><Relationship Type="http://schemas.openxmlformats.org/officeDocument/2006/relationships/notesSlide" Target="/ppt/notesSlides/notesSlide10.xml" Id="Rbbbacee2063c46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feb73422d44eb6" /><Relationship Type="http://schemas.openxmlformats.org/officeDocument/2006/relationships/image" Target="/ppt/media/image11.png" Id="R35456f87630a4ee9" /><Relationship Type="http://schemas.openxmlformats.org/officeDocument/2006/relationships/notesSlide" Target="/ppt/notesSlides/notesSlide11.xml" Id="R50ce4e56a928485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7d088bb74a490b" /><Relationship Type="http://schemas.openxmlformats.org/officeDocument/2006/relationships/image" Target="/ppt/media/image12.png" Id="Rf93940d2075c491a" /><Relationship Type="http://schemas.openxmlformats.org/officeDocument/2006/relationships/notesSlide" Target="/ppt/notesSlides/notesSlide12.xml" Id="Rdfc51b05d347412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f134721594c4b" /><Relationship Type="http://schemas.openxmlformats.org/officeDocument/2006/relationships/image" Target="/ppt/media/image13.png" Id="R8484c56d5671472c" /><Relationship Type="http://schemas.openxmlformats.org/officeDocument/2006/relationships/notesSlide" Target="/ppt/notesSlides/notesSlide13.xml" Id="R612bbeae19b045a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e8513e0404176" /><Relationship Type="http://schemas.openxmlformats.org/officeDocument/2006/relationships/image" Target="/ppt/media/image14.png" Id="Rd4dee1ebbab546f5" /><Relationship Type="http://schemas.openxmlformats.org/officeDocument/2006/relationships/notesSlide" Target="/ppt/notesSlides/notesSlide14.xml" Id="R75959b83768f4ec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c8a06c5cd495e" /><Relationship Type="http://schemas.openxmlformats.org/officeDocument/2006/relationships/image" Target="/ppt/media/image15.png" Id="R7da7c04216fa400c" /><Relationship Type="http://schemas.openxmlformats.org/officeDocument/2006/relationships/notesSlide" Target="/ppt/notesSlides/notesSlide15.xml" Id="R4f7c8e2ac8db4be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d57340eebb4fef" /><Relationship Type="http://schemas.openxmlformats.org/officeDocument/2006/relationships/image" Target="/ppt/media/image16.png" Id="R087fc4c2d1334088" /><Relationship Type="http://schemas.openxmlformats.org/officeDocument/2006/relationships/notesSlide" Target="/ppt/notesSlides/notesSlide16.xml" Id="Ra4d16287b5e84f1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fc917d0334782" /><Relationship Type="http://schemas.openxmlformats.org/officeDocument/2006/relationships/image" Target="/ppt/media/image17.png" Id="Rb1d7324cda9b491b" /><Relationship Type="http://schemas.openxmlformats.org/officeDocument/2006/relationships/notesSlide" Target="/ppt/notesSlides/notesSlide17.xml" Id="R76fe73c588d94d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8d20b0c6fa41ca" /><Relationship Type="http://schemas.openxmlformats.org/officeDocument/2006/relationships/image" Target="/ppt/media/image18.png" Id="Rd7840dc61b574399" /><Relationship Type="http://schemas.openxmlformats.org/officeDocument/2006/relationships/notesSlide" Target="/ppt/notesSlides/notesSlide18.xml" Id="R05594da14db345c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5a2e934214c60" /><Relationship Type="http://schemas.openxmlformats.org/officeDocument/2006/relationships/image" Target="/ppt/media/image19.png" Id="R89f6867d756846bf" /><Relationship Type="http://schemas.openxmlformats.org/officeDocument/2006/relationships/notesSlide" Target="/ppt/notesSlides/notesSlide19.xml" Id="Rbae3ded4278940c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89db0010a4a58" /><Relationship Type="http://schemas.openxmlformats.org/officeDocument/2006/relationships/image" Target="/ppt/media/image20.png" Id="R6d1d670fa13747db" /><Relationship Type="http://schemas.openxmlformats.org/officeDocument/2006/relationships/notesSlide" Target="/ppt/notesSlides/notesSlide20.xml" Id="R914afe9221ee420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29979396c46c5" /><Relationship Type="http://schemas.openxmlformats.org/officeDocument/2006/relationships/image" Target="/ppt/media/image21.png" Id="R4ea2899aabb94418" /><Relationship Type="http://schemas.openxmlformats.org/officeDocument/2006/relationships/notesSlide" Target="/ppt/notesSlides/notesSlide21.xml" Id="R2abf5e2f96a340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f382c7a1f34ace" /><Relationship Type="http://schemas.openxmlformats.org/officeDocument/2006/relationships/image" Target="/ppt/media/image22.png" Id="R58e77f357f974e5d" /><Relationship Type="http://schemas.openxmlformats.org/officeDocument/2006/relationships/notesSlide" Target="/ppt/notesSlides/notesSlide22.xml" Id="R5c6c0997bafd44b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8ac50d4e3436b" /><Relationship Type="http://schemas.openxmlformats.org/officeDocument/2006/relationships/image" Target="/ppt/media/image23.png" Id="R51b03ab98445441b" /><Relationship Type="http://schemas.openxmlformats.org/officeDocument/2006/relationships/notesSlide" Target="/ppt/notesSlides/notesSlide23.xml" Id="R0a2647475cd046d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54159d8bd408d" /><Relationship Type="http://schemas.openxmlformats.org/officeDocument/2006/relationships/image" Target="/ppt/media/image24.png" Id="R3fc29b3213444f9b" /><Relationship Type="http://schemas.openxmlformats.org/officeDocument/2006/relationships/notesSlide" Target="/ppt/notesSlides/notesSlide24.xml" Id="Rcb1ed12f9ee04c4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b6d4d95654108" /><Relationship Type="http://schemas.openxmlformats.org/officeDocument/2006/relationships/image" Target="/ppt/media/image25.png" Id="Rbf3ac1626cfa402e" /><Relationship Type="http://schemas.openxmlformats.org/officeDocument/2006/relationships/notesSlide" Target="/ppt/notesSlides/notesSlide25.xml" Id="Rc84658489b904b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f9b980c674356" /><Relationship Type="http://schemas.openxmlformats.org/officeDocument/2006/relationships/image" Target="/ppt/media/image26.png" Id="R90e597c58bdb4464" /><Relationship Type="http://schemas.openxmlformats.org/officeDocument/2006/relationships/notesSlide" Target="/ppt/notesSlides/notesSlide26.xml" Id="Rb49e1fab3b574a1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41be75d9c450c" /><Relationship Type="http://schemas.openxmlformats.org/officeDocument/2006/relationships/image" Target="/ppt/media/image27.png" Id="R447ea2229d3c4325" /><Relationship Type="http://schemas.openxmlformats.org/officeDocument/2006/relationships/notesSlide" Target="/ppt/notesSlides/notesSlide27.xml" Id="Re54a75ed1d334e5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ae2e37b3f4fa6" /><Relationship Type="http://schemas.openxmlformats.org/officeDocument/2006/relationships/image" Target="/ppt/media/image28.png" Id="R9b56c2ffbf8e4314" /><Relationship Type="http://schemas.openxmlformats.org/officeDocument/2006/relationships/notesSlide" Target="/ppt/notesSlides/notesSlide28.xml" Id="Re941e9f618d94c6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7ba0531694c40" /><Relationship Type="http://schemas.openxmlformats.org/officeDocument/2006/relationships/image" Target="/ppt/media/image29.png" Id="R9198949ca1d4439e" /><Relationship Type="http://schemas.openxmlformats.org/officeDocument/2006/relationships/notesSlide" Target="/ppt/notesSlides/notesSlide29.xml" Id="R06c76cba504b41a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b777656784d00" /><Relationship Type="http://schemas.openxmlformats.org/officeDocument/2006/relationships/image" Target="/ppt/media/image30.png" Id="R91f5ffcd32b04636" /><Relationship Type="http://schemas.openxmlformats.org/officeDocument/2006/relationships/notesSlide" Target="/ppt/notesSlides/notesSlide30.xml" Id="R785f1d08e07049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809099-0997-4E62-B2F1-AC5ACDBDB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E022B-53A8-41F8-B045-48D11208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FDE02-F802-4D01-A6F5-04F17561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E4F7EA-B350-406D-819D-3431D753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6E38B-DB7B-4C70-8DF7-0CE93647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切削、成形、连接、表面处理和质量。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11951-D326-473F-8F7C-C85A79B8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B7ADC-7A8C-4D28-BB1E-7C6B1196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D7CC02-202C-4A00-8ED6-F190B717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E0E3FC-E3E3-4990-B464-005D830C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b8d1db6e846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902C3-DED4-40C8-BEB5-5B0E6BE2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43F0D-22F4-455D-9BCF-D1A9F9C6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0E0ED7-1C95-489F-9D57-4BC93467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A5FC6-36CB-4D8E-BFE0-97A7C3D2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729BF7-A12F-4A1C-A263-A1026531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0A2C6-A7E7-4275-9661-63C7C3A0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8D63E-1D59-40AF-91B5-097B5E61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AFB83-0740-481C-81FF-D9A6D63F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31C34D-5422-43ED-BE6E-42E58D52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012764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FDD58E-9165-4176-A246-A6D3A00D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D74A4-53AD-4E99-B0BA-7F125404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9bbd1e7e448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2CB51-41E6-40D0-A8C5-86507400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5EE78-2399-4591-9472-F54AB8B4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11120-5580-4DBC-B47A-C657159A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CA90D-5D2A-4B2F-B4CF-7C089C49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1BFF4-4CE6-450A-9994-C36A3DE8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4C087-EC36-456A-BAC9-4E1F1B91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2D1E1-40F4-4C7C-9EDD-4F3B6F4B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D32CE-D32B-463B-88A9-38EC6A46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A0B3B-62CA-404D-967B-42D8AF07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77333-1E0E-4B67-ADB3-88116DBD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827FE9-8B6C-4E44-8BAD-F2BBA6A2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14E648-77EC-4BBF-82A5-2AB5F5C0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8F01DE-D0A9-43D0-ACE9-3F5F3F183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4BDE2-02B4-48A8-AB50-596BDC38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EEE9CF-B14C-4723-A880-FC3A3C1E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84693-1822-4971-9BD8-798A8399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0F63C8-3C20-4E28-B67D-E25DA3A1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成功标准｜工艺选择由形状、批量与公差决定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D5F4AA-B938-4ADC-B6A0-E5F1D6C8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1FF46F-F557-4C62-8146-EC58A6BD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AC21D7-A633-4EB2-AD99-D4ADDB0A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387326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C5127C-FD2D-4992-9C36-C9E5B945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B5963C-BCFC-4812-AD7B-4D9A4BD7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9fe19784343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30822-4CDC-4AB8-9F19-5FE37192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83C63-8082-406D-A255-B1AF3D68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6211DE-8B8E-4E63-BC8D-A5644FF7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EF65EF-945E-4E1D-B933-68377D1C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B3070-DF0D-46D3-9496-4E6CC78C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557ED2-8CB4-4CF3-9FDA-D556FC4E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边界提醒｜忽略安全和公差累积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2933A-E96B-4DFA-8746-566B6411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970D2-183F-4F93-8FBA-B333391E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926C0-EDDD-40CE-98A4-268B09FE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切削、成形、连接、表面处理和质量。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0624DE-D7BF-4836-8E8A-D644F090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B49F43-ACF8-40B0-B795-9930B941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DEB97D-83AC-45AF-8CAC-51A3FC0C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31204-86B5-459D-97C7-F261693A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F9DFB-147F-47A6-A02F-56C4BF26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CEDE9-E5B7-43BF-B74C-93850C77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B3C54-57BC-4C10-9F95-7E728DC7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2D647-6015-497E-B50F-8C802FEC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20417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0EA151-39FF-4B87-A0B7-31990F0D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B9E5F6-58A3-4055-AF83-55C3A826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964c3d96147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31AE5B-9BCE-4657-893A-BB0C4D05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04A03-CCF5-4D4C-91FC-604DC406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C3E5B-AE0C-4A27-BDB9-4C8D04E8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能解释“工艺选择由形状、批量与公差决定”，并识别一个反例或边界。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75972-278C-4B13-AD68-825AEAE2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B4E1D-8F59-49DB-A3C6-AFF1B9EF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11050-8D7A-4769-B048-23BCB267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247CA-CF17-4C4A-86D6-843E34CE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D18269-E252-4182-B969-6995C0CF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008D3-1C5C-4720-A903-DB7AA17D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A4051-A04E-4AFE-A762-6483FD2F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63D538-6437-461E-91EE-6342ACC8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66BFC4-0885-4A4C-B01A-5342E9C9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C1DD1E-FAE7-4DCA-B175-CDF4557A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C3704D-D9C3-4361-8ACB-9C3F2F63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290450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2D38A1-284E-465A-9777-2BFC3B43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468CB-F593-4A1D-837B-B20A3F3E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28395768d4b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74DD0-5DE5-487B-BF57-C00B6335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31A65-DB21-4422-B295-79600C5B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E1CAF1-B4EB-41FC-A6DE-885FEAF6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1719A-2ED0-435A-962F-B6988ABA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913465-C39B-4644-A2B2-106BCB46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96CBA5-E727-4755-B261-48F09A37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F0A6B-0538-43D5-B581-BA2C0A7E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F026A-1285-4C4C-87CC-F3CB8A48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F9295-30B2-4D12-903E-1A72940A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BD027-A598-495F-A7F8-E4658A3B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63F66F-4BC6-4F0F-AFC2-56B78AB0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77E6C-A88A-4051-8B91-F2B617AB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A76988-63CA-4CBC-A0BA-52A62159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9DD1BA-ED7F-4410-A912-D904C743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846883-3513-4838-B97F-166716AC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7303A4-BB23-46A1-B97A-773DBBA0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E51CE-8487-4F71-A861-8F5E688A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 repeatable template or digital toolpath and an inspection plan are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05F28-49B8-46F4-803D-41B26469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B76694-D12C-42AB-811F-869C1DA7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280911-8A7C-4547-853A-CE79D763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C19AE3-907E-4033-A208-49F7F2FD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430333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C2D261-A2F4-4A30-8E21-0D20FE7C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F3838-F0D0-47CA-B415-00182C51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4fde2be6445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39C5E-C780-4FB1-8DA4-2674DDDD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D0A1FC-03A8-4D7B-98E3-D5E68E7C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1EB9F-86B7-4321-BE51-053FF314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AC596-BFE3-4FD1-A3EA-8969A6AB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E20CC1-0B3B-43A1-9602-159CEC2D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60C06-1486-4C53-9AE3-6C506CA3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A264A8-9760-41AF-A86E-906C602E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357CA-0BB4-44B9-8BBF-D3720866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01151-FC08-4109-A273-96CE641D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BED1D-69F0-4104-BF98-0D4ABFD9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0380C8-F1A3-47A8-BFC7-374DCD46D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0ED166-51CD-4131-AB0C-E582A993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B9EC0-F5F5-453A-9CB4-3F869361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DAEDE5-36E2-4D12-8A1D-EDD22D34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291820-1887-49D3-9484-EE872C75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070372-4178-4890-AC07-3DDEC36C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5B0F1-AD5E-4FC6-A388-323B2D32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166AE6-E700-44DF-8DE0-50188CF9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9F2453-C54F-4A15-BC26-12274C9A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02621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C049D8-FF60-4ECC-B57D-D8F8A417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2F4E2-9CCC-482A-9702-8714FF03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6d079878e4c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6D9341-EBFF-41CD-9D3B-7A0FA4A7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77057-1E59-4E54-BB3A-7CDD490F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1A76F9-10C3-45EA-B3D0-340E8610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EFBDB-95C1-45C2-B75F-02EA1B5C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58C41-AAF0-454A-9FC1-B80CF150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42E1E-6D73-463C-8B33-0D74CCDF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42FD4-02B8-41F5-9D33-42D0B80D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E398FC-B0DE-439E-92C2-BDD7CE8C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A280A4-9587-4AE4-A1E0-7F0617D0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AF2F69-9DEC-4421-996F-402DA9D9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BB7DA3-9A81-4573-AC56-4B5D0AD2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65082-9071-4FEE-8B87-28622AB8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C79D00-DFD7-4342-9CB5-40E30F42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8D996-2F42-4137-9B9A-A2F94644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DD904C-DF05-486D-93A2-23535E7B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3920E-DE1C-439C-8099-1955B713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C0C0E5-791E-425F-9063-BCB45D51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471118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047B62-206F-4F84-B0E6-D958AE08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5FE9F-509E-4457-8774-2FACACC3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ade6b988041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B39781-1CEC-4C27-BA9D-A3058A0B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1AB2B3-95E4-424F-B5D7-E1FDEA12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34C52-0913-4A31-B52A-5529FCEB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F0F63-B347-47D8-A557-CC5C6A11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182318-ACB7-48A2-B9A7-B4E25D80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70615-52F8-467E-9BB8-976A8F41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533E36-1957-4C9A-8AD5-E17227BB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3136B1-84FE-45F7-8533-C1127DD9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DDE05-6FDD-4C27-BE4F-C0699FE8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DC75BA-9BB5-434E-BFD7-28FF7643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0EF050-A346-41A4-A44B-A4EBD940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52ABEC-C90A-4007-B9CD-767D25EA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65B97-0B30-48CB-A30B-FEB87B29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EF99D-FE74-449C-9178-C9057655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5E7F4B-4B35-4C2E-81DB-BBEB2770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5F5894-16B7-4F4E-A15C-05D12E91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8929A8-A669-41E1-B49A-294D239D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725227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16C350-E501-4261-B502-3D9887EE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6C73FE-02BB-4D73-AF09-E4E596B4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e243db48446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AE27F-38A4-435D-88D3-83084261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1472B-A354-4076-A9AB-DA2E8412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1FFBBB-0079-4C06-9951-F2AD080F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5F72C-83C0-4B3F-9D7E-D7E79446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97544-F7D1-4747-B900-E3256800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2B81F1-5BA3-4CE1-9B90-09F58F83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454F7-0859-4296-BC9D-4414FB7A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5696DC-0CA8-4FE7-9DEE-97EB65FF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DC3AB-CF91-495B-B9F4-E928E7D1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EB78D7-B6FA-4E0C-8BC7-407F630C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BACBA-FF26-471C-9139-80381442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2FEB33-29A0-449C-9CB9-A243FF3A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6CA283-386A-47D3-AF61-28072D34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C4E3D-D382-4A57-BA38-54EEE361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C3BEB-2E86-4C39-9FA3-8DC6F1D3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25B0B3-61C3-4BA2-B9F8-3387A99C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AC082-7182-4872-A518-2CAFFE6C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F9BFD9-5709-45EA-BBB1-6EDD4E4E8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404A05-7260-442B-8E88-90969C99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959243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BC40A9-FA83-4DBA-8E77-4251B2D6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07DB6-E7EE-4079-8272-677DB7A0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322b62e3941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40800-6168-4137-9ADD-E03F0FAE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87FC68-8C5F-4194-9DF9-2A670CBA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4C60D-787F-4751-BFD2-CEAF5792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06092-B1BF-474C-BDEC-E5911822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6C880-9B7A-47A0-85E2-EDE8E19A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C4D56-BFAF-4BF3-981E-42E781F1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245FF9-D554-492B-BCB3-11FFE857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55503C-5EA4-4DFB-A96A-8AB1E169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0316DE-5055-4B98-8B7A-77279437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A5F98-5194-4320-BAA0-4585A51D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3DBD25-2F69-4657-B70B-18073CBB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051BB-708C-4B83-88D3-538AEC05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9367A-CCDE-42A7-873B-9C28EB95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054B13-4C5D-4733-88FC-B49C58BC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33D16D-7E88-4A7C-81FB-CD43D0D9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BC06A-8A07-4F8F-9773-FA64B412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C3E5D8-F11D-47F9-B04B-294E1C58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49912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396A67-D04E-43E4-B6DD-1BE384D0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55B3E-BB89-4F88-BC9D-3709163E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56f87630a4e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F9AE9-5FB9-44F2-9B23-3B25F974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5F225-33AD-476B-8F4F-2BDA969F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3E22E-B51E-47B3-A1DD-C166FD13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10766-2E96-4096-828D-CDFD42DC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AEA2F1-5972-4D99-A858-E303AEB4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DED47-4C14-45EC-A514-7695DE6B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30788E-E39C-415B-BD7F-6DCD7BE5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964620-8F0E-413B-B603-32741E1B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正确结论：Verify one reference, batch-cut, then sample dimensions and hole positions agai…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E341F-473E-4963-8682-BB549755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AA188-6F13-4298-9021-F1AC75BD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6037A-6606-43E8-88FD-1E90A3DE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2BB2A1-A6B3-4A02-BABB-7B6BD56A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3286392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B2486C-5375-4C4A-B78B-92937AF8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2DEA9-63FE-4298-95FC-E87D69B6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3940d2075c49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B7A9B-FE63-47AD-BE14-C18E4A1B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A38330-1E0B-4A8B-96DA-875B4636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46C92-1D7B-4B5B-B2AC-5CF341A3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5E1AA-9D14-40F7-8EC5-09748592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9BC59-32C5-40A9-80BC-B36E3DA3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7B0C8-9462-4D9F-8A14-D1328468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4B50C-04ED-4DA0-AD45-2C1A6D7F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551B4F-4254-4E62-93D6-23462EED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C0F78C-E56D-43BD-A831-EB0AEFD3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6A8E99-5117-4080-B58D-DEA9BF83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B71E02-DF1D-407B-BF2C-E7560C21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5903C-5527-4F34-A01F-F39CE984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9EA498-5E4D-480A-B531-DE631B3B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655132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ABF60-88A1-4C2B-85AD-29E5DBDF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DEC77-83E4-4618-AD14-1B7DDF50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84c56d567147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74AD69-165B-4324-BC09-D9DAC3B4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735CF-A5FB-4C89-B0CC-A6C9F56D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8BA34-8371-4E47-B37C-ED52EF1F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能独立执行“读图—排工序—定工具—检查”，并说明每一步理由。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A6312-2E45-4419-A69E-5BC348F5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1C3FF-C259-408F-9E32-D7F440B7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C107C-8232-4698-8F15-A9B65204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7861AC-9A1B-4B25-9F9D-193C36C6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37A49-4143-40C4-9D3A-32070429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32F78-D681-4C75-8DC4-2759EA4E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C419D3-26DC-48A4-A21E-C409A8AF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8444E-D673-4BFF-8B55-90C636BF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15DF13-7D54-4922-9146-0E4DD165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A5F72-4AD6-48D0-8AA1-5F29AD5A3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93DF8-5D43-49F1-9DD4-C14CB012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976483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F2AC01-5DAE-4B33-922F-16EDDB18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55517-5D30-4444-B669-20B8C8D5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ee1ebbab546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48CDF-4025-41BC-B104-B0A78D9B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6EDE7-2BF5-44E0-90FC-9A1136F2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AB342-240E-4BA9-9A73-1EBE0C58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693483-45E7-4781-BD19-DC03B1BE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57AC9-3452-4DC4-97D9-E731E74A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AE5C37-2BA3-4367-A5D6-2E3FBCD1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4D624-55B9-4402-8980-0CAE0239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2BD918-363D-4720-95E9-E72E23B3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21ABD5-E132-4B7F-AD22-D9DDB889A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68CC9-38A3-4093-967C-EF53C203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C678B-D232-4B09-B0EA-53A5775B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EE63D8-0147-4884-A036-08CA78DB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63055-740E-4D0B-A4EE-97FFBFCB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11EB1-0795-49C9-8347-D8FA04DE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1E4C3-470D-46A4-A84C-805219B3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935F6F-5EE8-4D7D-9C1E-DA9BFAE1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361852-5B1D-497B-9692-21FA3A2F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8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正确结论：Surface finishing cannot correct inconsistent geometry.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2120D4-B643-4C0C-B856-A48FF2A8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659510-E801-4061-9DCE-D0171EAE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64D55E-74B4-47D1-A02B-114E42EB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F1EB4D-B368-495B-9AFA-0F0D9A51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592133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819B58-16E2-424E-95F6-5116A518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C019C-4EED-4E4B-A46D-A6C09C31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a7c04216fa40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4CFF04-1E5B-41C2-9A1C-D19179A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7BE4B8-2F47-4011-95AC-06B0F7CA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D9109F-8667-430D-8936-2A34F90E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4F5C2-DE4F-43A7-BA15-BE64C941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A64CCD-6A9E-4648-BC6A-6CDF2745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77914-C1E9-47B2-981D-8C74E037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498DB8-49DB-4838-B814-11494878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0E5CB8-3613-4E00-8113-50465535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2F46C-9B28-4DBE-B322-C3BD7119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085054-29BE-42E1-9DF5-DBAD8201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C8F80-F700-4C10-A45D-96E86536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49FF42-25F9-4908-84BD-A0322A21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4650B9-8472-4DA5-8C93-13CD3630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3FC91-B3B4-47AC-AF6E-877BAD88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7B2C8A-2633-49BB-8ABF-91F4AF7B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6E40AE-DB09-44C7-A469-96844C63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78A638-5BAE-4C5C-A42A-A4567753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C4B9AD-39FA-472F-9539-A53C03F6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F50CA-6F03-4997-8183-5BD9959D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041718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8CFBDC-C4A7-483A-8D52-CD9079AA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9DA413-072C-459E-9924-2A1FEE2E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fc4c2d13340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D93D6-95C3-46CA-A666-06E21EF3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1FDC2F-8A75-46BD-B50F-250412FE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D7D01-E3C1-4F9A-AAD1-33954DC1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79467-49AD-4929-93EC-0A91C699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64003-6419-4951-A5D6-9D14171A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47208-5CB8-4895-8ECC-58042F71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36B8BC-9F1D-4097-8E6F-A825E8B0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73AE56-FA31-4A18-AB96-D75BC899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9AE2E-16CB-4339-B683-BC090796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F30E08-F149-4B6F-834E-8B4FAAD4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712CE-3CD6-4D0C-B513-64045030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E29C8B-3E2C-4D56-803C-4A02E0C8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ABF288-BF12-4947-A6B2-19470E80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856A29-3CF0-42FA-8337-2B45AA05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CB861C-934B-4EE4-BDB2-064340D8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98F6FD-FA22-4995-90B7-393A82F9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C470A-F854-478E-BDF4-684BB200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5088678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64CEA7-0BAE-48B1-81EF-86073D62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C4BF5-83C7-4F16-A8A5-46D8BD82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7324cda9b49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D5146-2E19-4682-BDBB-40D5AAFD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96DA1-715A-4B2B-9B93-7B8242D5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7F39BA-0FB0-4888-9191-A6FDFE57D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25C05-623E-4B37-90D5-756306BA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B45416-DCAC-474E-A8C1-A0D21157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BBBE11-E5F9-49D4-BDAF-3CB60F0B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4F4DE-21B9-4244-87E9-5D45F96D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4591C-2E07-41EB-BB5B-A2E32F5E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7387C2-CD9F-4E0D-9E58-0E92E470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BF12A5-433E-4143-A85B-B6331FB4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290E5-76D7-4EC8-A146-6CC796781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AB126E-9B03-4180-B4DB-EDF91A6C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879F0E-A3B6-4088-8B57-9D588CAD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7829B-C479-4750-ACDF-9F3568EF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4B4160-F954-422D-9D36-F9C7F9DF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15B70C-6492-415C-9744-FE21E190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861AC0-60E3-4D7C-B45E-63C8E1CE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3978760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55F6FC-F8DB-47E9-80E5-B3557F08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DC2CC-1754-41A1-99A2-1E56EBD7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40dc61b5743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D3D34-DB31-4578-9ADC-518FBFED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31140-7A41-478F-BEEE-05B8A673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0AB1B-4BD7-4A3C-9743-140B2417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80521-4FE3-41AF-8DD7-1DA3C1B8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15D90-6AB3-433C-8326-DE39543B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FB0ED-41D8-49C9-B6A1-C7C73A59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451B8-E101-49A6-8B38-F8A96A2F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AD53C-C587-4D65-B426-467FE534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FCD728-0427-4533-891E-A78BC08F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9A9B6-1F83-49C5-A0DD-5DA8D4FD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3A7212-A4E4-4194-9C03-0B8CFF5E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7A2E90-DC82-4A3F-B3B8-89BF9342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237D0D-D2AE-40DD-B84C-A6B0E0A8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57ECE0-E176-4FD3-B32E-58AACD1A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3CFED-6E8C-48FF-BEB7-244231C8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3E55A-1B4C-49B0-B00E-E0EB9E09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974C1A-5B49-4D67-8E55-FFC5A4AC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C161AD-4ED7-43B0-88A5-BB0616A6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9ED641-9449-49B8-8006-896FF494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2918221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13320B-BE3A-4C6A-B81B-BA8B85DC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A0FE6-3E69-4B05-8DC3-BAA19D07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6867d756846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83E7F-8377-40CD-8A87-E796F375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9CB73B-9D30-4745-A2A8-7E6B1E2C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49CFB-B1AF-4EE6-8D40-ACC2073A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DE06D-6B8B-4691-AFEC-3AD68BAF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0B2D4C-032C-445F-B5DD-9E43F67F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2533B-A16C-43D4-9946-EDEEAFA9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EB8BB-F912-4CF9-A6BE-9A7DF867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2ED247-4591-4B37-B718-38B1E6BB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386721-2702-4386-B2FD-9F49394F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191D77-CB63-4E5F-ACFD-C94C4BCA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90FD9-1A0B-47E8-A96F-09851E7E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96A80D-9FD5-4F05-85BC-73C9E2D2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FBC3F4-A3A5-49BA-B0A6-06620AE9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79EF8C-96EA-4C16-8314-05BBA438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300061-9C57-4831-94E2-9455D528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C2AC3D-3D44-40A0-A2D0-DDB0E5B2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20804-19E4-44A7-9A05-C2283C79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836620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BF091-E340-4432-A122-B68433BE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75910-AF43-46C6-B75C-2A9E151C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1d670fa13747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5E281-3579-4075-AAB1-B35AE202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AB64E-8398-46B3-9558-A925ED12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AF330-4843-4603-8D12-0AE793B1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3F6A1-7B83-4B95-BD17-BB12A976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8F156-A714-43DA-9D05-FE5A7434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BB5FE9-FF81-42B0-8989-EDB58FC95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1DF451-C1AC-4F2E-832B-131A2C39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3820AF-2109-44FD-A20D-61F17142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repeatable template or digital toolpath and an inspect…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E7A702-54E5-4CAB-94BA-1B723F80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60EA7-55C0-4ABB-A8A4-2FCD6036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9C8B8-E232-4606-A76E-B7B23A0C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3AECFD-DE08-45BD-9DFF-F9F85AD8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7675603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C5A5F5-7EC6-4538-96E9-0A322A2C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04AF4-8DCB-4A85-9A16-016F51B5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a2899aabb944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1242B-2B58-4A95-8DD6-21594BA2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A05A7-2429-451D-A9AC-A89C7E58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EF820-01BC-49DA-9EA8-50E95233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A83F4-4AD8-450F-8D05-6FCEB355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72ADB7-30FC-43A1-A6FD-76A28499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E0E4CF-4C8B-4D93-9797-E8D05117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C573DD-4D83-4B42-A48B-65B03344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B3668-41EF-4EA3-9F8B-EF00BED0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31E85-E389-40FC-898C-C6D241C3C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67B2F-B386-4C39-9483-EB6687A8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542624-FD8B-4356-89DC-C634F5AF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201D3-F424-4BBF-992F-2CED693B8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D9B82F-85CA-4484-BAE6-53C1158C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930712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C55B0-76F5-4E94-A1AA-C38D63E7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B8497-01DB-4783-B859-1E01FC5B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77f357f974e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260A5-6264-4665-BAD0-66C29238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8C862-A3BE-425B-863A-E79C3CD0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33503-45BE-4770-8684-8EB14EF4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CDD01-A2FC-402F-AE72-E39CF36D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F875D7-3261-4AF1-A157-8DFA6AAE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B8C091-51FA-4B2C-9448-A8B807BF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E0E53-1840-48D1-A260-ACF1B3EA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D02FEC-9358-46D1-A4C5-7AF994C1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A541D3-82E3-4EF5-9537-6F2D1316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A0817-7B3F-40AF-BB97-038F8AA2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C89936-629B-473C-B64D-43B5998F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2012C-9296-4E38-B924-DF8AE201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6C4A2E-58B2-4CF0-B2E7-383BF0AD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5DF79D-9DFE-4F72-959A-90733D01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1643577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0B85CF-7745-4D05-904E-9D995394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F3B274-41DC-4746-B17D-DAC61A47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03ab9844544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A11A2-3EC9-40A2-9D3F-632A299D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5E0CA-389F-4931-B860-F0A988A8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3500A-6826-49F0-BAB3-14DC62CE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32C2F-0FF8-43EA-84C3-DB48A9F1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7BF2A-F781-437C-8C62-D153B840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C2F7B-E9B9-4C94-8F38-AF6B8ED5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02D8D-1B18-428D-A854-225F8373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11A65-EF5F-4FA7-A3FF-30E46FCD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B85FF9-F77A-4B05-BA49-DC47B246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FAAC68-75DF-4012-87E3-772B949D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1F0FD-194B-4E0D-B9D9-0A16B360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B7769-73ED-439F-A2A3-659823C8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A7DCC6-C769-4788-9117-C2AAEE20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32895-D106-4596-AE38-2352D28D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4DEB5-4FF2-4930-9587-93E0372C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EECD2-678F-40F0-908F-9638FE02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E18741-BA41-4A54-AD6D-F21B6D10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A repeatable template or digital toolpath and an…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AD605D-9E39-4E04-ADA8-93387B4F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F141C0-B835-435D-A3F8-9098B434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6D6A3E-454F-4E72-B5C6-3380216A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3F4D52-C96D-4F78-992F-E15B0DFC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145696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C37C04-4E5B-41B5-AB0E-91115745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517C0-66D0-4170-917E-084C5647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29b3213444f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CDA87-125A-41FA-85AA-D45C1F48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933465-3B45-4C53-8EEF-6959323F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A929F7-DEB1-4707-B7D4-FDFCB61B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2ECAD-4FC6-4359-BCC5-9EACF9D1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E6C75-1E18-4A39-BF5E-46D39A72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C6EB1-4894-41C9-97D3-95C886DB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55AE8F-0BD4-4A25-9B5C-A8C78F3E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A3D9C-C771-4EF0-BF6B-7377E7E2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45CEF-2503-4277-BE6F-4CA7C450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472A28-699B-4537-AF2C-7D9AA7CE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8324D-A014-4FB1-A6BC-DA48FBE7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C83421-5A8C-4D5C-8E76-BA95B3C6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70998-2598-4B3D-B325-621BD089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D4DB2-CF11-4942-B629-C8BEBF69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3FE8C-A33B-450E-A942-897370E9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A6A19-50E6-4AE0-A2E5-C6AA5C4A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0F662D-16BF-43C3-9508-BBAAA970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F5C8BC-94F3-44B0-A5BD-9D8CC5D5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B55C0-E7B4-427E-A3A2-CBC2C1C3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0153647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45B12-1428-464A-83F7-D0E4C5DD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B705F-76CA-412D-8383-A5EAD43C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ac1626cfa40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9B6AF-E32A-4C9B-96A6-F3912EF8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53F13-693C-4B86-9E4C-5F388A49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422A6-8F48-4E28-8123-8B86C499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97B370-CB39-4ADC-938B-5DB75566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0A3819-74C9-4292-B599-B665764A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FFCB79-A477-49AF-AA5A-2A6A9084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AAB37-CFC4-4507-B3E3-58DBEACC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24DC6-0E6E-427D-9F29-F927EB0E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832C17-043C-40D4-8CA7-0CFDC378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4E0D54-3A4B-4796-8EBC-72FCE2F7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94DE01-0EBF-4EDE-8235-21BA7C0A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AD15D-AE56-4ADB-B2E4-803B9050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8F5CB-E496-41C6-94FB-C596B42EC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3952D-C248-437B-A5FE-54B9EDBA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6BA3D-69DE-4322-9E0D-C2ED5696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9836B8-3E11-44EF-B08C-7EA145997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D6C46B-B558-442E-8727-490FFD25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7003636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3C417-9F85-4CDD-806D-844F6803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9AD85-8D20-48B0-AB5C-C3E532A2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597c58bdb44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A2DC5-2FB7-4442-995D-A4383D7D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FDB88-F889-4934-B244-BFAF0CD0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72A91-070B-4225-BED8-BF1E35B4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09EDE-7B0A-48C3-B80F-F708A21A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9A2F9-0021-4037-A9CD-C4C7C8FC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566CD-91DE-4082-BBCD-85D10AA9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F18277-7870-4F82-8179-20E65767C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FDF01-3E30-48A6-8485-8B17EE00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6D198-E1D1-4B12-AE76-0C51399F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448FA7-6657-4AE0-881E-7B9EDEEC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2A7B1-5B55-4430-8322-7A748700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6391B2-1B0E-432B-A531-7D1D6938C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1DCAA-5C24-485A-9BE5-23623631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02E21A-8067-43BE-9842-DA27BD06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5D3128-77EF-4A7A-A751-98B6AEC0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89CAF-95C9-43B7-8324-219BB573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78690B-30E5-42D3-B436-483880DF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559973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4929BF-0119-4E6C-A9D6-57977618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1BF82-4D32-4CB8-8EAF-DE804EAB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ea2229d3c43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DD8AA-74E0-46BE-9802-9EC41821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BE2F1-3571-4D18-A999-1B7CE7AA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2B7A0-8EF3-4F4B-BAE4-8D0BD653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AB4D3-FEF9-4CCE-8A80-73A30608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70E47-EDD4-4A95-9A98-83756BC1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FC4F1-98C1-4AF5-8729-0EF9E452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B0CBB-01B0-44D6-BD35-7241C821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0E85B-E814-43D3-BB2C-234CEAA0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26DB05-902C-4504-8562-C44A65A6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CD6A9A-5890-49DB-855A-5FEA8B11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E81AA-7336-4B8E-8003-49258EF0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774626-3DA2-42B2-AF20-50A030FD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D99AFF-70DA-4534-968A-48BA2341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252631-E781-406F-AE7E-D259A2A4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7AA96E-37D4-4130-8849-F0C91653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727B4-B1EA-465C-915E-2E8D7686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0A3025-6D82-45BD-B294-DB45FAF9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EEE1D-2BF4-4F0D-A495-CAC1F3CB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94B1D3-C225-47D1-8257-BFED0D4E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217050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42D98A-8BCD-45B9-B6FD-5C68E515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ADB13-4C15-4FDE-97BE-964D967F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6c2ffbf8e43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623C9-6E9E-45EA-A12C-CF078FBF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8DB5E-EBE9-49D0-BB28-F502437C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AF3C39-2242-43BD-8B5D-B0F61713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4D606F-A325-471F-844B-15FF85195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DABD9-A362-47C4-AE3D-594C9E1C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548CA4-554C-4238-A85C-F53CB716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4BD31-0A8B-40AE-8888-965C0BA8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1BB2D2-CEE9-4500-B1C7-D19EFCCC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984F7D-59DA-4BEF-A618-E00C1201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B699B8-6C0B-4901-A669-785ADBCD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E58F0E-2E78-49EA-B2D2-57133273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9F12A1-1E91-4932-BD2F-F916D433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ADA27-4554-40CC-A504-5BEE6213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8B78C8-E8DE-406A-9A2A-1AC56DBA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632264-0E9D-4BC3-A4E5-29EA97D4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39F74-2080-45A0-A58B-0B140302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C6CB9-A5D2-4FAE-A3A7-B5473F41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3392970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4F796D-CB6F-4C55-89F3-59E5B3C8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FD65A-9ABC-47DC-928B-B06D217B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8949ca1d443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CCE19-A7CB-460F-B1D9-1FBF93C4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93477-1D3E-42DB-A2C3-35D36C0FE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0476D1-D103-4CE1-8B56-6EB2860B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A76EB-E88B-4AE1-8302-B307314E9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FEBDA-F1ED-45B1-80CD-8697018A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F132F3-B308-489F-81BA-E6FC661D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3E664-1762-4BF9-B24D-C38112CE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D10540-08DA-4489-A728-C3E6DBB6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Verify one reference, batch-cut, then sa…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CE8D4F-3DE8-444A-9D46-B171FC01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22503-6A6A-4061-89B0-BE23ABA1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4E6FB-9B8E-4BAC-89B1-A0CCE9001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51736-FFCB-4EAF-B53A-89DE4FF8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718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96B1A-3DF0-4C67-A5AE-61C1E9A4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4DE94-027E-4D40-B465-CF242680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5ffcd32b046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85348-8625-41E7-9896-DE17C43B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022B7-2933-4F77-97AE-252D08F4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C1F78-1EF8-4B05-A289-286CAC58D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AD79C-CAF8-469A-BF6D-0C3DBCAD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3BCBF-625B-48E9-873B-AB24233DD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DBFDE-755F-491E-B7C6-8875DFA9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20D5E-4F03-46B9-9788-B752DF35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179DF4-301B-4297-9E5E-0B25AB8A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1EA2E-43F0-4075-A288-68D5440B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10D50C-B385-4C94-A11E-6A1FC008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545223-3E73-474B-924D-F19E81DD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77B72-E894-4D9C-A99F-46E49EA3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1723D-613C-4DFA-8611-494F00CF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330439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2026-08-19T09:06:42.5040000Z</dcterms:created>
  <dcterms:modified xsi:type="dcterms:W3CDTF">2026-08-19T09:06:42.5040000Z</dcterms:modified>
</coreProperties>
</file>