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7147dcf6764a66" /><Relationship Type="http://schemas.openxmlformats.org/officeDocument/2006/relationships/extended-properties" Target="/docProps/app.xml" Id="R385993e7d7a841ef" /><Relationship Type="http://schemas.openxmlformats.org/officeDocument/2006/relationships/officeDocument" Target="/ppt/presentation.xml" Id="R68a10a26e4bc4c49" /></Relationships>
</file>

<file path=ppt/presentation.xml><?xml version="1.0" encoding="utf-8"?>
<p:presentation xmlns:p="http://schemas.openxmlformats.org/presentationml/2006/main">
  <p:sldMasterIdLst>
    <p:sldMasterId xmlns:r="http://schemas.openxmlformats.org/officeDocument/2006/relationships" id="2147483648" r:id="R20f042613edf4244"/>
  </p:sldMasterIdLst>
  <p:notesMasterIdLst>
    <p:notesMasterId xmlns:r="http://schemas.openxmlformats.org/officeDocument/2006/relationships" r:id="R49aff2faf7db4d54"/>
  </p:notesMasterIdLst>
  <p:sldIdLst>
    <p:sldId xmlns:r="http://schemas.openxmlformats.org/officeDocument/2006/relationships" id="256" r:id="R63c0ace75e724e59"/>
    <p:sldId xmlns:r="http://schemas.openxmlformats.org/officeDocument/2006/relationships" id="257" r:id="Ra4b8da3fa86e4317"/>
    <p:sldId xmlns:r="http://schemas.openxmlformats.org/officeDocument/2006/relationships" id="258" r:id="Raa57abc12a2e43c8"/>
    <p:sldId xmlns:r="http://schemas.openxmlformats.org/officeDocument/2006/relationships" id="259" r:id="R08bd41b692f146fa"/>
    <p:sldId xmlns:r="http://schemas.openxmlformats.org/officeDocument/2006/relationships" id="260" r:id="Rb934f04e9f0941e9"/>
    <p:sldId xmlns:r="http://schemas.openxmlformats.org/officeDocument/2006/relationships" id="261" r:id="Rf825bc7f3da74d38"/>
    <p:sldId xmlns:r="http://schemas.openxmlformats.org/officeDocument/2006/relationships" id="262" r:id="R1153941f6ea14bc7"/>
    <p:sldId xmlns:r="http://schemas.openxmlformats.org/officeDocument/2006/relationships" id="263" r:id="Rdfa2b44805a34ebb"/>
    <p:sldId xmlns:r="http://schemas.openxmlformats.org/officeDocument/2006/relationships" id="264" r:id="R3a7a9f99bb654369"/>
    <p:sldId xmlns:r="http://schemas.openxmlformats.org/officeDocument/2006/relationships" id="265" r:id="R176ac84e235643ab"/>
    <p:sldId xmlns:r="http://schemas.openxmlformats.org/officeDocument/2006/relationships" id="266" r:id="R0a2e9807fc5a491a"/>
    <p:sldId xmlns:r="http://schemas.openxmlformats.org/officeDocument/2006/relationships" id="267" r:id="Rffaf595929b84b9a"/>
    <p:sldId xmlns:r="http://schemas.openxmlformats.org/officeDocument/2006/relationships" id="268" r:id="R4148cbbcec1949d4"/>
    <p:sldId xmlns:r="http://schemas.openxmlformats.org/officeDocument/2006/relationships" id="269" r:id="Rc05b517294634f10"/>
    <p:sldId xmlns:r="http://schemas.openxmlformats.org/officeDocument/2006/relationships" id="270" r:id="R47dc52053bbc4d28"/>
    <p:sldId xmlns:r="http://schemas.openxmlformats.org/officeDocument/2006/relationships" id="271" r:id="R7d2dcf199857465d"/>
    <p:sldId xmlns:r="http://schemas.openxmlformats.org/officeDocument/2006/relationships" id="272" r:id="Rb506a9d1097f45ae"/>
    <p:sldId xmlns:r="http://schemas.openxmlformats.org/officeDocument/2006/relationships" id="273" r:id="R51f4dd49e37a47e6"/>
    <p:sldId xmlns:r="http://schemas.openxmlformats.org/officeDocument/2006/relationships" id="274" r:id="R1a18a7ad11c74e09"/>
    <p:sldId xmlns:r="http://schemas.openxmlformats.org/officeDocument/2006/relationships" id="275" r:id="R94d32c5b6c6c45d4"/>
    <p:sldId xmlns:r="http://schemas.openxmlformats.org/officeDocument/2006/relationships" id="276" r:id="R48d2dca2b9d44e09"/>
    <p:sldId xmlns:r="http://schemas.openxmlformats.org/officeDocument/2006/relationships" id="277" r:id="Rcabb3095e6394a6c"/>
    <p:sldId xmlns:r="http://schemas.openxmlformats.org/officeDocument/2006/relationships" id="278" r:id="R13f9269b13b24dc0"/>
    <p:sldId xmlns:r="http://schemas.openxmlformats.org/officeDocument/2006/relationships" id="279" r:id="Rad3a515d16064218"/>
    <p:sldId xmlns:r="http://schemas.openxmlformats.org/officeDocument/2006/relationships" id="280" r:id="R2cf291b83c4f4724"/>
    <p:sldId xmlns:r="http://schemas.openxmlformats.org/officeDocument/2006/relationships" id="281" r:id="R014cf7d2efa04b10"/>
    <p:sldId xmlns:r="http://schemas.openxmlformats.org/officeDocument/2006/relationships" id="282" r:id="R83d86255ba464193"/>
    <p:sldId xmlns:r="http://schemas.openxmlformats.org/officeDocument/2006/relationships" id="283" r:id="R17ce6b242db04ce9"/>
    <p:sldId xmlns:r="http://schemas.openxmlformats.org/officeDocument/2006/relationships" id="284" r:id="R5807876ae81f405b"/>
    <p:sldId xmlns:r="http://schemas.openxmlformats.org/officeDocument/2006/relationships" id="285" r:id="R0e35ba646b4b43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901c9e83bb43a9" /><Relationship Type="http://schemas.openxmlformats.org/officeDocument/2006/relationships/slideMaster" Target="/ppt/slideMasters/slideMaster1.xml" Id="R20f042613edf4244" /><Relationship Type="http://schemas.openxmlformats.org/officeDocument/2006/relationships/notesMaster" Target="/ppt/notesMasters/notesMaster1.xml" Id="R49aff2faf7db4d54" /><Relationship Type="http://schemas.openxmlformats.org/officeDocument/2006/relationships/presProps" Target="/ppt/presProps.xml" Id="R9deec3df7f084da7" /><Relationship Type="http://schemas.openxmlformats.org/officeDocument/2006/relationships/tableStyles" Target="/ppt/tableStyles.xml" Id="Rfcd6084c80ac4029" /><Relationship Type="http://schemas.openxmlformats.org/officeDocument/2006/relationships/slide" Target="/ppt/slides/slide1.xml" Id="R63c0ace75e724e59" /><Relationship Type="http://schemas.openxmlformats.org/officeDocument/2006/relationships/slide" Target="/ppt/slides/slide2.xml" Id="Ra4b8da3fa86e4317" /><Relationship Type="http://schemas.openxmlformats.org/officeDocument/2006/relationships/slide" Target="/ppt/slides/slide3.xml" Id="Raa57abc12a2e43c8" /><Relationship Type="http://schemas.openxmlformats.org/officeDocument/2006/relationships/slide" Target="/ppt/slides/slide4.xml" Id="R08bd41b692f146fa" /><Relationship Type="http://schemas.openxmlformats.org/officeDocument/2006/relationships/slide" Target="/ppt/slides/slide5.xml" Id="Rb934f04e9f0941e9" /><Relationship Type="http://schemas.openxmlformats.org/officeDocument/2006/relationships/slide" Target="/ppt/slides/slide6.xml" Id="Rf825bc7f3da74d38" /><Relationship Type="http://schemas.openxmlformats.org/officeDocument/2006/relationships/slide" Target="/ppt/slides/slide7.xml" Id="R1153941f6ea14bc7" /><Relationship Type="http://schemas.openxmlformats.org/officeDocument/2006/relationships/slide" Target="/ppt/slides/slide8.xml" Id="Rdfa2b44805a34ebb" /><Relationship Type="http://schemas.openxmlformats.org/officeDocument/2006/relationships/slide" Target="/ppt/slides/slide9.xml" Id="R3a7a9f99bb654369" /><Relationship Type="http://schemas.openxmlformats.org/officeDocument/2006/relationships/slide" Target="/ppt/slides/slide10.xml" Id="R176ac84e235643ab" /><Relationship Type="http://schemas.openxmlformats.org/officeDocument/2006/relationships/slide" Target="/ppt/slides/slide11.xml" Id="R0a2e9807fc5a491a" /><Relationship Type="http://schemas.openxmlformats.org/officeDocument/2006/relationships/slide" Target="/ppt/slides/slide12.xml" Id="Rffaf595929b84b9a" /><Relationship Type="http://schemas.openxmlformats.org/officeDocument/2006/relationships/slide" Target="/ppt/slides/slide13.xml" Id="R4148cbbcec1949d4" /><Relationship Type="http://schemas.openxmlformats.org/officeDocument/2006/relationships/slide" Target="/ppt/slides/slide14.xml" Id="Rc05b517294634f10" /><Relationship Type="http://schemas.openxmlformats.org/officeDocument/2006/relationships/slide" Target="/ppt/slides/slide15.xml" Id="R47dc52053bbc4d28" /><Relationship Type="http://schemas.openxmlformats.org/officeDocument/2006/relationships/slide" Target="/ppt/slides/slide16.xml" Id="R7d2dcf199857465d" /><Relationship Type="http://schemas.openxmlformats.org/officeDocument/2006/relationships/slide" Target="/ppt/slides/slide17.xml" Id="Rb506a9d1097f45ae" /><Relationship Type="http://schemas.openxmlformats.org/officeDocument/2006/relationships/slide" Target="/ppt/slides/slide18.xml" Id="R51f4dd49e37a47e6" /><Relationship Type="http://schemas.openxmlformats.org/officeDocument/2006/relationships/slide" Target="/ppt/slides/slide19.xml" Id="R1a18a7ad11c74e09" /><Relationship Type="http://schemas.openxmlformats.org/officeDocument/2006/relationships/slide" Target="/ppt/slides/slide20.xml" Id="R94d32c5b6c6c45d4" /><Relationship Type="http://schemas.openxmlformats.org/officeDocument/2006/relationships/slide" Target="/ppt/slides/slide21.xml" Id="R48d2dca2b9d44e09" /><Relationship Type="http://schemas.openxmlformats.org/officeDocument/2006/relationships/slide" Target="/ppt/slides/slide22.xml" Id="Rcabb3095e6394a6c" /><Relationship Type="http://schemas.openxmlformats.org/officeDocument/2006/relationships/slide" Target="/ppt/slides/slide23.xml" Id="R13f9269b13b24dc0" /><Relationship Type="http://schemas.openxmlformats.org/officeDocument/2006/relationships/slide" Target="/ppt/slides/slide24.xml" Id="Rad3a515d16064218" /><Relationship Type="http://schemas.openxmlformats.org/officeDocument/2006/relationships/slide" Target="/ppt/slides/slide25.xml" Id="R2cf291b83c4f4724" /><Relationship Type="http://schemas.openxmlformats.org/officeDocument/2006/relationships/slide" Target="/ppt/slides/slide26.xml" Id="R014cf7d2efa04b10" /><Relationship Type="http://schemas.openxmlformats.org/officeDocument/2006/relationships/slide" Target="/ppt/slides/slide27.xml" Id="R83d86255ba464193" /><Relationship Type="http://schemas.openxmlformats.org/officeDocument/2006/relationships/slide" Target="/ppt/slides/slide28.xml" Id="R17ce6b242db04ce9" /><Relationship Type="http://schemas.openxmlformats.org/officeDocument/2006/relationships/slide" Target="/ppt/slides/slide29.xml" Id="R5807876ae81f405b" /><Relationship Type="http://schemas.openxmlformats.org/officeDocument/2006/relationships/slide" Target="/ppt/slides/slide30.xml" Id="R0e35ba646b4b43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91ea7f159054a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f16422d8774cc1" /><Relationship Type="http://schemas.openxmlformats.org/officeDocument/2006/relationships/notesMaster" Target="/ppt/notesMasters/notesMaster1.xml" Id="R11a699247cf349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9242527cf6f49c0" /><Relationship Type="http://schemas.openxmlformats.org/officeDocument/2006/relationships/notesMaster" Target="/ppt/notesMasters/notesMaster1.xml" Id="R9b50f4a26e0c40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68c3c68aea4d7b" /><Relationship Type="http://schemas.openxmlformats.org/officeDocument/2006/relationships/notesMaster" Target="/ppt/notesMasters/notesMaster1.xml" Id="R0f572b2d887148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ca642be13a477f" /><Relationship Type="http://schemas.openxmlformats.org/officeDocument/2006/relationships/notesMaster" Target="/ppt/notesMasters/notesMaster1.xml" Id="R2f839e06b4ba46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f2446dd05a8a429b" /><Relationship Type="http://schemas.openxmlformats.org/officeDocument/2006/relationships/notesMaster" Target="/ppt/notesMasters/notesMaster1.xml" Id="Re740bb069beb47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1bfa94264f354119" /><Relationship Type="http://schemas.openxmlformats.org/officeDocument/2006/relationships/notesMaster" Target="/ppt/notesMasters/notesMaster1.xml" Id="Rb0cf91fca5be47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fe26b39b284677" /><Relationship Type="http://schemas.openxmlformats.org/officeDocument/2006/relationships/notesMaster" Target="/ppt/notesMasters/notesMaster1.xml" Id="Rf2983f1f70fb46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e2a8f5ee525540b6" /><Relationship Type="http://schemas.openxmlformats.org/officeDocument/2006/relationships/notesMaster" Target="/ppt/notesMasters/notesMaster1.xml" Id="R306915394ec140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5607ee100a4558" /><Relationship Type="http://schemas.openxmlformats.org/officeDocument/2006/relationships/notesMaster" Target="/ppt/notesMasters/notesMaster1.xml" Id="R16b598cc91cf444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8f9940f44c24f82" /><Relationship Type="http://schemas.openxmlformats.org/officeDocument/2006/relationships/notesMaster" Target="/ppt/notesMasters/notesMaster1.xml" Id="R27969de4f1c345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e119c99f9b140c2" /><Relationship Type="http://schemas.openxmlformats.org/officeDocument/2006/relationships/notesMaster" Target="/ppt/notesMasters/notesMaster1.xml" Id="R25c85ec41bf7479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b095e30ac54e6c" /><Relationship Type="http://schemas.openxmlformats.org/officeDocument/2006/relationships/notesMaster" Target="/ppt/notesMasters/notesMaster1.xml" Id="R183b504f91ef453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3c2c39a54b49fb" /><Relationship Type="http://schemas.openxmlformats.org/officeDocument/2006/relationships/notesMaster" Target="/ppt/notesMasters/notesMaster1.xml" Id="R4b7e1852201a4ae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9d5d0ae396f4b14" /><Relationship Type="http://schemas.openxmlformats.org/officeDocument/2006/relationships/notesMaster" Target="/ppt/notesMasters/notesMaster1.xml" Id="R9c889c8e523f48d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d959546ecd34643" /><Relationship Type="http://schemas.openxmlformats.org/officeDocument/2006/relationships/notesMaster" Target="/ppt/notesMasters/notesMaster1.xml" Id="R11aac93246044ba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c8e99c51b04806" /><Relationship Type="http://schemas.openxmlformats.org/officeDocument/2006/relationships/notesMaster" Target="/ppt/notesMasters/notesMaster1.xml" Id="R308150ef8b1b48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08d55f015624098" /><Relationship Type="http://schemas.openxmlformats.org/officeDocument/2006/relationships/notesMaster" Target="/ppt/notesMasters/notesMaster1.xml" Id="R306452229e5e4fb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9f9a8f599948c8" /><Relationship Type="http://schemas.openxmlformats.org/officeDocument/2006/relationships/notesMaster" Target="/ppt/notesMasters/notesMaster1.xml" Id="R64a543426a1f40e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b4c082fd2a649b3" /><Relationship Type="http://schemas.openxmlformats.org/officeDocument/2006/relationships/notesMaster" Target="/ppt/notesMasters/notesMaster1.xml" Id="R813e3e8e9e034f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3eb2dd08364a1b" /><Relationship Type="http://schemas.openxmlformats.org/officeDocument/2006/relationships/notesMaster" Target="/ppt/notesMasters/notesMaster1.xml" Id="R41e56dda5989431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41aabc405f14a73" /><Relationship Type="http://schemas.openxmlformats.org/officeDocument/2006/relationships/notesMaster" Target="/ppt/notesMasters/notesMaster1.xml" Id="Ra87863cc30b3473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461a166aca4660" /><Relationship Type="http://schemas.openxmlformats.org/officeDocument/2006/relationships/notesMaster" Target="/ppt/notesMasters/notesMaster1.xml" Id="R8501afa2f3d246c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6884e16a7f74dce" /><Relationship Type="http://schemas.openxmlformats.org/officeDocument/2006/relationships/notesMaster" Target="/ppt/notesMasters/notesMaster1.xml" Id="Reb63e75a737e44f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7109450b8b34296" /><Relationship Type="http://schemas.openxmlformats.org/officeDocument/2006/relationships/notesMaster" Target="/ppt/notesMasters/notesMaster1.xml" Id="R94d01f6b727c42d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33520f7d0f346dc" /><Relationship Type="http://schemas.openxmlformats.org/officeDocument/2006/relationships/notesMaster" Target="/ppt/notesMasters/notesMaster1.xml" Id="Rb6436975511b407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316cfd5876144ad" /><Relationship Type="http://schemas.openxmlformats.org/officeDocument/2006/relationships/notesMaster" Target="/ppt/notesMasters/notesMaster1.xml" Id="R3d6c4ef83f174e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5490a20754b4481" /><Relationship Type="http://schemas.openxmlformats.org/officeDocument/2006/relationships/notesMaster" Target="/ppt/notesMasters/notesMaster1.xml" Id="R9c39e8f13fa64e8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dbdbb8133b242ea" /><Relationship Type="http://schemas.openxmlformats.org/officeDocument/2006/relationships/notesMaster" Target="/ppt/notesMasters/notesMaster1.xml" Id="R30ea2b9e4115406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1cd91bee4d43a6" /><Relationship Type="http://schemas.openxmlformats.org/officeDocument/2006/relationships/notesMaster" Target="/ppt/notesMasters/notesMaster1.xml" Id="R89fa1f20c63f42b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6116a52de6449eb" /><Relationship Type="http://schemas.openxmlformats.org/officeDocument/2006/relationships/notesMaster" Target="/ppt/notesMasters/notesMaster1.xml" Id="R9952bb0be1a04c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的“材料与性质”学习单元。本套课件共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讲稿】明确告诉学生：本单元只训练“材料与性质”。先解释知识范围，再用一句话建立核心判断，最后示范标准方法。</a:t>
            </a:r>
          </a:p>
          <a:p xmlns:a="http://schemas.openxmlformats.org/drawingml/2006/main">
            <a:r>
              <a:t>【互动提问】请用自己的话复述“材料选择是性能、成本与环境的权衡”，并举一个会触发“只按强度选材”的错误例子。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light outdoor enclosure must be curved, exposed to rain and salt spray, and opened repeatedly for maintenance.
Which conclusion is supported by all the stated evidence? 选项为 A.Evidence-led response: Material selection must combine corrosion resistance, formability, mass and repeated-service needs.；B.Revise the claim to: Material selection must combine corrosion resistance, formability, mass and repeated-service needs.；C.Rank candidate sheets against the four constraints and test the proposed finish in salt exposure.；D.Material selection must combine corrosion resistance, formability, mass and repeated-service needs.。讲解时强调：材料选择是性能、成本与环境的权衡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分步讲评：先重述题目条件，再逐步示范“列工况—比较性质—选材—验证”，最后给出正确结论“Material selection must combine corrosion resistance, formability, mass and repeated-service needs.”。完整解析：The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light outdoor enclosure must be curved, exposed to rain and salt spray, and opened repeatedly for maintenance.
Which limitation must remain in the final evaluation? 选项为 A.Repeat the evaluation after this step: Rank candidate sheets against the four constraints and test the proposed finish in salt exposure.；B.Material selection must combine corrosion resistance, formability, mass and repeated-service needs.；C.Evidence-led response: Material selection must combine corrosion resistance, formability, mass and repeated-service needs.；D.Selecting by hardness or cost alone cannot satisfy the whole brief.。讲解时强调：材料选择是性能、成本与环境的权衡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分步讲评：先重述题目条件，再逐步示范“列工况—比较性质—选材—验证”，最后给出正确结论“Selecting by hardness or cost alone cannot satisfy the whole brief.”。完整解析：The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light outdoor enclosure must be curved, exposed to rain and salt spray, and opened repeatedly for maintenance.
A draft makes an absolute claim. Which revision is defensible? 选项为 A.Revise the claim to: Material selection must combine corrosion resistance, formability, mass and repeated-service needs.；B.Rank candidate sheets against the four constraints and test the proposed finish in salt exposure.；C.Selecting by hardness or cost alone cannot satisfy the whole brief.；D.Repeat the evaluation after this step: Rank candidate sheets against the four constraints and test the proposed finish in salt exposure.。讲解时强调：材料选择是性能、成本与环境的权衡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分步讲评：先重述题目条件，再逐步示范“列工况—比较性质—选材—验证”，最后给出正确结论“Revise the claim to: Material selection must combine corrosion resistance, formability, mass and repeated-service needs.”。完整解析：The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cfd962c8c1449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1bc1759ca1b42c6" /><Relationship Type="http://schemas.openxmlformats.org/officeDocument/2006/relationships/slideLayout" Target="/ppt/slideLayouts/slideLayout1.xml" Id="R3c9fc9f6072f4e9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9fc9f6072f4e9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703e7e9cee94fd6" /><Relationship Type="http://schemas.openxmlformats.org/officeDocument/2006/relationships/image" Target="/ppt/media/image.png" Id="R7348c23ce8644cef" /><Relationship Type="http://schemas.openxmlformats.org/officeDocument/2006/relationships/notesSlide" Target="/ppt/notesSlides/notesSlide1.xml" Id="R325a35f73c664c5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abd5b6d9fe14a27" /><Relationship Type="http://schemas.openxmlformats.org/officeDocument/2006/relationships/image" Target="/ppt/media/image2.png" Id="R07768bad5fbe4d0e" /><Relationship Type="http://schemas.openxmlformats.org/officeDocument/2006/relationships/notesSlide" Target="/ppt/notesSlides/notesSlide2.xml" Id="R4a24ec2581a94d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5bcdc8b2f374051" /><Relationship Type="http://schemas.openxmlformats.org/officeDocument/2006/relationships/image" Target="/ppt/media/image3.png" Id="Raf6d17e5d1044f24" /><Relationship Type="http://schemas.openxmlformats.org/officeDocument/2006/relationships/notesSlide" Target="/ppt/notesSlides/notesSlide3.xml" Id="R4c3f375983574d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2135eff699f4f21" /><Relationship Type="http://schemas.openxmlformats.org/officeDocument/2006/relationships/image" Target="/ppt/media/image4.png" Id="R847f6cbce1dc4306" /><Relationship Type="http://schemas.openxmlformats.org/officeDocument/2006/relationships/notesSlide" Target="/ppt/notesSlides/notesSlide4.xml" Id="R742ae385cac0495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bb5ce5fa2f04259" /><Relationship Type="http://schemas.openxmlformats.org/officeDocument/2006/relationships/image" Target="/ppt/media/image5.png" Id="Rca708aa8a4584e99" /><Relationship Type="http://schemas.openxmlformats.org/officeDocument/2006/relationships/notesSlide" Target="/ppt/notesSlides/notesSlide5.xml" Id="Rd138db0e333a45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67a392f597e4ae9" /><Relationship Type="http://schemas.openxmlformats.org/officeDocument/2006/relationships/image" Target="/ppt/media/image6.png" Id="Rb0c6770a23ac48a7" /><Relationship Type="http://schemas.openxmlformats.org/officeDocument/2006/relationships/notesSlide" Target="/ppt/notesSlides/notesSlide6.xml" Id="R500a6c8c873a4fb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4965b8f72304e6d" /><Relationship Type="http://schemas.openxmlformats.org/officeDocument/2006/relationships/image" Target="/ppt/media/image7.png" Id="R992ecd16abe1431a" /><Relationship Type="http://schemas.openxmlformats.org/officeDocument/2006/relationships/notesSlide" Target="/ppt/notesSlides/notesSlide7.xml" Id="R0f5603aaf70b46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ab5f3cdf9354c67" /><Relationship Type="http://schemas.openxmlformats.org/officeDocument/2006/relationships/image" Target="/ppt/media/image8.png" Id="Raa20a94df67e49d6" /><Relationship Type="http://schemas.openxmlformats.org/officeDocument/2006/relationships/notesSlide" Target="/ppt/notesSlides/notesSlide8.xml" Id="Rf53c2535c20541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e8312c7deb54c0e" /><Relationship Type="http://schemas.openxmlformats.org/officeDocument/2006/relationships/image" Target="/ppt/media/image9.png" Id="R8661d0df09cd46b1" /><Relationship Type="http://schemas.openxmlformats.org/officeDocument/2006/relationships/notesSlide" Target="/ppt/notesSlides/notesSlide9.xml" Id="R9beeb9164fdd48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93b3e8bf48c4ffb" /><Relationship Type="http://schemas.openxmlformats.org/officeDocument/2006/relationships/image" Target="/ppt/media/image10.png" Id="R945fb8dbb6b74fca" /><Relationship Type="http://schemas.openxmlformats.org/officeDocument/2006/relationships/notesSlide" Target="/ppt/notesSlides/notesSlide10.xml" Id="R858a958deb6442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bf38ddafe614b63" /><Relationship Type="http://schemas.openxmlformats.org/officeDocument/2006/relationships/image" Target="/ppt/media/image11.png" Id="Rdf1ee7682c504310" /><Relationship Type="http://schemas.openxmlformats.org/officeDocument/2006/relationships/notesSlide" Target="/ppt/notesSlides/notesSlide11.xml" Id="R3f6ced5d016c4a5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fb722f4378c4795" /><Relationship Type="http://schemas.openxmlformats.org/officeDocument/2006/relationships/image" Target="/ppt/media/image12.png" Id="R4d2ff0eb00244518" /><Relationship Type="http://schemas.openxmlformats.org/officeDocument/2006/relationships/notesSlide" Target="/ppt/notesSlides/notesSlide12.xml" Id="Rb9caec89ea5b452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dd376f19d9640fd" /><Relationship Type="http://schemas.openxmlformats.org/officeDocument/2006/relationships/image" Target="/ppt/media/image13.png" Id="R83e32a71026b4142" /><Relationship Type="http://schemas.openxmlformats.org/officeDocument/2006/relationships/notesSlide" Target="/ppt/notesSlides/notesSlide13.xml" Id="R66b27a08f3954bb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091b7d38388432d" /><Relationship Type="http://schemas.openxmlformats.org/officeDocument/2006/relationships/image" Target="/ppt/media/image14.png" Id="Rcd3a3152048245d0" /><Relationship Type="http://schemas.openxmlformats.org/officeDocument/2006/relationships/notesSlide" Target="/ppt/notesSlides/notesSlide14.xml" Id="Rcd862d28799e471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21c92eb1a744a58" /><Relationship Type="http://schemas.openxmlformats.org/officeDocument/2006/relationships/image" Target="/ppt/media/image15.png" Id="R21f43ed53c314326" /><Relationship Type="http://schemas.openxmlformats.org/officeDocument/2006/relationships/notesSlide" Target="/ppt/notesSlides/notesSlide15.xml" Id="R78a4944aed7e497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c42fa95b2844185" /><Relationship Type="http://schemas.openxmlformats.org/officeDocument/2006/relationships/image" Target="/ppt/media/image16.png" Id="Rbe7affb5025c40d9" /><Relationship Type="http://schemas.openxmlformats.org/officeDocument/2006/relationships/notesSlide" Target="/ppt/notesSlides/notesSlide16.xml" Id="R43d24527173548d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8c3ed928fb64e69" /><Relationship Type="http://schemas.openxmlformats.org/officeDocument/2006/relationships/image" Target="/ppt/media/image17.png" Id="Red4b3ee958b84ddc" /><Relationship Type="http://schemas.openxmlformats.org/officeDocument/2006/relationships/notesSlide" Target="/ppt/notesSlides/notesSlide17.xml" Id="Ra11fa5f39a3e4c0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1ddf61571c44585" /><Relationship Type="http://schemas.openxmlformats.org/officeDocument/2006/relationships/image" Target="/ppt/media/image18.png" Id="R92c888fbb8b347eb" /><Relationship Type="http://schemas.openxmlformats.org/officeDocument/2006/relationships/notesSlide" Target="/ppt/notesSlides/notesSlide18.xml" Id="R40a2c97c7f0e424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7bc572f92554881" /><Relationship Type="http://schemas.openxmlformats.org/officeDocument/2006/relationships/image" Target="/ppt/media/image19.png" Id="R4c455120a39b43f3" /><Relationship Type="http://schemas.openxmlformats.org/officeDocument/2006/relationships/notesSlide" Target="/ppt/notesSlides/notesSlide19.xml" Id="R2818a2dcbf504b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434a022812b4679" /><Relationship Type="http://schemas.openxmlformats.org/officeDocument/2006/relationships/image" Target="/ppt/media/image20.png" Id="R1063da19f21741b3" /><Relationship Type="http://schemas.openxmlformats.org/officeDocument/2006/relationships/notesSlide" Target="/ppt/notesSlides/notesSlide20.xml" Id="Rbd03624f9d4b4d2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7763b8c41784951" /><Relationship Type="http://schemas.openxmlformats.org/officeDocument/2006/relationships/image" Target="/ppt/media/image21.png" Id="Rd59953429cce405b" /><Relationship Type="http://schemas.openxmlformats.org/officeDocument/2006/relationships/notesSlide" Target="/ppt/notesSlides/notesSlide21.xml" Id="Rbff5e30f544842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85676bf6c784ecc" /><Relationship Type="http://schemas.openxmlformats.org/officeDocument/2006/relationships/image" Target="/ppt/media/image22.png" Id="Rb808ea27165440da" /><Relationship Type="http://schemas.openxmlformats.org/officeDocument/2006/relationships/notesSlide" Target="/ppt/notesSlides/notesSlide22.xml" Id="Refa94b33b6cf4f7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93497bb34734ba4" /><Relationship Type="http://schemas.openxmlformats.org/officeDocument/2006/relationships/image" Target="/ppt/media/image23.png" Id="R1bae498a713c47f7" /><Relationship Type="http://schemas.openxmlformats.org/officeDocument/2006/relationships/notesSlide" Target="/ppt/notesSlides/notesSlide23.xml" Id="R95298392f535457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240fcf79ac74b02" /><Relationship Type="http://schemas.openxmlformats.org/officeDocument/2006/relationships/image" Target="/ppt/media/image24.png" Id="Rf255391478614fb5" /><Relationship Type="http://schemas.openxmlformats.org/officeDocument/2006/relationships/notesSlide" Target="/ppt/notesSlides/notesSlide24.xml" Id="R0aeb458c9bb8420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16b41f3a57741f4" /><Relationship Type="http://schemas.openxmlformats.org/officeDocument/2006/relationships/image" Target="/ppt/media/image25.png" Id="Rcdbefcc02f0948a0" /><Relationship Type="http://schemas.openxmlformats.org/officeDocument/2006/relationships/notesSlide" Target="/ppt/notesSlides/notesSlide25.xml" Id="R8f187916491c4eb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2604d97ddf54132" /><Relationship Type="http://schemas.openxmlformats.org/officeDocument/2006/relationships/image" Target="/ppt/media/image26.png" Id="R5de4723ea9924459" /><Relationship Type="http://schemas.openxmlformats.org/officeDocument/2006/relationships/notesSlide" Target="/ppt/notesSlides/notesSlide26.xml" Id="Rf47e327fbecf47d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9b3922f7e674c3a" /><Relationship Type="http://schemas.openxmlformats.org/officeDocument/2006/relationships/image" Target="/ppt/media/image27.png" Id="R54095edaf1cd4508" /><Relationship Type="http://schemas.openxmlformats.org/officeDocument/2006/relationships/notesSlide" Target="/ppt/notesSlides/notesSlide27.xml" Id="Rdac1d205591545d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fb1aa24b5404d17" /><Relationship Type="http://schemas.openxmlformats.org/officeDocument/2006/relationships/image" Target="/ppt/media/image28.png" Id="R2e72a81c43fe4fc5" /><Relationship Type="http://schemas.openxmlformats.org/officeDocument/2006/relationships/notesSlide" Target="/ppt/notesSlides/notesSlide28.xml" Id="R1f92aea92c604ac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8bf96de813c04189" /><Relationship Type="http://schemas.openxmlformats.org/officeDocument/2006/relationships/image" Target="/ppt/media/image29.png" Id="Rcf03307658834ad3" /><Relationship Type="http://schemas.openxmlformats.org/officeDocument/2006/relationships/notesSlide" Target="/ppt/notesSlides/notesSlide29.xml" Id="Rf608406b16a2479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61faebebb2a42ac" /><Relationship Type="http://schemas.openxmlformats.org/officeDocument/2006/relationships/image" Target="/ppt/media/image30.png" Id="R6a858d1c34a2483f" /><Relationship Type="http://schemas.openxmlformats.org/officeDocument/2006/relationships/notesSlide" Target="/ppt/notesSlides/notesSlide30.xml" Id="R93d50b2730464c7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ADA49EA-E095-48D4-8A07-58E533C885B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531A521-62DC-4B1E-B206-3E343F97C6ED}"/>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1D59DC1-258D-4CB9-A8E0-F1018E76A378}"/>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DE79D32F-C033-4E47-905B-CA03173DD46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材料与性质</a:t>
            </a:r>
          </a:p>
        </p:txBody>
      </p:sp>
      <p:sp>
        <p:nvSpPr>
          <p:cNvPr id="5" name="">
            <a:extLst xmlns:a="http://schemas.openxmlformats.org/drawingml/2006/main">
              <a:ext uri="{FF2B5EF4-FFF2-40B4-BE49-F238E27FC236}">
                <a16:creationId xmlns:a16="http://schemas.microsoft.com/office/drawing/2014/main" id="{5A576064-EFCD-4E52-9F1D-EDFFB21958D8}"/>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木材、金属、塑料、复合材料和选择。</a:t>
            </a:r>
          </a:p>
        </p:txBody>
      </p:sp>
      <p:sp>
        <p:nvSpPr>
          <p:cNvPr id="6" name="">
            <a:extLst xmlns:a="http://schemas.openxmlformats.org/drawingml/2006/main">
              <a:ext uri="{FF2B5EF4-FFF2-40B4-BE49-F238E27FC236}">
                <a16:creationId xmlns:a16="http://schemas.microsoft.com/office/drawing/2014/main" id="{38F3AB2F-1CCE-405A-BCDD-132DFF605013}"/>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99382656-1DD6-4841-82AE-F004539FE00C}"/>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09C88952-4B6B-41DC-B0E8-0615115FF31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74BEB56-1448-4A4D-B13C-8106D3E1E4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348c23ce8644ce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63E7567-A7EC-43E3-8FC3-24B9B62364BA}"/>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A470A2A7-AE87-4681-8189-C35B31317DE1}"/>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CBBD517D-27FA-4AB8-BF6A-34C0D846A9BF}"/>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8334A4C-6F4F-453B-B9A4-8A5C521CE4C5}"/>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972504BE-5002-40B2-A54F-2F00622DA1E6}"/>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405D990D-12A5-41DB-B76B-8A7DE1853BA0}"/>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D1195C5-9E6E-45BC-ACA1-9AC9E2D084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8EE91EC-8D09-40BB-A9D6-DC0EA90313B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9" name="">
            <a:extLst xmlns:a="http://schemas.openxmlformats.org/drawingml/2006/main">
              <a:ext uri="{FF2B5EF4-FFF2-40B4-BE49-F238E27FC236}">
                <a16:creationId xmlns:a16="http://schemas.microsoft.com/office/drawing/2014/main" id="{BA79A102-F301-40C1-B1FC-B0724C0392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291815491"/>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0AC614E-BEF5-4788-A143-CCA3E943DB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388E14B6-1250-462E-B179-FC5E78ED27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07768bad5fbe4d0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ED4A88-4766-410E-A049-CDCD7679566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C921D5A-CE96-4A3A-8FA6-A37852700A0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F2B50A0-B8D6-4F9E-B042-25779EA38D49}"/>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C7D7795-A7BA-4470-9CC9-AE06409DBB5A}"/>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D7D3DB7-0719-4188-9041-AE5D40B517A3}"/>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EAED9643-4630-4C42-915C-7DB095939724}"/>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109FCCF6-75F6-40DB-B979-3933B9C8FF77}"/>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6BFE8482-EEF5-41B4-B86C-42F2AE5EC47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20449E6-DCA6-4FB6-8FF0-519C2CFE2CE1}"/>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C0F59C20-6F77-42C4-8BB6-66785D47EAAC}"/>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B9D93DDE-62FF-4815-9601-64AEE1685C0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526F361-03DA-45EA-AE8F-19F8A12F0184}"/>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09F842D-A76E-4377-A2C1-B9DAB8E2F2D2}"/>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833331CD-ED45-4237-8C28-3A405C0449B1}"/>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3846A09-AB76-426C-8C18-C6D51711048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5C5A60B6-50A5-423B-BA7B-F2256A2BA259}"/>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329EB9F5-C501-40EA-B4AC-DB672694E20E}"/>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成功标准｜材料选择是性能、成本与环境的权衡</a:t>
            </a:r>
          </a:p>
        </p:txBody>
      </p:sp>
      <p:sp>
        <p:nvSpPr>
          <p:cNvPr id="21" name="">
            <a:extLst xmlns:a="http://schemas.openxmlformats.org/drawingml/2006/main">
              <a:ext uri="{FF2B5EF4-FFF2-40B4-BE49-F238E27FC236}">
                <a16:creationId xmlns:a16="http://schemas.microsoft.com/office/drawing/2014/main" id="{E5952A8E-CA4D-4915-81CB-ABE65CFBBB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CC9A3AE-FD3B-4105-B19B-967F14F753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3" name="">
            <a:extLst xmlns:a="http://schemas.openxmlformats.org/drawingml/2006/main">
              <a:ext uri="{FF2B5EF4-FFF2-40B4-BE49-F238E27FC236}">
                <a16:creationId xmlns:a16="http://schemas.microsoft.com/office/drawing/2014/main" id="{4E288F4D-725A-454A-9A9A-FC5DD8C2AC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666570159"/>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672D4A9-D452-49F9-8F67-71B6B31F68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C6F5BC38-9F07-4CA3-B453-1CBA4E4876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f6d17e5d1044f2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1835F7-6F96-47AD-B147-0C9548245AA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材料与性质</a:t>
            </a:r>
          </a:p>
        </p:txBody>
      </p:sp>
      <p:sp>
        <p:nvSpPr>
          <p:cNvPr id="5" name="">
            <a:extLst xmlns:a="http://schemas.openxmlformats.org/drawingml/2006/main">
              <a:ext uri="{FF2B5EF4-FFF2-40B4-BE49-F238E27FC236}">
                <a16:creationId xmlns:a16="http://schemas.microsoft.com/office/drawing/2014/main" id="{77B57DB9-B7F0-4FC9-8798-F27F55E1ED5B}"/>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3B57A473-41C6-4AF4-885D-C989E618FEC9}"/>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7B3841E-47CD-4349-9E5B-0AAE79CDB8F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5BC28BE7-5D54-45C5-A86C-C110A9E3CF9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材料选择是性能、成本与环境的权衡</a:t>
            </a:r>
          </a:p>
        </p:txBody>
      </p:sp>
      <p:sp>
        <p:nvSpPr>
          <p:cNvPr id="9" name="">
            <a:extLst xmlns:a="http://schemas.openxmlformats.org/drawingml/2006/main">
              <a:ext uri="{FF2B5EF4-FFF2-40B4-BE49-F238E27FC236}">
                <a16:creationId xmlns:a16="http://schemas.microsoft.com/office/drawing/2014/main" id="{95CBB2DD-4FC8-46BE-99E6-5AE2463640CC}"/>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边界提醒｜只按强度选材</a:t>
            </a:r>
          </a:p>
        </p:txBody>
      </p:sp>
      <p:sp>
        <p:nvSpPr>
          <p:cNvPr id="10" name="">
            <a:extLst xmlns:a="http://schemas.openxmlformats.org/drawingml/2006/main">
              <a:ext uri="{FF2B5EF4-FFF2-40B4-BE49-F238E27FC236}">
                <a16:creationId xmlns:a16="http://schemas.microsoft.com/office/drawing/2014/main" id="{9D26C284-8ADB-4D06-A0B9-D68CA7DF386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3EAE116-ECBD-41F1-9C8C-4B185E41AD83}"/>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44B9366C-200F-4298-B3B1-96C5EAF60F5C}"/>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木材、金属、塑料、复合材料和选择。</a:t>
            </a:r>
          </a:p>
        </p:txBody>
      </p:sp>
      <p:sp>
        <p:nvSpPr>
          <p:cNvPr id="13" name="">
            <a:extLst xmlns:a="http://schemas.openxmlformats.org/drawingml/2006/main">
              <a:ext uri="{FF2B5EF4-FFF2-40B4-BE49-F238E27FC236}">
                <a16:creationId xmlns:a16="http://schemas.microsoft.com/office/drawing/2014/main" id="{E121A961-632E-4B98-871C-875429F02DC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5A82580-F1B2-4DE5-AB60-35A986A2D9AC}"/>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74062CAA-3DF6-4397-939E-4C9F2BC6303C}"/>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列工况—比较性质—选材—验证</a:t>
            </a:r>
          </a:p>
        </p:txBody>
      </p:sp>
      <p:sp>
        <p:nvSpPr>
          <p:cNvPr id="16" name="">
            <a:extLst xmlns:a="http://schemas.openxmlformats.org/drawingml/2006/main">
              <a:ext uri="{FF2B5EF4-FFF2-40B4-BE49-F238E27FC236}">
                <a16:creationId xmlns:a16="http://schemas.microsoft.com/office/drawing/2014/main" id="{0CE559DE-9571-4846-9FA8-3222A13D38F8}"/>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1EF8AF64-2D9A-45AA-9F0B-5D355D64751F}"/>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7FB1F8D-908A-4279-94E8-E637F9FBAE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12079A-3F72-45B3-8767-AF26BCCC943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E6929177-0761-4E2A-9A8D-F47333B09D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567000092"/>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13A55FD-3AE1-48C6-89C5-B514128BEE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D7074A04-7101-45CA-B595-B45BAADB796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47f6cbce1dc430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567833-6D2F-483F-887A-41984544A46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AAD94E9C-0D6D-45C5-8DAE-BB381E9A1A2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68B89C1-6B1E-4536-8E39-084CEB8A29F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能解释“材料选择是性能、成本与环境的权衡”，并识别一个反例或边界。</a:t>
            </a:r>
          </a:p>
        </p:txBody>
      </p:sp>
      <p:sp>
        <p:nvSpPr>
          <p:cNvPr id="7" name="">
            <a:extLst xmlns:a="http://schemas.openxmlformats.org/drawingml/2006/main">
              <a:ext uri="{FF2B5EF4-FFF2-40B4-BE49-F238E27FC236}">
                <a16:creationId xmlns:a16="http://schemas.microsoft.com/office/drawing/2014/main" id="{BFD73DDD-7054-4A46-90B0-FBA79C23104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DF374B2C-E758-4962-83FD-C62CBCB90E7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2EA8B832-7814-4281-8611-496021C5C69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b…</a:t>
            </a:r>
          </a:p>
        </p:txBody>
      </p:sp>
      <p:sp>
        <p:nvSpPr>
          <p:cNvPr id="10" name="">
            <a:extLst xmlns:a="http://schemas.openxmlformats.org/drawingml/2006/main">
              <a:ext uri="{FF2B5EF4-FFF2-40B4-BE49-F238E27FC236}">
                <a16:creationId xmlns:a16="http://schemas.microsoft.com/office/drawing/2014/main" id="{92437546-69B8-4702-8577-C7FB46A9404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01254285-D355-4026-8969-60C09BE74B8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0F4422B-6F86-4A55-A550-532597EA253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79D3E81-F2AB-47C5-A89E-5EE2F9D3056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BA57C83A-F9BD-4132-B6A8-28E5F9EA2CB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87F6967-B1FB-43C6-A264-03D8B99D988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C6DB267-2510-498F-822A-D02FEDEF67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7" name="">
            <a:extLst xmlns:a="http://schemas.openxmlformats.org/drawingml/2006/main">
              <a:ext uri="{FF2B5EF4-FFF2-40B4-BE49-F238E27FC236}">
                <a16:creationId xmlns:a16="http://schemas.microsoft.com/office/drawing/2014/main" id="{5093AA07-61DB-4031-B1B6-F1426E4F6F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36231171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4536CC6-FD71-4738-9EE2-4CD97AA87F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28F2FF3-BBD6-4C46-B7B3-20D16CB4FCE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a708aa8a4584e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3B687D-1A96-441B-BFE2-B9802F2944B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23F35D9-3FE6-4264-BED4-D22184D89BB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69D410-FB3C-4039-ABDB-1C7E06D70BA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1FBF5B9-949B-44B9-B53B-05963E11AFE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30DB02F-5222-4B11-B967-A6D8FE24D2D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FCB09D4D-7BF3-4A51-A412-19F9F066EC8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6481C337-6338-4D56-89B3-4616FE1DCB3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7449C113-F700-49AC-B31E-D54D6B7D5D4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D6ED4B3-FF33-4FC0-B9CA-D16F626454D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A5DC4A77-341E-400B-8C72-562D95367EF4}"/>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47599F3-D35E-4AF6-8573-2B8056CBDE7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6E67C71B-A412-4B63-AA41-3D8496FDB13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0FCE6D9F-7665-4B12-8AAC-139CC49C696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CCBEEDDC-1EC6-43F8-9E12-860D4BB0219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light outdoor enclosure must be curved, …</a:t>
            </a:r>
          </a:p>
        </p:txBody>
      </p:sp>
      <p:sp>
        <p:nvSpPr>
          <p:cNvPr id="18" name="">
            <a:extLst xmlns:a="http://schemas.openxmlformats.org/drawingml/2006/main">
              <a:ext uri="{FF2B5EF4-FFF2-40B4-BE49-F238E27FC236}">
                <a16:creationId xmlns:a16="http://schemas.microsoft.com/office/drawing/2014/main" id="{C709B6AB-3337-4081-8F81-07EE15E5E3F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456ADA-9113-4AC6-98CA-737F9B2D32D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0C72795-0F10-4AF8-B773-7BD79CF48C7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正确结论：Material selection must combine corrosion resistance, formability, ma…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C2901C3-22F1-4957-9800-563AB0B1CE7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7AFE3BD-816C-4AEE-A96F-32C563CA01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20385F0-D4B1-4AD8-8112-E769B2CB254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4" name="">
            <a:extLst xmlns:a="http://schemas.openxmlformats.org/drawingml/2006/main">
              <a:ext uri="{FF2B5EF4-FFF2-40B4-BE49-F238E27FC236}">
                <a16:creationId xmlns:a16="http://schemas.microsoft.com/office/drawing/2014/main" id="{B69AD241-6A17-45DA-AA11-B626D0E670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2128358171"/>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72AB12-A109-4301-96F7-914C9A39A4A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06235F97-534D-4CD6-806D-029F3951276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0c6770a23ac48a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BAA6A2-2D09-482C-B2AB-FCA1B8DBA82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891A130-BE38-42C7-B973-29993BFEFA0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7262B5B-EB87-4D72-943C-9570A328CB3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965B7CD-D274-4E13-ACA7-30C0D55E632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CCDD690-8B9C-471B-861A-C0242BCCDAE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244D46E-B8CD-45B1-B36F-B090B587276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4E77BB4-42C7-46E8-AF9B-D77D7F7392E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407CDB9-5B12-4C02-8F6B-4645CA082A5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FAB8217-F632-4D5C-9D19-F821CDEF804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787ED08-92AB-4BE9-990A-4BC58E87E51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2E5C44B-9CC3-4125-A8CE-41A7EE2EE04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6701944-DF6E-470F-B61A-AC952047F1D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720CB5E-A348-4751-86B2-8244F57A85E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C29972A9-978B-4667-86FC-8994F8C1AA6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42F70AB-9A5D-466D-BF08-6580C868A93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BDF1B72C-2F76-44F6-9C6B-5C022BA196F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46F1051-F73A-4446-AAC4-AF98BC8D0A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763D193-0B5C-4F19-9A8C-86A9E76B93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661AC2B9-DAA1-44E2-860E-56F1DF3241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38556697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99F626-2A7B-4CE0-8DB0-BAF7F57A9A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B57BDF51-681B-4BC5-A9C2-A8B1757C94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92ecd16abe143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E3E84C-F3F3-4982-855C-BF63BB4405C4}"/>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4DD4316-0E63-4381-8D55-9FF88832AF5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64C3FE4-C273-41F6-AA47-CD51F7D2709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4B877BE-D471-44CC-A284-0218813BE1A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65ACCEEA-4106-4139-8081-E8EA11D75EC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2748BEB-5EE7-48DD-A4F9-CE03AD2F4FF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06C14AD-84CA-4E3F-B791-0C55DE0B143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4827CA14-71C7-4E47-ADD5-75905BEB065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4B39B56-CA6E-4642-A264-68974433D5D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A13F315-10E0-43AA-8A6C-68D7EBFFE16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21088AF9-FC4B-445D-9712-0C18EFA7F91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F1F931F-CC66-405C-8B40-22061867DD4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BF2CB3C-0B4B-4615-AEE5-351EE5E2D69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2DAE7839-A62F-4CC0-AACC-B7D3D46FF5A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9C4300E-AB29-4D51-9A07-1C3EFFA967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D2DDA99-EACA-4A36-B9AE-8F9E951E7C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28883A27-209A-4FFE-89DD-7AD47883870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977746219"/>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37CCEE0-3DF2-4045-B63C-2BB4C7DA77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E150E2FF-B34D-4AAF-BEE2-B7800773B1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a20a94df67e49d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2E68A6-73C3-49B5-919C-7F877C15B27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62FA482-D830-464E-9702-E63651E0DA8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4BB4F21-0DC0-46F3-A883-549D78AB924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B3F92BB-97AB-4AFE-AD6A-3FC24C0D3E4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8303C1A0-79DE-41C3-A600-90112B023D5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CE6770C-86C2-4B7B-98FE-2285E996211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16955E6-4CFB-436D-96CA-E27F7730A64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5428616C-7CAB-482E-8966-55C07635FA8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798B049-1B09-4022-9745-5055BC2E690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E7B7A0D-BB2A-4F0E-9137-605D92C1E5D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A3D8B799-A0DB-46F9-9BD2-FD695226C17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F5CA0BE-B2D3-4B32-BA3C-5FDEB8B8219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A5445E8-A32E-4B1E-94E1-0AB528500DB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42BEA6D9-3EF0-4716-8A48-3577D7257A9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EBA04C9-3DE5-4197-AF61-5318D8131C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6401EAC-5396-4646-A327-0C0179E7A0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8AA589F9-4724-4AE0-A77C-4153C0BE13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43934834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A2B3B85-04B7-4235-84AC-2D27A78710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09A148D8-CFC7-4D59-B4C1-036522D31E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661d0df09cd46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C5B2EBC-07E0-4A6C-887C-ABC614C07BC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BA51072-9C6A-4C90-89AB-D266723E022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12A494B-4C71-4456-A26E-E003120681F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B1D507C2-C35C-4C59-8907-2EFC61D758A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next ac…</a:t>
            </a:r>
          </a:p>
        </p:txBody>
      </p:sp>
      <p:sp>
        <p:nvSpPr>
          <p:cNvPr id="8" name="">
            <a:extLst xmlns:a="http://schemas.openxmlformats.org/drawingml/2006/main">
              <a:ext uri="{FF2B5EF4-FFF2-40B4-BE49-F238E27FC236}">
                <a16:creationId xmlns:a16="http://schemas.microsoft.com/office/drawing/2014/main" id="{15B9027B-4121-43F5-A000-5A402FB55B5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DD73BB3D-4ED5-4765-ACF7-1586B32DD59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AC4B2B3-C0B0-4FB9-B790-31B92E35C17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2981D7E-A6DC-418A-9690-176555DDAC8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4ECF1E8-4130-4B66-B66B-08DA6448277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AC3803F-FF3F-4258-B0B8-5621989A9A6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AC71A2A-6E69-4292-B517-FD8AAB0FAF9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3B0F344-2D34-423D-874B-B08ED07A88F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7E79E08-0BD2-414D-A969-C836DCB536A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8A30647-C8BA-4366-A482-0023D02AFC4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9847406-94BE-4A9B-A417-F7EDB8DADA3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7AA560B-729F-4D59-845B-B4133B788F0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B28544C-2CF4-4F54-8DDA-577CF6F3F3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8DF4375-C656-4768-895B-2F25392B342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8DAE9E6E-AD2F-4AAE-B32F-F244D0E5B7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651781659"/>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6B1A3D5-5D05-4E7A-BD62-013C99D1DB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A6C8FB3-E95E-4979-8237-46AF839B51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45fb8dbb6b74fc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70DDAA-92BD-40C0-8F1B-F2AE0BD108A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A6E45D5-31BC-4F12-B6DD-3D8AEC7EDE6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C4F1271-58F9-4818-871F-E840D65A7FA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AE4E38D-BAC6-4DDD-A0B4-EF063A0B181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463503E-740B-4969-AC05-F4D4E66BFAD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outd…</a:t>
            </a:r>
          </a:p>
        </p:txBody>
      </p:sp>
      <p:sp>
        <p:nvSpPr>
          <p:cNvPr id="9" name="">
            <a:extLst xmlns:a="http://schemas.openxmlformats.org/drawingml/2006/main">
              <a:ext uri="{FF2B5EF4-FFF2-40B4-BE49-F238E27FC236}">
                <a16:creationId xmlns:a16="http://schemas.microsoft.com/office/drawing/2014/main" id="{1C75589B-66C4-4080-931F-AA33A01DC14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8971DC4-2B89-4C5E-A4C5-D7FE2F49FE9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5A3FBE2-5E76-411A-B8C0-4705771756F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9E7D7DC-4B0E-463F-8F88-04CA952FA8C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outdoor enclo…</a:t>
            </a:r>
          </a:p>
        </p:txBody>
      </p:sp>
      <p:sp>
        <p:nvSpPr>
          <p:cNvPr id="13" name="">
            <a:extLst xmlns:a="http://schemas.openxmlformats.org/drawingml/2006/main">
              <a:ext uri="{FF2B5EF4-FFF2-40B4-BE49-F238E27FC236}">
                <a16:creationId xmlns:a16="http://schemas.microsoft.com/office/drawing/2014/main" id="{37BFCCA7-76A1-49FD-8908-DDADA42E38F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4933289-EDA4-4820-9EFE-E35DE6B6792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926B249-9238-4482-9410-EBD847B8C02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510E4CD-5EA9-4CBD-87EE-04C3F85B37F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enclo…</a:t>
            </a:r>
          </a:p>
        </p:txBody>
      </p:sp>
      <p:sp>
        <p:nvSpPr>
          <p:cNvPr id="17" name="">
            <a:extLst xmlns:a="http://schemas.openxmlformats.org/drawingml/2006/main">
              <a:ext uri="{FF2B5EF4-FFF2-40B4-BE49-F238E27FC236}">
                <a16:creationId xmlns:a16="http://schemas.microsoft.com/office/drawing/2014/main" id="{2ADC51B4-1729-4AF1-B5C7-398C527D10A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42E7CD8-50F7-4C80-A884-2649944002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6111AFE-9A4A-459D-9715-1F2126A287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FF07401B-180C-47FA-A3C4-B024F606624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22866827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7CC4F93-DA56-45F9-AEA9-81BF2DABA0D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79364233-14F6-454E-9560-A4F9FEDCEC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f1ee7682c50431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E404C8-CEED-43DE-A7AD-EBDE7C4A5D1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DAA0521-1B06-4777-9FCF-06D906B59A1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697976C-0172-43F7-AE27-1219DE431D6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5081F31-BFE1-40A3-91C5-6628A4A18A7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EBB4E375-8653-4448-9E63-AE6FD33AA5B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AD51C93-3ED4-4A4F-B607-8EA642BF4E4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88A5F0C-242C-4326-9B13-889B2081BBE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BF7997B-4A58-4AA8-A901-009C7A60757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正确结论：Rank candidate sheets against the four constraints and test the proposed finish…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5AA906E-199F-430C-9AF4-F6132719328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0F69FBA-9BCC-41D3-88A9-1C376EE5D1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9CE8C0C-578F-4B24-91F3-D42A17E46A0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5" name="">
            <a:extLst xmlns:a="http://schemas.openxmlformats.org/drawingml/2006/main">
              <a:ext uri="{FF2B5EF4-FFF2-40B4-BE49-F238E27FC236}">
                <a16:creationId xmlns:a16="http://schemas.microsoft.com/office/drawing/2014/main" id="{2D75A247-C1F2-465A-B2E5-983FF68F7F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2054010154"/>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D0544A6-E7BE-4A64-95C3-E6677C70E5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CF03BF7-5A97-42A2-8396-F435EA77D5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d2ff0eb002445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102C8B-06FD-45D3-9042-DCC672DEEFC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AB2B632-EF1F-44A0-A318-12025161667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5876B38-CBDC-4444-81AA-C5B7550E157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8CFBCFE0-CBBC-403C-8AE9-863528AC823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material i…</a:t>
            </a:r>
          </a:p>
        </p:txBody>
      </p:sp>
      <p:sp>
        <p:nvSpPr>
          <p:cNvPr id="8" name="">
            <a:extLst xmlns:a="http://schemas.openxmlformats.org/drawingml/2006/main">
              <a:ext uri="{FF2B5EF4-FFF2-40B4-BE49-F238E27FC236}">
                <a16:creationId xmlns:a16="http://schemas.microsoft.com/office/drawing/2014/main" id="{6B455911-C736-405A-84B1-DA9E1F0F509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255F9C1-5BED-4957-B8A4-5466C744015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FDE6E32-CD97-4DE1-A2CF-1CE7AF33193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CA8A3D9-1906-4580-88F0-53208650408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E39DA115-FB95-4249-982D-3EC023609AC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7B21153-6706-48D9-9DF7-406AE996363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40E0C95-1086-4C20-AF3B-258E325166E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5289E89-D171-4761-A3BE-C40F82050F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6" name="">
            <a:extLst xmlns:a="http://schemas.openxmlformats.org/drawingml/2006/main">
              <a:ext uri="{FF2B5EF4-FFF2-40B4-BE49-F238E27FC236}">
                <a16:creationId xmlns:a16="http://schemas.microsoft.com/office/drawing/2014/main" id="{2C9EB52D-38C6-48DD-83AE-9E7D28D410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946965919"/>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285E0DC-6CC1-464E-A076-D7217E4A6D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C0BD82BF-86BC-4291-A390-1AACC6561CA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3e32a71026b41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024650-E6F9-4F70-B7CD-AE213690AEE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56A5BB92-BB64-4B0C-9F14-59F178888A6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53F0E66-8961-496D-BDE2-090FA4145FC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能独立执行“列工况—比较性质—选材—验证”，并说明每一步理由。</a:t>
            </a:r>
          </a:p>
        </p:txBody>
      </p:sp>
      <p:sp>
        <p:nvSpPr>
          <p:cNvPr id="7" name="">
            <a:extLst xmlns:a="http://schemas.openxmlformats.org/drawingml/2006/main">
              <a:ext uri="{FF2B5EF4-FFF2-40B4-BE49-F238E27FC236}">
                <a16:creationId xmlns:a16="http://schemas.microsoft.com/office/drawing/2014/main" id="{682917D8-82C8-4FD0-8F21-2E9A89489AE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57E9407-2AC1-4F42-9679-312E27BC18E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52DC2889-2468-45A2-8C74-B83C2C5045B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a:t>
            </a:r>
          </a:p>
        </p:txBody>
      </p:sp>
      <p:sp>
        <p:nvSpPr>
          <p:cNvPr id="10" name="">
            <a:extLst xmlns:a="http://schemas.openxmlformats.org/drawingml/2006/main">
              <a:ext uri="{FF2B5EF4-FFF2-40B4-BE49-F238E27FC236}">
                <a16:creationId xmlns:a16="http://schemas.microsoft.com/office/drawing/2014/main" id="{9485CAF1-4133-4EEA-A64D-4E043C335A9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D02E9A73-853B-4D70-8A87-69C282971A8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1CEEF07-7DAE-4E9A-AF14-9297357AB82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1FB04A9-F304-40D0-B14B-93366BDA331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52B5A195-668D-4CD9-97D6-6986F89FC4D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A565080-D287-48A0-B1E3-46B0AD1803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DCCABF9-1B42-4AB4-926A-CFDFCD645B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7" name="">
            <a:extLst xmlns:a="http://schemas.openxmlformats.org/drawingml/2006/main">
              <a:ext uri="{FF2B5EF4-FFF2-40B4-BE49-F238E27FC236}">
                <a16:creationId xmlns:a16="http://schemas.microsoft.com/office/drawing/2014/main" id="{C4B7576D-2F33-4588-A517-DDE12153E5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3857294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EB8F161-F1B5-4B71-9718-B096D5FB05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711AE4C1-C290-4143-A9A3-8F8BE18CEA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d3a3152048245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6AF6A7-D15B-4505-B757-20F564BC7CE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5317038-93B6-4859-B46C-9335F770F86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EF31553-891F-46BD-812D-DC0E17DB02A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C50D8FA-4AD0-419F-98AD-F920C7A7CE0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9439ABC-5AB0-493F-BD7B-3D9F91DA510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A9F177B3-E135-416F-8BC3-5626C3FAD26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25DA833-5AC9-4083-A4D2-1F74EEC5C57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3D3AC465-5F9A-4C76-9DE5-B89C16BE738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3CD81F4-4815-4F51-8927-B0325521A99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61D7D9BA-89C6-49FD-AB95-2C6E2EE8C0D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DC588E2-73D7-467D-A8EE-5FD40256030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031E2D48-B438-4005-BB83-D61074F900E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7F943DA-D35E-4FAB-930B-50A6A90AB10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4AA96061-5F46-440F-9A6B-99BD9895F6F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light outdoor enclosure must be curved,…</a:t>
            </a:r>
          </a:p>
        </p:txBody>
      </p:sp>
      <p:sp>
        <p:nvSpPr>
          <p:cNvPr id="18" name="">
            <a:extLst xmlns:a="http://schemas.openxmlformats.org/drawingml/2006/main">
              <a:ext uri="{FF2B5EF4-FFF2-40B4-BE49-F238E27FC236}">
                <a16:creationId xmlns:a16="http://schemas.microsoft.com/office/drawing/2014/main" id="{F3E3553E-49C4-4091-BC6A-A472ED5C362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CC93D44-7812-4DB3-9660-89DF0E63D0F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8076B32A-0B78-4EF7-947E-F60E77729D7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正确结论：Selecting by hardness or cost alone cannot satisfy the whole brief.</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6F812A50-5001-4341-8F99-7C89CF6EB06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9B3429F3-2AD5-4CE7-A469-FF7F367EB3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310E932-E5D6-4958-BC98-AD1D20D912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4" name="">
            <a:extLst xmlns:a="http://schemas.openxmlformats.org/drawingml/2006/main">
              <a:ext uri="{FF2B5EF4-FFF2-40B4-BE49-F238E27FC236}">
                <a16:creationId xmlns:a16="http://schemas.microsoft.com/office/drawing/2014/main" id="{E1B0B7CB-E7F0-42C8-80B8-DC7C66269E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2039862930"/>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281D6AA-2D31-497C-AAF7-BAA7BC2B94D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6FEFEFC1-770F-4BCF-94CB-7E04CEFC39A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1f43ed53c31432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37B876-608D-45FE-A909-65FED3CB15B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08B805F-967D-4FA8-99AF-E2A604CA18E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D350B28-8A86-46A1-9543-822FCB25022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1812C03-62EE-4C66-8796-12A9AEF1AF5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ADE831E-EC62-4FEA-9B04-237E5525DA8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DC360EB-66F2-42D3-8845-296DD2E6617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4AF2F18-A4FE-44F5-B05F-CD32EE8E343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31E746D-6C34-4DEA-824F-8E1B7B52006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54F2535-1886-46A0-944E-A0BA6B8A053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4765CA2-DB54-4AEB-9596-B8B90408597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600CA0D-D993-48FC-8154-D35247E24C4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5A8A03A-45E6-44D1-A0D7-E6C9AE7C64D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C5940B3-C37D-465D-A034-FFCCA1A4EB9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D7FB5B9C-EF4E-4F50-ABE3-0B9291B2ADB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4785C89-1D82-4C6D-B544-452BE0799A8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A796CF4-029D-4B06-90B7-82F8CBD4B2B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1BD9848-05AA-4F8A-AF49-8B5D4E5E405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9D2B808-327F-4017-815E-5CEA22A91C9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05B40FAA-9337-4F34-91B9-35BAE31073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06771150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5FD727A-2A65-4526-8799-CE91028B175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A2ED590-505C-4560-AAA4-7774E1DA32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e7affb5025c40d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C9F751-FAD8-4F1D-A574-B286308F927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5AE0C79-DC64-4F0B-937F-6E4AB041CB4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513BCFB-B0BD-42D1-BE0A-F2AB9444E68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0EFC7A7-2B5C-43D9-9E29-C26E299CAE8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53CF74C6-2C93-481F-811A-C506BB17ED9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B51DB88-8AFE-401F-96FE-5026ADECF86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02226D1-2622-4207-B6AB-ACDA4F943CC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DF871F42-ACBB-48E5-AF92-F278B89284A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B8402C6-037E-4DD2-B6C8-E73D337FC8C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B8F390F-B062-4C8D-8006-411AFE62744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3D48668B-DC7E-45D9-B3E0-46CDD0EC560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0CD44A0-94C2-4EE0-98FB-4C49C611B5C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A6E8294-2A24-44BB-B882-13EF7B8FDE7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2CC207B5-1A42-4EE7-BDC9-7ACA6ABF24E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368D71E-0AC9-42CA-BFF9-8BBBEC37AC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08D4490-6C9E-44F5-9E15-5D629D0E2D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8DD825AE-ED30-480D-9558-759F65A947B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207270173"/>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257BBC7-E06E-4321-A974-89FA6896A6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D145F64-BF7F-4C91-B10D-EC2085932D4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d4b3ee958b84dd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93D9F6-5A49-4BB4-9F96-9651A4CA9F6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8EE4A0E-4C22-46AD-9846-E63D7A9D490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87BC0DF-1AE7-4FB1-A8A0-80C635814EC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5632210-BDAC-490F-B9E6-68A81FB0E2E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C1C7D9C4-EE3F-4C80-9304-679922D5509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C673807-899D-485C-9700-3A0F64F8E3C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010E410-733C-481D-AA18-1E4DAC048EB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DDA39BD9-AEF7-46B3-8CC1-24F9F0B3CA2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5746CA8-513C-4325-A5FE-F52855C52E8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901FD78-29F6-41EF-AC3D-7E1EB093093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394754D9-D77B-47AB-87A5-62372843FCF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540C03F-57BF-4566-93D1-D3740E51774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034A929-E9BE-4F61-8AEF-295DBA7EBEB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D7AB2065-6E65-427A-80A0-38B8C3D2C8E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E3158E5-AE9E-4C6C-A8BE-01D56710E5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A4AD337-B29B-41D9-9732-5C44C786D0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8616C1BF-16B2-4448-8739-FF12540071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959178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89BCCF9-332B-4BF5-AE2E-6E7E8608B3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B42FC36-B940-4689-A5B4-F3147AC7A2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2c888fbb8b347e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454A3D-53A7-4563-B14F-BB17DA25B6F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B0B57FE-C9F9-4D83-84BB-828C744D8BC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35BE1E2-4128-4388-BB38-44E2316796D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92878EEB-421C-4B2B-BCA8-0879832B01A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answer…</a:t>
            </a:r>
          </a:p>
        </p:txBody>
      </p:sp>
      <p:sp>
        <p:nvSpPr>
          <p:cNvPr id="8" name="">
            <a:extLst xmlns:a="http://schemas.openxmlformats.org/drawingml/2006/main">
              <a:ext uri="{FF2B5EF4-FFF2-40B4-BE49-F238E27FC236}">
                <a16:creationId xmlns:a16="http://schemas.microsoft.com/office/drawing/2014/main" id="{7F232876-348C-4356-B5C0-23FCC692503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F217FF9A-8212-42F7-B2B6-59C66D36133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65BC2E6-0075-4EC5-8ED0-9A66CD478A1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FF68417-5F2B-43C8-97C2-E1571ADE2E9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32222CD-6A9E-4A85-BDF6-66A316E0BDD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7332C99-3302-4A7A-9C49-22676EA53AE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A22FC99-BCE1-4ACD-94F6-94062E53424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B4915F8-99DA-4E2C-88B5-9FF189E9CD4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F9DF06E-C0F2-4F5F-839E-DF21B93337F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CB5F58B-F040-4086-9ED1-64BB63545B8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DC986B7-757E-4708-9FD4-9D22F98688D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0A45A95-992C-4C7E-B80F-B3D7BBFB884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BE03F46-D53B-4164-9ED9-DCC9E6766B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387C88C-FF11-4D8A-B8A1-98EAED6960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D383F17B-6D3D-4AF3-9A91-9E6D02E8B4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46174917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6897DE0-FAF2-4C53-97AC-D133AE93480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1ED9B46A-7236-498C-A72D-E3BFC26F28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c455120a39b43f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CC447B-BE3A-43BB-8A70-1D0CF945B3E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78163D0-9674-4DBC-9741-357F90FC886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645DB99-E2B0-46B2-8B32-4EE4454523F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5D57385-30FF-4038-AC42-C4416262B8D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50FD0B3-5738-4D5E-B78F-3D659A480E3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a:t>
            </a:r>
          </a:p>
        </p:txBody>
      </p:sp>
      <p:sp>
        <p:nvSpPr>
          <p:cNvPr id="9" name="">
            <a:extLst xmlns:a="http://schemas.openxmlformats.org/drawingml/2006/main">
              <a:ext uri="{FF2B5EF4-FFF2-40B4-BE49-F238E27FC236}">
                <a16:creationId xmlns:a16="http://schemas.microsoft.com/office/drawing/2014/main" id="{85CDD1E9-2671-48F0-8692-F3B6DB2A212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C2C653C-23AD-47AD-8D24-4B52B70CEBD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85B1476-A7B6-4EA2-990D-5EB59911485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308716A-D72F-4650-A93F-F1567E3BB41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outdoor encl…</a:t>
            </a:r>
          </a:p>
        </p:txBody>
      </p:sp>
      <p:sp>
        <p:nvSpPr>
          <p:cNvPr id="13" name="">
            <a:extLst xmlns:a="http://schemas.openxmlformats.org/drawingml/2006/main">
              <a:ext uri="{FF2B5EF4-FFF2-40B4-BE49-F238E27FC236}">
                <a16:creationId xmlns:a16="http://schemas.microsoft.com/office/drawing/2014/main" id="{8944E5E3-6336-458F-8682-43D99A95384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FC85482-FB64-4940-8E58-2DDB675312D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454A62A-3D40-4B8E-9F24-7BD6531A344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318B281-C026-4D72-9C11-0F48E3BE1F0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a:t>
            </a:r>
          </a:p>
        </p:txBody>
      </p:sp>
      <p:sp>
        <p:nvSpPr>
          <p:cNvPr id="17" name="">
            <a:extLst xmlns:a="http://schemas.openxmlformats.org/drawingml/2006/main">
              <a:ext uri="{FF2B5EF4-FFF2-40B4-BE49-F238E27FC236}">
                <a16:creationId xmlns:a16="http://schemas.microsoft.com/office/drawing/2014/main" id="{91D952DC-5AAD-4838-9D2A-28E5C7D67D4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B82289B-AB7A-4CF5-80FF-21581CD88B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7C388D4-86A5-49E4-B8A5-A6E03B8418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C35BF81D-7A1B-45EA-9A94-70DA6D2E729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90844295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D3C93F7-597A-4D8A-8B0B-A86CB36488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EE05536-D781-4D98-AA33-C6551A28AB1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063da19f21741b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116E22-B957-4140-8AD5-CA9C1B04690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EA90AAE-7553-4034-94BA-F534F9CC948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D157AC6-EE22-4DE2-BF65-5D7502E745C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1B78BFB-EAD5-4C2A-B593-38152403B2B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5063196B-F281-4AD2-B274-45B5F455438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25F609E-F9A3-4BF3-AD39-E661004C827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0F86113-83B6-43AB-B891-DFFC972A472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A5D1DC7-C1CB-4D1D-B45F-CC0AC00FD47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Material selection must combine corrosion resistance, fo…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7104C34-3664-4D1E-B06F-BD5AB94DDF7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2B2B233-FB08-497B-B1B4-5496B8C931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4106EBE-2D5A-4698-969A-AAA3095A68D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5" name="">
            <a:extLst xmlns:a="http://schemas.openxmlformats.org/drawingml/2006/main">
              <a:ext uri="{FF2B5EF4-FFF2-40B4-BE49-F238E27FC236}">
                <a16:creationId xmlns:a16="http://schemas.microsoft.com/office/drawing/2014/main" id="{DFFCC60C-87D7-4851-ADED-ED76DB69966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229744470"/>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2AA1445-FCCC-481D-86EC-4D95E1598A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873A9D8-D822-40C6-9244-F4F1D521FE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59953429cce405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4CBF65-8AF3-4CD4-8926-0C17A66A8F3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8EE2C57-2E48-45C6-B93F-CE39163561C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BB74A4F-AF30-47D8-98E1-8A807F91FD9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D0B118C7-63E2-4FB4-B23A-54349094E8F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would mo…</a:t>
            </a:r>
          </a:p>
        </p:txBody>
      </p:sp>
      <p:sp>
        <p:nvSpPr>
          <p:cNvPr id="8" name="">
            <a:extLst xmlns:a="http://schemas.openxmlformats.org/drawingml/2006/main">
              <a:ext uri="{FF2B5EF4-FFF2-40B4-BE49-F238E27FC236}">
                <a16:creationId xmlns:a16="http://schemas.microsoft.com/office/drawing/2014/main" id="{BC342AD5-BE35-4733-913C-4643538790E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28A5BAD-3963-49A3-A419-2152C6AA566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E1FE736-3106-4702-A289-EEDBC62BDB8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62EDDCA-5DA4-42BD-AA5D-49F861B6036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E8F94EF0-3E9B-4902-822A-5916F983CE4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4BA52A9-417D-4394-AA88-5400A93DF22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80867C0-847C-46DE-A83A-4D1E6981F8A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57B27E1-DCCF-4F4F-9895-18374A313C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6" name="">
            <a:extLst xmlns:a="http://schemas.openxmlformats.org/drawingml/2006/main">
              <a:ext uri="{FF2B5EF4-FFF2-40B4-BE49-F238E27FC236}">
                <a16:creationId xmlns:a16="http://schemas.microsoft.com/office/drawing/2014/main" id="{0E4F56ED-C138-4764-A2AC-43FD405843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571740860"/>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D993D22-3416-4C1D-9E91-38FCE445BF8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DD10BA32-6159-4544-A080-5A06F1C069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808ea27165440d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58AAF0-B96C-460C-B431-A93BB3B4775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418AA9AE-E70E-4DB3-97F6-40F7112B4E5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23E6C4A-0183-4012-B9A6-7E62F55FEB0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C80D95A0-20FC-4E36-B325-72A96B00C1F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AD7D26D-EC57-400A-83D8-FE9968BFE95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0C251AEC-411A-478A-854D-95BD9AA67C4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a:t>
            </a:r>
          </a:p>
        </p:txBody>
      </p:sp>
      <p:sp>
        <p:nvSpPr>
          <p:cNvPr id="10" name="">
            <a:extLst xmlns:a="http://schemas.openxmlformats.org/drawingml/2006/main">
              <a:ext uri="{FF2B5EF4-FFF2-40B4-BE49-F238E27FC236}">
                <a16:creationId xmlns:a16="http://schemas.microsoft.com/office/drawing/2014/main" id="{B1104C22-603F-4F91-83F5-C12CD08DE65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440E6D17-002E-48BC-9B04-99ED42B492B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ADFCB1A-893A-4DFE-913B-24B9920291C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18890AF-07EB-4AB7-A709-A87B264587E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1E8AC587-A64C-4169-BFA3-150908F8945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64F151B-A08C-4299-83DE-0281CFDBFF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4344B99-21A7-42B1-913C-4D0FFC3785E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7" name="">
            <a:extLst xmlns:a="http://schemas.openxmlformats.org/drawingml/2006/main">
              <a:ext uri="{FF2B5EF4-FFF2-40B4-BE49-F238E27FC236}">
                <a16:creationId xmlns:a16="http://schemas.microsoft.com/office/drawing/2014/main" id="{0F94D913-5C60-4FC6-8FD4-B568488F32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92771486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1E22C64-17B3-4EF2-AECF-C9FDB4EC0A5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A0362ED-F757-42C9-835C-A99C69B108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bae498a713c47f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0C8191-E380-4609-A7C7-5CB209B3C0F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4117D22-E0D6-40C3-B461-E8490FA32AD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81FCA66-8F3E-4955-BA07-B65F6CEDA2D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F87E080-5C63-4CEA-BC41-BC38F5FCC19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4C8CC51-FBC1-40C4-A191-E829E3E3D70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59471E96-7CA0-492B-8763-F3F8FC04AC1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4782D75-B725-41F9-9DDD-226229B510C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C79E5263-74F3-4699-B539-420443AAAB1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1EC876A-3DA7-4809-A92D-F18F918BA25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CD5C3D2E-9E4A-4B44-BF15-685534775FB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A53AB06-EFDC-470F-831E-8EDB9447BD4C}"/>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8FA31F35-BC85-46C1-970F-010EBB21B91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0CE78C72-4CA0-4516-95DD-5A902750772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B1AEC46E-1D86-4652-A1BC-E1CA3B72702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light outdoor enclosure must be curved,…</a:t>
            </a:r>
          </a:p>
        </p:txBody>
      </p:sp>
      <p:sp>
        <p:nvSpPr>
          <p:cNvPr id="18" name="">
            <a:extLst xmlns:a="http://schemas.openxmlformats.org/drawingml/2006/main">
              <a:ext uri="{FF2B5EF4-FFF2-40B4-BE49-F238E27FC236}">
                <a16:creationId xmlns:a16="http://schemas.microsoft.com/office/drawing/2014/main" id="{8953D24C-BC74-4D9C-8020-C7F28684963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87834B0-83FF-4DB1-8C13-41793E0EEE2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586E52D-CBAC-4830-AD96-7FD24A086F0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Material selection must combine corrosion resist…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001A2F4A-4490-4A1F-B9E7-FA074268535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2B11E3B-0199-4E87-AB25-DF7D4B1D82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A44FCBC-1FFD-43CC-B27E-0A3E3382965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4" name="">
            <a:extLst xmlns:a="http://schemas.openxmlformats.org/drawingml/2006/main">
              <a:ext uri="{FF2B5EF4-FFF2-40B4-BE49-F238E27FC236}">
                <a16:creationId xmlns:a16="http://schemas.microsoft.com/office/drawing/2014/main" id="{A292A1AA-8D34-42DB-84E4-BC3981FE9A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26087289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81E7A2-8A10-4D93-BC20-CCA6030E54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322AC7D-AA0F-47ED-A3C6-38D393DB09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255391478614f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B1D4D4-CB1B-473F-AE96-7B77A0C302C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9BAB2E9-4A04-4A43-B0CC-B35AE9FE25D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02E4B73-1085-4041-B4EE-C3C1ADB7591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FF0C098-0F16-4079-A670-155E8DA144F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94C95AB6-BEF9-4F7F-B639-5A814AFD3A2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9C37046-53CA-4FFE-8AF1-D49479E45E1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6A8CE30-C0D1-427C-BDAB-4D0F4659069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E19493F-7585-487C-974C-0A7E5E00CFA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3DAD45C-4673-4C8D-B186-44F302089B5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0CE300D-DFE5-4416-B4BC-C32D9D662E6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9EEC405-612A-4433-A997-92F8ED93562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A6EE1D2-9658-4522-9502-8794A548740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8D26151-0F13-46C8-A2B6-2B886D24325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B7F177E9-1B11-41D8-8246-C96CAF9381D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0901E56-7EBE-4D26-8B04-8A248F33CDB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6F49DC6A-352E-4A57-937D-340B6DFE2E0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083636B-136C-447B-9AA7-5E0332293B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9B853FD-3039-4160-92D1-21480055162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F6C60DD6-BBB4-41CF-99E5-724956072F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5314613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C4CE08D-19DD-42A9-BF7A-F9E033C50F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4D17E650-79FB-4423-8E62-943808A47F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dbefcc02f0948a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B061F9-60EE-4D59-8784-7EA24FAE26F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5045FB6-F598-46AC-A271-3D1D6A5A29A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482CDC-62A9-4810-9C39-9B1B7C4490F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637072A-35D4-4AC4-A1C3-EFDE1268EE3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9FC57798-C4EE-4BBE-BCAD-EC672C070CC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DE4F864-82EF-40CC-8A28-956628B0CBC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10ECACF-6D51-4189-9AD3-494FCF76CFD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461461D6-F287-4D81-99A7-825064269EE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E4F9D79-C22B-4255-8A2E-CAA0BEBCA2E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213427D-538C-43E6-B0DE-BB32383362C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78727B4D-2315-418B-9549-86336C78D2F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ED602A9-A87F-4283-8908-02891EBFDA6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5D6EE78-B46A-4A08-BC4E-ED90F4EA18C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3CC0CA09-40C2-4354-B71B-E657E489A57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2E6620F-4E36-4EB8-8767-8644B134041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E48D6B2-62AB-494C-B7D3-DEB11968B9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C881020D-81F6-4FF6-9241-7924BF6E5F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247086653"/>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294E430-78E2-480E-884F-218FA5EFEA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317C4E7-B637-4C55-A3A4-6246FC660D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de4723ea99244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331A52-CFD6-4D02-9D0E-27DCF745AC4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CD935B8-6E90-40CC-BC48-B1B6E7BACA7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B16311F-268F-426D-9461-9530A4E31B9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CFF46E4-B995-40BD-9E79-3258B224F47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6BED073E-ABCB-4863-9CAA-479D75FD759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AC3E594-E20E-49F9-BFDC-84692FBEF22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859016E-9C4D-494B-9E55-689FF32D620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AA80C7B2-B6E8-4A73-914B-F9E506345F8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E6FD686-58CB-4DE6-BDD6-757BB4CCCF6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2D8D2DF-FE5B-4884-9FA9-D2E77E64316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30D6E597-F010-4290-8C5B-A61A276A800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38B7FCD-7199-4F7B-8174-3D6293C64A7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E89A2B2-0A9F-4A86-854A-28D7294F7B9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8D593F67-2553-408D-8F1E-F393D21F350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EB18EA9-6A48-494D-8A68-F40E80C94E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08970C-629C-431E-9AE4-E49A346923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E8948190-EE4F-4B73-A315-B6FB887866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03137032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8F84D25-0C15-47B1-BFF3-8C506022A1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3CD814B-628A-467A-BFC8-31B2B69FF3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4095edaf1cd45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EB755E-E4AB-4548-9476-7344BB9873A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0933F9A-DEEA-4731-AE65-A0692B22BED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72DA29C-892C-4DAD-AD84-1B51E585397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103C448-6D7B-49C3-8802-A0EC175284D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indepe…</a:t>
            </a:r>
          </a:p>
        </p:txBody>
      </p:sp>
      <p:sp>
        <p:nvSpPr>
          <p:cNvPr id="8" name="">
            <a:extLst xmlns:a="http://schemas.openxmlformats.org/drawingml/2006/main">
              <a:ext uri="{FF2B5EF4-FFF2-40B4-BE49-F238E27FC236}">
                <a16:creationId xmlns:a16="http://schemas.microsoft.com/office/drawing/2014/main" id="{5C1C8998-8421-44FA-8F90-9C00B7B17F9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7B1BF499-085B-4D30-82B3-DEB5C316D09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AAE56EE-08F0-43CF-9DC9-86BCB4332EB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04C58BF-AC44-489D-98C9-656123FBA2F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4B05D68-6A56-4C26-8ACA-772D4F94812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DBF6583-BD82-4135-B9B7-6317B224F49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F18DAEE-4C7B-42E5-BE3A-F5FA7D6365A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7FC8C13-2DE0-47E9-BE45-E2388A180E0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BF7FFC5-E2A4-4308-BE45-3B3195F30D1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97991D3-530E-4FFD-85CC-0E5FEC83CD8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9337F92-A9B8-4904-9BDD-0252309D83E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C40C430-4940-47CC-A57A-06A11B099D1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66E04F5-5A2D-46B0-B6F7-2F1E3936C7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94DD7E7-A688-46F8-961C-4B2FE95801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2" name="">
            <a:extLst xmlns:a="http://schemas.openxmlformats.org/drawingml/2006/main">
              <a:ext uri="{FF2B5EF4-FFF2-40B4-BE49-F238E27FC236}">
                <a16:creationId xmlns:a16="http://schemas.microsoft.com/office/drawing/2014/main" id="{C8FD7E64-76EE-45A3-B701-E875AFEB89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777980729"/>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52EE448-306A-481C-BDF3-B30002E238E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9D53BE2B-5159-4BFB-B47F-B6B8BC24C2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e72a81c43fe4fc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C4717E-BFB4-4C14-A432-15F5216A067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DDEB4ED-B95D-45FA-9051-B75E952F3E9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E980344-7BB1-40CF-8354-421D75D799F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5A88FC7-74F9-4442-94EE-3DFF5FC420A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BEE5E43-FEFE-4AF9-9720-DCD0FB0EB6A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a:t>
            </a:r>
          </a:p>
        </p:txBody>
      </p:sp>
      <p:sp>
        <p:nvSpPr>
          <p:cNvPr id="9" name="">
            <a:extLst xmlns:a="http://schemas.openxmlformats.org/drawingml/2006/main">
              <a:ext uri="{FF2B5EF4-FFF2-40B4-BE49-F238E27FC236}">
                <a16:creationId xmlns:a16="http://schemas.microsoft.com/office/drawing/2014/main" id="{9F2640C3-2AFB-4A01-99A4-AFB033D005A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F2CE094-5DE0-4397-AC16-E7B1D170D2F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5A337B4-707D-4AA9-8B1E-A8FF67CCF10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84E6E4D-E6AD-4199-BD42-1EB4144D2CB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light outdoor encl…</a:t>
            </a:r>
          </a:p>
        </p:txBody>
      </p:sp>
      <p:sp>
        <p:nvSpPr>
          <p:cNvPr id="13" name="">
            <a:extLst xmlns:a="http://schemas.openxmlformats.org/drawingml/2006/main">
              <a:ext uri="{FF2B5EF4-FFF2-40B4-BE49-F238E27FC236}">
                <a16:creationId xmlns:a16="http://schemas.microsoft.com/office/drawing/2014/main" id="{6816B193-F68E-4264-84A3-A19B63E5B86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766A554-7F77-4ACA-9FF8-F14CA32BDA3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80683C8-4D77-4D93-AF3F-9F5205A7A82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DF68BD7-45EC-4B3C-95D8-FE45445F1DA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a:t>
            </a:r>
          </a:p>
        </p:txBody>
      </p:sp>
      <p:sp>
        <p:nvSpPr>
          <p:cNvPr id="17" name="">
            <a:extLst xmlns:a="http://schemas.openxmlformats.org/drawingml/2006/main">
              <a:ext uri="{FF2B5EF4-FFF2-40B4-BE49-F238E27FC236}">
                <a16:creationId xmlns:a16="http://schemas.microsoft.com/office/drawing/2014/main" id="{6F74C43A-0526-4AFF-86D7-ABCB3EF0579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06CB64A-B93D-49CE-A52B-FCE88D26D4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A9FEE5D-3FE0-4BEA-8240-A5E938BFC5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20" name="">
            <a:extLst xmlns:a="http://schemas.openxmlformats.org/drawingml/2006/main">
              <a:ext uri="{FF2B5EF4-FFF2-40B4-BE49-F238E27FC236}">
                <a16:creationId xmlns:a16="http://schemas.microsoft.com/office/drawing/2014/main" id="{3388EE58-4720-4642-8207-769D99D44B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82196594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E0B3F31-8B13-484C-A832-0D906AF052D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814B8DC5-D893-4AAC-92F4-55EA6BCA413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03307658834ad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5F6A7B-67BF-4F85-A6C8-F49F6914587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0C25534-4A56-47BF-B95F-CFAF1101D73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BCC87CF-9D39-442F-8981-9F01B25ACD8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0348998-FF1F-40CD-A2A3-4FC60BAAF0B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23C9CDF8-7408-4599-8F11-C8FA2194161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C6E382F-19B8-4CF7-AA83-91E623444DB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F5A8BF-5325-457E-B615-86340477F01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079C18F-6CAA-4815-A2F3-F187FBAFED7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Rank candidate sheets against the four c…</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9D7C419-7623-4C97-8607-2896E92D497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D295CC1-AFED-48E8-B463-E342D2DB5A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DC77E04-7454-4812-ACDF-9547339FED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5" name="">
            <a:extLst xmlns:a="http://schemas.openxmlformats.org/drawingml/2006/main">
              <a:ext uri="{FF2B5EF4-FFF2-40B4-BE49-F238E27FC236}">
                <a16:creationId xmlns:a16="http://schemas.microsoft.com/office/drawing/2014/main" id="{221EDA4E-4815-47B5-8070-76168CE5F4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948585204"/>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462C509-18F4-46A2-A412-3628E9063D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AB0B9657-96BB-49AF-9306-E4061D4A86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a858d1c34a2483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6B86C4-D317-4F70-8489-0D7FE1D97BB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9D72F2A-CD40-4DED-A7C4-5E5A7242B57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099C590-4338-4FB0-A949-C9EC2957442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0D5F0A7A-058C-4317-889C-E1125BFE821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 most d…</a:t>
            </a:r>
          </a:p>
        </p:txBody>
      </p:sp>
      <p:sp>
        <p:nvSpPr>
          <p:cNvPr id="8" name="">
            <a:extLst xmlns:a="http://schemas.openxmlformats.org/drawingml/2006/main">
              <a:ext uri="{FF2B5EF4-FFF2-40B4-BE49-F238E27FC236}">
                <a16:creationId xmlns:a16="http://schemas.microsoft.com/office/drawing/2014/main" id="{9ED8FEE1-3C4B-48BD-B155-27A07DD2354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CC5468C-E5AB-4A94-942C-1A28B1BB3B1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58BC264-49E1-4F04-B631-63EB0E16C23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68F7A7E-E79E-4DB7-8D7D-1C1CA03B658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1399CD7-9A86-4DD5-8FCB-A753C30A816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8F95D89-A74C-47CB-B682-EFC714E0225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1368805-5D09-4A59-802B-E43E9BF392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346A27D-318B-4CAC-886D-4D2BE9416D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材料与性质</a:t>
            </a:r>
          </a:p>
        </p:txBody>
      </p:sp>
      <p:sp>
        <p:nvSpPr>
          <p:cNvPr id="16" name="">
            <a:extLst xmlns:a="http://schemas.openxmlformats.org/drawingml/2006/main">
              <a:ext uri="{FF2B5EF4-FFF2-40B4-BE49-F238E27FC236}">
                <a16:creationId xmlns:a16="http://schemas.microsoft.com/office/drawing/2014/main" id="{CF01A1DB-263E-45D2-82EC-3DA4BCC4AD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368367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2026-08-19T09:06:46.0060000Z</dcterms:created>
  <dcterms:modified xsi:type="dcterms:W3CDTF">2026-08-19T09:06:46.0060000Z</dcterms:modified>
</coreProperties>
</file>